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7" r:id="rId5"/>
    <p:sldMasterId id="214748372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76FEA0A-04AB-48E8-932A-B0F58D8E59ED}">
  <a:tblStyle styleId="{276FEA0A-04AB-48E8-932A-B0F58D8E59E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C40034D-897C-4E24-9662-56DCB5D7D851}"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5" name="Shape 765"/>
        <p:cNvGrpSpPr/>
        <p:nvPr/>
      </p:nvGrpSpPr>
      <p:grpSpPr>
        <a:xfrm>
          <a:off x="0" y="0"/>
          <a:ext cx="0" cy="0"/>
          <a:chOff x="0" y="0"/>
          <a:chExt cx="0" cy="0"/>
        </a:xfrm>
      </p:grpSpPr>
      <p:sp>
        <p:nvSpPr>
          <p:cNvPr id="766" name="Google Shape;766;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7" name="Google Shape;767;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8" name="Google Shape;768;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1" name="Shape 891"/>
        <p:cNvGrpSpPr/>
        <p:nvPr/>
      </p:nvGrpSpPr>
      <p:grpSpPr>
        <a:xfrm>
          <a:off x="0" y="0"/>
          <a:ext cx="0" cy="0"/>
          <a:chOff x="0" y="0"/>
          <a:chExt cx="0" cy="0"/>
        </a:xfrm>
      </p:grpSpPr>
      <p:sp>
        <p:nvSpPr>
          <p:cNvPr id="892" name="Google Shape;892;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3" name="Google Shape;893;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94" name="Google Shape;894;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6" name="Google Shape;906;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7" name="Google Shape;907;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7" name="Google Shape;917;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8" name="Google Shape;918;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8" name="Google Shape;928;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9" name="Google Shape;929;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7" name="Google Shape;937;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8" name="Google Shape;938;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8" name="Shape 948"/>
        <p:cNvGrpSpPr/>
        <p:nvPr/>
      </p:nvGrpSpPr>
      <p:grpSpPr>
        <a:xfrm>
          <a:off x="0" y="0"/>
          <a:ext cx="0" cy="0"/>
          <a:chOff x="0" y="0"/>
          <a:chExt cx="0" cy="0"/>
        </a:xfrm>
      </p:grpSpPr>
      <p:sp>
        <p:nvSpPr>
          <p:cNvPr id="949" name="Google Shape;949;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0" name="Google Shape;950;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1" name="Google Shape;951;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4" name="Google Shape;96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5" name="Google Shape;96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g39b4ad6b469_0_43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7" name="Google Shape;977;g39b4ad6b469_0_43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8" name="Google Shape;978;g39b4ad6b469_0_43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0" name="Google Shape;780;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8" name="Google Shape;788;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9" name="Google Shape;789;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9b4ad6b469_0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9b4ad6b469_0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6" name="Google Shape;806;g39b4ad6b469_0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1" name="Google Shape;821;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22" name="Google Shape;822;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33" name="Google Shape;833;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34" name="Google Shape;834;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8" name="Google Shape;84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9" name="Google Shape;84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63" name="Google Shape;86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4" name="Google Shape;86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8" name="Google Shape;878;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9" name="Google Shape;879;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3.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p:nvPr>
            <p:ph idx="2" type="pic"/>
          </p:nvPr>
        </p:nvSpPr>
        <p:spPr>
          <a:xfrm flipH="1">
            <a:off x="6458875" y="416100"/>
            <a:ext cx="5733300" cy="6025800"/>
          </a:xfrm>
          <a:prstGeom prst="flowChartDelay">
            <a:avLst/>
          </a:prstGeom>
          <a:noFill/>
          <a:ln>
            <a:noFill/>
          </a:ln>
        </p:spPr>
      </p:sp>
      <p:sp>
        <p:nvSpPr>
          <p:cNvPr id="447" name="Google Shape;447;p4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9" name="Google Shape;449;p48"/>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5" name="Google Shape;455;p49"/>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6" name="Google Shape;456;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7" name="Google Shape;457;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8" name="Google Shape;458;p49"/>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4" name="Google Shape;474;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7" name="Google Shape;477;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83" name="Google Shape;483;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3" name="Google Shape;503;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6" name="Google Shape;506;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rect">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rect">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rect">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rect">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rect">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rect">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7" name="Shape 527"/>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8" name="Shape 528"/>
        <p:cNvGrpSpPr/>
        <p:nvPr/>
      </p:nvGrpSpPr>
      <p:grpSpPr>
        <a:xfrm>
          <a:off x="0" y="0"/>
          <a:ext cx="0" cy="0"/>
          <a:chOff x="0" y="0"/>
          <a:chExt cx="0" cy="0"/>
        </a:xfrm>
      </p:grpSpPr>
      <p:sp>
        <p:nvSpPr>
          <p:cNvPr id="529" name="Google Shape;529;p60"/>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0" name="Google Shape;530;p60"/>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1" name="Google Shape;531;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2" name="Google Shape;532;p6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3" name="Google Shape;533;p6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4" name="Google Shape;534;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5" name="Shape 535"/>
        <p:cNvGrpSpPr/>
        <p:nvPr/>
      </p:nvGrpSpPr>
      <p:grpSpPr>
        <a:xfrm>
          <a:off x="0" y="0"/>
          <a:ext cx="0" cy="0"/>
          <a:chOff x="0" y="0"/>
          <a:chExt cx="0" cy="0"/>
        </a:xfrm>
      </p:grpSpPr>
      <p:cxnSp>
        <p:nvCxnSpPr>
          <p:cNvPr id="536" name="Google Shape;536;p6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7" name="Google Shape;537;p61"/>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8" name="Google Shape;538;p61"/>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9" name="Google Shape;539;p6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0" name="Google Shape;540;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41" name="Shape 541"/>
        <p:cNvGrpSpPr/>
        <p:nvPr/>
      </p:nvGrpSpPr>
      <p:grpSpPr>
        <a:xfrm>
          <a:off x="0" y="0"/>
          <a:ext cx="0" cy="0"/>
          <a:chOff x="0" y="0"/>
          <a:chExt cx="0" cy="0"/>
        </a:xfrm>
      </p:grpSpPr>
      <p:cxnSp>
        <p:nvCxnSpPr>
          <p:cNvPr id="542" name="Google Shape;542;p62"/>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43" name="Google Shape;543;p62"/>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44" name="Google Shape;544;p62"/>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5" name="Google Shape;545;p62"/>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6" name="Google Shape;546;p62"/>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7" name="Google Shape;547;p62"/>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8" name="Google Shape;548;p62"/>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9" name="Google Shape;549;p62"/>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0" name="Google Shape;550;p62"/>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52" name="Shape 552"/>
        <p:cNvGrpSpPr/>
        <p:nvPr/>
      </p:nvGrpSpPr>
      <p:grpSpPr>
        <a:xfrm>
          <a:off x="0" y="0"/>
          <a:ext cx="0" cy="0"/>
          <a:chOff x="0" y="0"/>
          <a:chExt cx="0" cy="0"/>
        </a:xfrm>
      </p:grpSpPr>
      <p:sp>
        <p:nvSpPr>
          <p:cNvPr id="553" name="Google Shape;553;p63"/>
          <p:cNvSpPr/>
          <p:nvPr>
            <p:ph idx="2" type="pic"/>
          </p:nvPr>
        </p:nvSpPr>
        <p:spPr>
          <a:xfrm>
            <a:off x="1823096" y="2574245"/>
            <a:ext cx="1005900" cy="1005900"/>
          </a:xfrm>
          <a:prstGeom prst="rect">
            <a:avLst/>
          </a:prstGeom>
          <a:noFill/>
          <a:ln>
            <a:noFill/>
          </a:ln>
        </p:spPr>
      </p:sp>
      <p:sp>
        <p:nvSpPr>
          <p:cNvPr id="554" name="Google Shape;554;p63"/>
          <p:cNvSpPr/>
          <p:nvPr>
            <p:ph idx="3" type="pic"/>
          </p:nvPr>
        </p:nvSpPr>
        <p:spPr>
          <a:xfrm>
            <a:off x="5593080" y="2574245"/>
            <a:ext cx="1005900" cy="1005900"/>
          </a:xfrm>
          <a:prstGeom prst="rect">
            <a:avLst/>
          </a:prstGeom>
          <a:noFill/>
          <a:ln>
            <a:noFill/>
          </a:ln>
        </p:spPr>
      </p:sp>
      <p:sp>
        <p:nvSpPr>
          <p:cNvPr id="555" name="Google Shape;555;p63"/>
          <p:cNvSpPr/>
          <p:nvPr>
            <p:ph idx="4" type="pic"/>
          </p:nvPr>
        </p:nvSpPr>
        <p:spPr>
          <a:xfrm>
            <a:off x="9222271" y="2574245"/>
            <a:ext cx="1005900" cy="1005900"/>
          </a:xfrm>
          <a:prstGeom prst="rect">
            <a:avLst/>
          </a:prstGeom>
          <a:noFill/>
          <a:ln>
            <a:noFill/>
          </a:ln>
        </p:spPr>
      </p:sp>
      <p:cxnSp>
        <p:nvCxnSpPr>
          <p:cNvPr id="556" name="Google Shape;556;p6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7" name="Google Shape;557;p6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8" name="Google Shape;558;p6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9" name="Google Shape;559;p6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0" name="Google Shape;560;p6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1" name="Google Shape;561;p6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2" name="Google Shape;562;p6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63" name="Google Shape;563;p6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4" name="Google Shape;564;p63"/>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5" name="Google Shape;565;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6" name="Shape 566"/>
        <p:cNvGrpSpPr/>
        <p:nvPr/>
      </p:nvGrpSpPr>
      <p:grpSpPr>
        <a:xfrm>
          <a:off x="0" y="0"/>
          <a:ext cx="0" cy="0"/>
          <a:chOff x="0" y="0"/>
          <a:chExt cx="0" cy="0"/>
        </a:xfrm>
      </p:grpSpPr>
      <p:sp>
        <p:nvSpPr>
          <p:cNvPr id="567" name="Google Shape;567;p6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8" name="Google Shape;568;p64"/>
          <p:cNvSpPr/>
          <p:nvPr>
            <p:ph idx="2" type="pic"/>
          </p:nvPr>
        </p:nvSpPr>
        <p:spPr>
          <a:xfrm>
            <a:off x="729761" y="1921550"/>
            <a:ext cx="822900" cy="822900"/>
          </a:xfrm>
          <a:prstGeom prst="rect">
            <a:avLst/>
          </a:prstGeom>
          <a:noFill/>
          <a:ln>
            <a:noFill/>
          </a:ln>
        </p:spPr>
      </p:sp>
      <p:sp>
        <p:nvSpPr>
          <p:cNvPr id="569" name="Google Shape;569;p64"/>
          <p:cNvSpPr/>
          <p:nvPr>
            <p:ph idx="3" type="pic"/>
          </p:nvPr>
        </p:nvSpPr>
        <p:spPr>
          <a:xfrm>
            <a:off x="729761" y="3037769"/>
            <a:ext cx="822900" cy="822900"/>
          </a:xfrm>
          <a:prstGeom prst="rect">
            <a:avLst/>
          </a:prstGeom>
          <a:noFill/>
          <a:ln>
            <a:noFill/>
          </a:ln>
        </p:spPr>
      </p:sp>
      <p:sp>
        <p:nvSpPr>
          <p:cNvPr id="570" name="Google Shape;570;p64"/>
          <p:cNvSpPr/>
          <p:nvPr>
            <p:ph idx="4" type="pic"/>
          </p:nvPr>
        </p:nvSpPr>
        <p:spPr>
          <a:xfrm>
            <a:off x="729761" y="4151979"/>
            <a:ext cx="822900" cy="822900"/>
          </a:xfrm>
          <a:prstGeom prst="rect">
            <a:avLst/>
          </a:prstGeom>
          <a:noFill/>
          <a:ln>
            <a:noFill/>
          </a:ln>
        </p:spPr>
      </p:sp>
      <p:sp>
        <p:nvSpPr>
          <p:cNvPr id="571" name="Google Shape;571;p64"/>
          <p:cNvSpPr/>
          <p:nvPr>
            <p:ph idx="5" type="pic"/>
          </p:nvPr>
        </p:nvSpPr>
        <p:spPr>
          <a:xfrm>
            <a:off x="729761" y="5262171"/>
            <a:ext cx="822900" cy="822900"/>
          </a:xfrm>
          <a:prstGeom prst="rect">
            <a:avLst/>
          </a:prstGeom>
          <a:noFill/>
          <a:ln>
            <a:noFill/>
          </a:ln>
        </p:spPr>
      </p:sp>
      <p:sp>
        <p:nvSpPr>
          <p:cNvPr id="572" name="Google Shape;572;p64"/>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4" name="Google Shape;574;p64"/>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6" name="Google Shape;576;p64"/>
          <p:cNvSpPr/>
          <p:nvPr>
            <p:ph idx="9" type="pic"/>
          </p:nvPr>
        </p:nvSpPr>
        <p:spPr>
          <a:xfrm flipH="1">
            <a:off x="6458875" y="416100"/>
            <a:ext cx="5733300" cy="6025800"/>
          </a:xfrm>
          <a:prstGeom prst="flowChartDelay">
            <a:avLst/>
          </a:prstGeom>
          <a:noFill/>
          <a:ln>
            <a:noFill/>
          </a:ln>
        </p:spPr>
      </p:sp>
      <p:sp>
        <p:nvSpPr>
          <p:cNvPr id="577" name="Google Shape;577;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8" name="Shape 578"/>
        <p:cNvGrpSpPr/>
        <p:nvPr/>
      </p:nvGrpSpPr>
      <p:grpSpPr>
        <a:xfrm>
          <a:off x="0" y="0"/>
          <a:ext cx="0" cy="0"/>
          <a:chOff x="0" y="0"/>
          <a:chExt cx="0" cy="0"/>
        </a:xfrm>
      </p:grpSpPr>
      <p:sp>
        <p:nvSpPr>
          <p:cNvPr id="579" name="Google Shape;579;p65"/>
          <p:cNvSpPr/>
          <p:nvPr>
            <p:ph idx="2" type="pic"/>
          </p:nvPr>
        </p:nvSpPr>
        <p:spPr>
          <a:xfrm>
            <a:off x="0" y="416100"/>
            <a:ext cx="5733300" cy="6025800"/>
          </a:xfrm>
          <a:prstGeom prst="flowChartDelay">
            <a:avLst/>
          </a:prstGeom>
          <a:noFill/>
          <a:ln>
            <a:noFill/>
          </a:ln>
        </p:spPr>
      </p:sp>
      <p:sp>
        <p:nvSpPr>
          <p:cNvPr id="580" name="Google Shape;580;p65"/>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1" name="Google Shape;581;p65"/>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83" name="Shape 583"/>
        <p:cNvGrpSpPr/>
        <p:nvPr/>
      </p:nvGrpSpPr>
      <p:grpSpPr>
        <a:xfrm>
          <a:off x="0" y="0"/>
          <a:ext cx="0" cy="0"/>
          <a:chOff x="0" y="0"/>
          <a:chExt cx="0" cy="0"/>
        </a:xfrm>
      </p:grpSpPr>
      <p:sp>
        <p:nvSpPr>
          <p:cNvPr id="584" name="Google Shape;584;p66"/>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5" name="Google Shape;585;p66"/>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6" name="Google Shape;586;p66"/>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7" name="Google Shape;587;p66"/>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8" name="Google Shape;588;p66"/>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90" name="Shape 590"/>
        <p:cNvGrpSpPr/>
        <p:nvPr/>
      </p:nvGrpSpPr>
      <p:grpSpPr>
        <a:xfrm>
          <a:off x="0" y="0"/>
          <a:ext cx="0" cy="0"/>
          <a:chOff x="0" y="0"/>
          <a:chExt cx="0" cy="0"/>
        </a:xfrm>
      </p:grpSpPr>
      <p:sp>
        <p:nvSpPr>
          <p:cNvPr id="591" name="Google Shape;591;p67"/>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92" name="Google Shape;592;p67"/>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93" name="Google Shape;593;p6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4" name="Google Shape;594;p67"/>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5" name="Google Shape;595;p67"/>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7" name="Shape 597"/>
        <p:cNvGrpSpPr/>
        <p:nvPr/>
      </p:nvGrpSpPr>
      <p:grpSpPr>
        <a:xfrm>
          <a:off x="0" y="0"/>
          <a:ext cx="0" cy="0"/>
          <a:chOff x="0" y="0"/>
          <a:chExt cx="0" cy="0"/>
        </a:xfrm>
      </p:grpSpPr>
      <p:sp>
        <p:nvSpPr>
          <p:cNvPr id="598" name="Google Shape;598;p68"/>
          <p:cNvSpPr/>
          <p:nvPr>
            <p:ph idx="2" type="pic"/>
          </p:nvPr>
        </p:nvSpPr>
        <p:spPr>
          <a:xfrm>
            <a:off x="628891" y="1672660"/>
            <a:ext cx="2543700" cy="2297400"/>
          </a:xfrm>
          <a:prstGeom prst="rect">
            <a:avLst/>
          </a:prstGeom>
          <a:noFill/>
          <a:ln>
            <a:noFill/>
          </a:ln>
        </p:spPr>
      </p:sp>
      <p:sp>
        <p:nvSpPr>
          <p:cNvPr id="599" name="Google Shape;599;p68"/>
          <p:cNvSpPr/>
          <p:nvPr>
            <p:ph idx="3" type="pic"/>
          </p:nvPr>
        </p:nvSpPr>
        <p:spPr>
          <a:xfrm>
            <a:off x="3302977" y="1672660"/>
            <a:ext cx="2543700" cy="2297400"/>
          </a:xfrm>
          <a:prstGeom prst="rect">
            <a:avLst/>
          </a:prstGeom>
          <a:noFill/>
          <a:ln>
            <a:noFill/>
          </a:ln>
        </p:spPr>
      </p:sp>
      <p:sp>
        <p:nvSpPr>
          <p:cNvPr id="600" name="Google Shape;600;p68"/>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1" name="Google Shape;601;p68"/>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2" name="Google Shape;602;p68"/>
          <p:cNvSpPr/>
          <p:nvPr>
            <p:ph idx="5" type="pic"/>
          </p:nvPr>
        </p:nvSpPr>
        <p:spPr>
          <a:xfrm>
            <a:off x="628891" y="4080194"/>
            <a:ext cx="2543700" cy="2297400"/>
          </a:xfrm>
          <a:prstGeom prst="rect">
            <a:avLst/>
          </a:prstGeom>
          <a:noFill/>
          <a:ln>
            <a:noFill/>
          </a:ln>
        </p:spPr>
      </p:sp>
      <p:sp>
        <p:nvSpPr>
          <p:cNvPr id="603" name="Google Shape;603;p68"/>
          <p:cNvSpPr/>
          <p:nvPr>
            <p:ph idx="6" type="pic"/>
          </p:nvPr>
        </p:nvSpPr>
        <p:spPr>
          <a:xfrm>
            <a:off x="3302977" y="4080194"/>
            <a:ext cx="2543700" cy="2297400"/>
          </a:xfrm>
          <a:prstGeom prst="rect">
            <a:avLst/>
          </a:prstGeom>
          <a:noFill/>
          <a:ln>
            <a:noFill/>
          </a:ln>
        </p:spPr>
      </p:sp>
      <p:sp>
        <p:nvSpPr>
          <p:cNvPr id="604" name="Google Shape;604;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5" name="Shape 605"/>
        <p:cNvGrpSpPr/>
        <p:nvPr/>
      </p:nvGrpSpPr>
      <p:grpSpPr>
        <a:xfrm>
          <a:off x="0" y="0"/>
          <a:ext cx="0" cy="0"/>
          <a:chOff x="0" y="0"/>
          <a:chExt cx="0" cy="0"/>
        </a:xfrm>
      </p:grpSpPr>
      <p:sp>
        <p:nvSpPr>
          <p:cNvPr id="606" name="Google Shape;606;p69"/>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7" name="Google Shape;607;p69"/>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8" name="Google Shape;608;p69"/>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9" name="Google Shape;609;p69"/>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0" name="Google Shape;610;p69"/>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1" name="Google Shape;611;p69"/>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2" name="Google Shape;612;p69"/>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13" name="Google Shape;613;p69"/>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4" name="Google Shape;614;p69"/>
          <p:cNvSpPr/>
          <p:nvPr>
            <p:ph idx="9" type="pic"/>
          </p:nvPr>
        </p:nvSpPr>
        <p:spPr>
          <a:xfrm>
            <a:off x="616639" y="2669177"/>
            <a:ext cx="365700" cy="365700"/>
          </a:xfrm>
          <a:prstGeom prst="rect">
            <a:avLst/>
          </a:prstGeom>
          <a:noFill/>
          <a:ln>
            <a:noFill/>
          </a:ln>
        </p:spPr>
      </p:sp>
      <p:sp>
        <p:nvSpPr>
          <p:cNvPr id="615" name="Google Shape;615;p69"/>
          <p:cNvSpPr/>
          <p:nvPr>
            <p:ph idx="13" type="pic"/>
          </p:nvPr>
        </p:nvSpPr>
        <p:spPr>
          <a:xfrm>
            <a:off x="616639" y="3583577"/>
            <a:ext cx="365700" cy="365700"/>
          </a:xfrm>
          <a:prstGeom prst="rect">
            <a:avLst/>
          </a:prstGeom>
          <a:noFill/>
          <a:ln>
            <a:noFill/>
          </a:ln>
        </p:spPr>
      </p:sp>
      <p:sp>
        <p:nvSpPr>
          <p:cNvPr id="616" name="Google Shape;616;p69"/>
          <p:cNvSpPr/>
          <p:nvPr>
            <p:ph idx="14" type="pic"/>
          </p:nvPr>
        </p:nvSpPr>
        <p:spPr>
          <a:xfrm>
            <a:off x="616639" y="4565710"/>
            <a:ext cx="365700" cy="365700"/>
          </a:xfrm>
          <a:prstGeom prst="rect">
            <a:avLst/>
          </a:prstGeom>
          <a:noFill/>
          <a:ln>
            <a:noFill/>
          </a:ln>
        </p:spPr>
      </p:sp>
      <p:sp>
        <p:nvSpPr>
          <p:cNvPr id="617" name="Google Shape;617;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8" name="Shape 618"/>
        <p:cNvGrpSpPr/>
        <p:nvPr/>
      </p:nvGrpSpPr>
      <p:grpSpPr>
        <a:xfrm>
          <a:off x="0" y="0"/>
          <a:ext cx="0" cy="0"/>
          <a:chOff x="0" y="0"/>
          <a:chExt cx="0" cy="0"/>
        </a:xfrm>
      </p:grpSpPr>
      <p:sp>
        <p:nvSpPr>
          <p:cNvPr id="619" name="Google Shape;619;p70"/>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0" name="Google Shape;620;p70"/>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1" name="Google Shape;621;p70"/>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22" name="Google Shape;622;p70"/>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3" name="Google Shape;623;p70"/>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4" name="Google Shape;624;p70"/>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5" name="Google Shape;625;p70"/>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6" name="Google Shape;626;p70"/>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7" name="Google Shape;627;p7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8" name="Google Shape;628;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9" name="Shape 629"/>
        <p:cNvGrpSpPr/>
        <p:nvPr/>
      </p:nvGrpSpPr>
      <p:grpSpPr>
        <a:xfrm>
          <a:off x="0" y="0"/>
          <a:ext cx="0" cy="0"/>
          <a:chOff x="0" y="0"/>
          <a:chExt cx="0" cy="0"/>
        </a:xfrm>
      </p:grpSpPr>
      <p:sp>
        <p:nvSpPr>
          <p:cNvPr id="630" name="Google Shape;630;p7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1" name="Google Shape;631;p71"/>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32" name="Google Shape;632;p7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33" name="Google Shape;633;p71"/>
          <p:cNvSpPr/>
          <p:nvPr>
            <p:ph idx="2" type="pic"/>
          </p:nvPr>
        </p:nvSpPr>
        <p:spPr>
          <a:xfrm>
            <a:off x="8095047" y="1257696"/>
            <a:ext cx="2124300" cy="4571400"/>
          </a:xfrm>
          <a:prstGeom prst="roundRect">
            <a:avLst>
              <a:gd fmla="val 10302" name="adj"/>
            </a:avLst>
          </a:prstGeom>
          <a:solidFill>
            <a:schemeClr val="lt2"/>
          </a:solidFill>
          <a:ln>
            <a:noFill/>
          </a:ln>
        </p:spPr>
      </p:sp>
      <p:sp>
        <p:nvSpPr>
          <p:cNvPr id="634" name="Google Shape;634;p71"/>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5" name="Google Shape;635;p71"/>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6" name="Google Shape;63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7" name="Shape 637"/>
        <p:cNvGrpSpPr/>
        <p:nvPr/>
      </p:nvGrpSpPr>
      <p:grpSpPr>
        <a:xfrm>
          <a:off x="0" y="0"/>
          <a:ext cx="0" cy="0"/>
          <a:chOff x="0" y="0"/>
          <a:chExt cx="0" cy="0"/>
        </a:xfrm>
      </p:grpSpPr>
      <p:sp>
        <p:nvSpPr>
          <p:cNvPr id="638" name="Google Shape;638;p72"/>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9" name="Google Shape;639;p72"/>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40" name="Google Shape;640;p72"/>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41" name="Google Shape;641;p72"/>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42" name="Google Shape;642;p72"/>
          <p:cNvSpPr/>
          <p:nvPr>
            <p:ph idx="2" type="pic"/>
          </p:nvPr>
        </p:nvSpPr>
        <p:spPr>
          <a:xfrm>
            <a:off x="5146901" y="1993899"/>
            <a:ext cx="2048100" cy="4379100"/>
          </a:xfrm>
          <a:prstGeom prst="rect">
            <a:avLst/>
          </a:prstGeom>
          <a:noFill/>
          <a:ln>
            <a:noFill/>
          </a:ln>
        </p:spPr>
      </p:sp>
      <p:sp>
        <p:nvSpPr>
          <p:cNvPr id="643" name="Google Shape;643;p72"/>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4" name="Google Shape;644;p72"/>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5" name="Google Shape;645;p72"/>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6" name="Google Shape;646;p72"/>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8" name="Google Shape;648;p72"/>
          <p:cNvSpPr/>
          <p:nvPr>
            <p:ph idx="7" type="pic"/>
          </p:nvPr>
        </p:nvSpPr>
        <p:spPr>
          <a:xfrm>
            <a:off x="8146954" y="2518389"/>
            <a:ext cx="365700" cy="365700"/>
          </a:xfrm>
          <a:prstGeom prst="rect">
            <a:avLst/>
          </a:prstGeom>
          <a:noFill/>
          <a:ln>
            <a:noFill/>
          </a:ln>
        </p:spPr>
      </p:sp>
      <p:sp>
        <p:nvSpPr>
          <p:cNvPr id="649" name="Google Shape;649;p72"/>
          <p:cNvSpPr/>
          <p:nvPr>
            <p:ph idx="8" type="pic"/>
          </p:nvPr>
        </p:nvSpPr>
        <p:spPr>
          <a:xfrm>
            <a:off x="8146954" y="3860390"/>
            <a:ext cx="365700" cy="365700"/>
          </a:xfrm>
          <a:prstGeom prst="rect">
            <a:avLst/>
          </a:prstGeom>
          <a:noFill/>
          <a:ln>
            <a:noFill/>
          </a:ln>
        </p:spPr>
      </p:sp>
      <p:sp>
        <p:nvSpPr>
          <p:cNvPr id="650" name="Google Shape;650;p72"/>
          <p:cNvSpPr/>
          <p:nvPr>
            <p:ph idx="9" type="pic"/>
          </p:nvPr>
        </p:nvSpPr>
        <p:spPr>
          <a:xfrm>
            <a:off x="8146954" y="5179070"/>
            <a:ext cx="365700" cy="365700"/>
          </a:xfrm>
          <a:prstGeom prst="rect">
            <a:avLst/>
          </a:prstGeom>
          <a:noFill/>
          <a:ln>
            <a:noFill/>
          </a:ln>
        </p:spPr>
      </p:sp>
      <p:sp>
        <p:nvSpPr>
          <p:cNvPr id="651" name="Google Shape;651;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52" name="Shape 652"/>
        <p:cNvGrpSpPr/>
        <p:nvPr/>
      </p:nvGrpSpPr>
      <p:grpSpPr>
        <a:xfrm>
          <a:off x="0" y="0"/>
          <a:ext cx="0" cy="0"/>
          <a:chOff x="0" y="0"/>
          <a:chExt cx="0" cy="0"/>
        </a:xfrm>
      </p:grpSpPr>
      <p:sp>
        <p:nvSpPr>
          <p:cNvPr id="653" name="Google Shape;653;p7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4" name="Google Shape;654;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5" name="Google Shape;655;p73"/>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3"/>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8" name="Google Shape;658;p73"/>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9" name="Google Shape;659;p73"/>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60" name="Google Shape;660;p7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1" name="Google Shape;661;p73"/>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2" name="Google Shape;662;p7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3" name="Google Shape;663;p73"/>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4" name="Google Shape;664;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5" name="Shape 665"/>
        <p:cNvGrpSpPr/>
        <p:nvPr/>
      </p:nvGrpSpPr>
      <p:grpSpPr>
        <a:xfrm>
          <a:off x="0" y="0"/>
          <a:ext cx="0" cy="0"/>
          <a:chOff x="0" y="0"/>
          <a:chExt cx="0" cy="0"/>
        </a:xfrm>
      </p:grpSpPr>
      <p:sp>
        <p:nvSpPr>
          <p:cNvPr id="666" name="Google Shape;666;p7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7" name="Google Shape;66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8" name="Google Shape;668;p74"/>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4"/>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0" name="Google Shape;670;p74"/>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1" name="Google Shape;671;p74"/>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2" name="Google Shape;672;p74"/>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3" name="Google Shape;673;p7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4"/>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6" name="Google Shape;676;p74"/>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7" name="Google Shape;677;p74"/>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8" name="Google Shape;678;p7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0" name="Google Shape;680;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81" name="Shape 681"/>
        <p:cNvGrpSpPr/>
        <p:nvPr/>
      </p:nvGrpSpPr>
      <p:grpSpPr>
        <a:xfrm>
          <a:off x="0" y="0"/>
          <a:ext cx="0" cy="0"/>
          <a:chOff x="0" y="0"/>
          <a:chExt cx="0" cy="0"/>
        </a:xfrm>
      </p:grpSpPr>
      <p:sp>
        <p:nvSpPr>
          <p:cNvPr id="682" name="Google Shape;682;p7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83" name="Google Shape;683;p7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5"/>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6" name="Google Shape;686;p75"/>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7" name="Google Shape;687;p75"/>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9" name="Google Shape;689;p7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5"/>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2" name="Google Shape;692;p75"/>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3" name="Google Shape;693;p75"/>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4" name="Google Shape;694;p7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5"/>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6" name="Google Shape;696;p75"/>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8" name="Google Shape;698;p75"/>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00" name="Shape 700"/>
        <p:cNvGrpSpPr/>
        <p:nvPr/>
      </p:nvGrpSpPr>
      <p:grpSpPr>
        <a:xfrm>
          <a:off x="0" y="0"/>
          <a:ext cx="0" cy="0"/>
          <a:chOff x="0" y="0"/>
          <a:chExt cx="0" cy="0"/>
        </a:xfrm>
      </p:grpSpPr>
      <p:sp>
        <p:nvSpPr>
          <p:cNvPr id="701" name="Google Shape;701;p7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02" name="Google Shape;702;p76"/>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3" name="Google Shape;703;p76"/>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4" name="Google Shape;704;p76"/>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5" name="Google Shape;705;p76"/>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6" name="Google Shape;706;p76"/>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7" name="Google Shape;707;p76"/>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8" name="Google Shape;708;p76"/>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6"/>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6"/>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1" name="Google Shape;711;p76"/>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2" name="Google Shape;712;p76"/>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3" name="Google Shape;713;p76"/>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4" name="Google Shape;714;p76"/>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5" name="Google Shape;715;p76"/>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6" name="Google Shape;716;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7" name="Shape 717"/>
        <p:cNvGrpSpPr/>
        <p:nvPr/>
      </p:nvGrpSpPr>
      <p:grpSpPr>
        <a:xfrm>
          <a:off x="0" y="0"/>
          <a:ext cx="0" cy="0"/>
          <a:chOff x="0" y="0"/>
          <a:chExt cx="0" cy="0"/>
        </a:xfrm>
      </p:grpSpPr>
      <p:sp>
        <p:nvSpPr>
          <p:cNvPr id="718" name="Google Shape;718;p7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9" name="Google Shape;719;p7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20" name="Google Shape;720;p77"/>
          <p:cNvSpPr/>
          <p:nvPr>
            <p:ph idx="2" type="pic"/>
          </p:nvPr>
        </p:nvSpPr>
        <p:spPr>
          <a:xfrm>
            <a:off x="6093644" y="3431357"/>
            <a:ext cx="6096000" cy="3429000"/>
          </a:xfrm>
          <a:prstGeom prst="rect">
            <a:avLst/>
          </a:prstGeom>
          <a:noFill/>
          <a:ln>
            <a:noFill/>
          </a:ln>
        </p:spPr>
      </p:sp>
      <p:sp>
        <p:nvSpPr>
          <p:cNvPr id="721" name="Google Shape;721;p77"/>
          <p:cNvSpPr/>
          <p:nvPr>
            <p:ph idx="3" type="pic"/>
          </p:nvPr>
        </p:nvSpPr>
        <p:spPr>
          <a:xfrm>
            <a:off x="6096000" y="-4715"/>
            <a:ext cx="6096000" cy="3429000"/>
          </a:xfrm>
          <a:prstGeom prst="rect">
            <a:avLst/>
          </a:prstGeom>
          <a:noFill/>
          <a:ln>
            <a:noFill/>
          </a:ln>
        </p:spPr>
      </p:sp>
      <p:sp>
        <p:nvSpPr>
          <p:cNvPr id="722" name="Google Shape;722;p77"/>
          <p:cNvSpPr/>
          <p:nvPr>
            <p:ph idx="4" type="pic"/>
          </p:nvPr>
        </p:nvSpPr>
        <p:spPr>
          <a:xfrm>
            <a:off x="-1571" y="3431357"/>
            <a:ext cx="6096000" cy="3429000"/>
          </a:xfrm>
          <a:prstGeom prst="rect">
            <a:avLst/>
          </a:prstGeom>
          <a:noFill/>
          <a:ln>
            <a:noFill/>
          </a:ln>
        </p:spPr>
      </p:sp>
      <p:sp>
        <p:nvSpPr>
          <p:cNvPr id="723" name="Google Shape;723;p77"/>
          <p:cNvSpPr/>
          <p:nvPr>
            <p:ph idx="5" type="pic"/>
          </p:nvPr>
        </p:nvSpPr>
        <p:spPr>
          <a:xfrm>
            <a:off x="-9425" y="-4715"/>
            <a:ext cx="6096000" cy="3429000"/>
          </a:xfrm>
          <a:prstGeom prst="rect">
            <a:avLst/>
          </a:prstGeom>
          <a:noFill/>
          <a:ln>
            <a:noFill/>
          </a:ln>
        </p:spPr>
      </p:sp>
      <p:sp>
        <p:nvSpPr>
          <p:cNvPr id="724" name="Google Shape;724;p77"/>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5" name="Google Shape;725;p77"/>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6" name="Google Shape;726;p77"/>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7" name="Google Shape;727;p77"/>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8" name="Shape 728"/>
        <p:cNvGrpSpPr/>
        <p:nvPr/>
      </p:nvGrpSpPr>
      <p:grpSpPr>
        <a:xfrm>
          <a:off x="0" y="0"/>
          <a:ext cx="0" cy="0"/>
          <a:chOff x="0" y="0"/>
          <a:chExt cx="0" cy="0"/>
        </a:xfrm>
      </p:grpSpPr>
      <p:sp>
        <p:nvSpPr>
          <p:cNvPr id="729" name="Google Shape;729;p78"/>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0" name="Google Shape;730;p78"/>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1" name="Google Shape;731;p78"/>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2" name="Google Shape;732;p78"/>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3" name="Google Shape;733;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34" name="Shape 734"/>
        <p:cNvGrpSpPr/>
        <p:nvPr/>
      </p:nvGrpSpPr>
      <p:grpSpPr>
        <a:xfrm>
          <a:off x="0" y="0"/>
          <a:ext cx="0" cy="0"/>
          <a:chOff x="0" y="0"/>
          <a:chExt cx="0" cy="0"/>
        </a:xfrm>
      </p:grpSpPr>
      <p:sp>
        <p:nvSpPr>
          <p:cNvPr id="735" name="Google Shape;735;p7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6" name="Google Shape;736;p7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7" name="Google Shape;737;p7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8" name="Google Shape;738;p7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9" name="Google Shape;739;p79"/>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0" name="Google Shape;740;p7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1" name="Google Shape;741;p79"/>
          <p:cNvSpPr/>
          <p:nvPr>
            <p:ph idx="6" type="pic"/>
          </p:nvPr>
        </p:nvSpPr>
        <p:spPr>
          <a:xfrm>
            <a:off x="2440875" y="2654049"/>
            <a:ext cx="2015400" cy="2015400"/>
          </a:xfrm>
          <a:prstGeom prst="rect">
            <a:avLst/>
          </a:prstGeom>
          <a:solidFill>
            <a:srgbClr val="F2F2F2"/>
          </a:solidFill>
          <a:ln>
            <a:noFill/>
          </a:ln>
        </p:spPr>
      </p:sp>
      <p:sp>
        <p:nvSpPr>
          <p:cNvPr id="742" name="Google Shape;742;p7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3" name="Google Shape;743;p79"/>
          <p:cNvSpPr/>
          <p:nvPr>
            <p:ph idx="7" type="pic"/>
          </p:nvPr>
        </p:nvSpPr>
        <p:spPr>
          <a:xfrm>
            <a:off x="8367113" y="2654049"/>
            <a:ext cx="2015400" cy="2015400"/>
          </a:xfrm>
          <a:prstGeom prst="rect">
            <a:avLst/>
          </a:prstGeom>
          <a:solidFill>
            <a:srgbClr val="F2F2F2"/>
          </a:solidFill>
          <a:ln>
            <a:noFill/>
          </a:ln>
        </p:spPr>
      </p:sp>
      <p:sp>
        <p:nvSpPr>
          <p:cNvPr id="744" name="Google Shape;74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5" name="Shape 745"/>
        <p:cNvGrpSpPr/>
        <p:nvPr/>
      </p:nvGrpSpPr>
      <p:grpSpPr>
        <a:xfrm>
          <a:off x="0" y="0"/>
          <a:ext cx="0" cy="0"/>
          <a:chOff x="0" y="0"/>
          <a:chExt cx="0" cy="0"/>
        </a:xfrm>
      </p:grpSpPr>
      <p:sp>
        <p:nvSpPr>
          <p:cNvPr id="746" name="Google Shape;746;p8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7" name="Google Shape;747;p8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8" name="Google Shape;748;p8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9" name="Google Shape;749;p8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0" name="Google Shape;750;p8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1" name="Google Shape;751;p8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2" name="Google Shape;752;p8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3" name="Google Shape;753;p80"/>
          <p:cNvSpPr/>
          <p:nvPr>
            <p:ph idx="7" type="pic"/>
          </p:nvPr>
        </p:nvSpPr>
        <p:spPr>
          <a:xfrm>
            <a:off x="1711670" y="2790201"/>
            <a:ext cx="1833000" cy="1833000"/>
          </a:xfrm>
          <a:prstGeom prst="rect">
            <a:avLst/>
          </a:prstGeom>
          <a:solidFill>
            <a:srgbClr val="F2F2F2"/>
          </a:solidFill>
          <a:ln>
            <a:noFill/>
          </a:ln>
        </p:spPr>
      </p:sp>
      <p:sp>
        <p:nvSpPr>
          <p:cNvPr id="754" name="Google Shape;754;p8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5" name="Google Shape;755;p80"/>
          <p:cNvSpPr/>
          <p:nvPr>
            <p:ph idx="8" type="pic"/>
          </p:nvPr>
        </p:nvSpPr>
        <p:spPr>
          <a:xfrm>
            <a:off x="5461867" y="2790201"/>
            <a:ext cx="1833000" cy="1833000"/>
          </a:xfrm>
          <a:prstGeom prst="rect">
            <a:avLst/>
          </a:prstGeom>
          <a:solidFill>
            <a:srgbClr val="F2F2F2"/>
          </a:solidFill>
          <a:ln>
            <a:noFill/>
          </a:ln>
        </p:spPr>
      </p:sp>
      <p:sp>
        <p:nvSpPr>
          <p:cNvPr id="756" name="Google Shape;756;p8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7" name="Google Shape;757;p80"/>
          <p:cNvSpPr/>
          <p:nvPr>
            <p:ph idx="9" type="pic"/>
          </p:nvPr>
        </p:nvSpPr>
        <p:spPr>
          <a:xfrm>
            <a:off x="9258364" y="2790201"/>
            <a:ext cx="1833000" cy="1833000"/>
          </a:xfrm>
          <a:prstGeom prst="rect">
            <a:avLst/>
          </a:prstGeom>
          <a:solidFill>
            <a:srgbClr val="F2F2F2"/>
          </a:solidFill>
          <a:ln>
            <a:noFill/>
          </a:ln>
        </p:spPr>
      </p:sp>
      <p:sp>
        <p:nvSpPr>
          <p:cNvPr id="758" name="Google Shape;758;p80"/>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9" name="Google Shape;759;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60" name="Shape 760"/>
        <p:cNvGrpSpPr/>
        <p:nvPr/>
      </p:nvGrpSpPr>
      <p:grpSpPr>
        <a:xfrm>
          <a:off x="0" y="0"/>
          <a:ext cx="0" cy="0"/>
          <a:chOff x="0" y="0"/>
          <a:chExt cx="0" cy="0"/>
        </a:xfrm>
      </p:grpSpPr>
      <p:sp>
        <p:nvSpPr>
          <p:cNvPr id="761" name="Google Shape;761;p8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2" name="Google Shape;762;p8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3" name="Google Shape;763;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64" name="Google Shape;764;p8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1.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theme" Target="../theme/theme2.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3.png"/><Relationship Id="rId2" Type="http://schemas.openxmlformats.org/officeDocument/2006/relationships/image" Target="../media/image13.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0.xml"/><Relationship Id="rId3"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hyperlink" Target="https://schl41demo.staywellhealthlibrary.com/MultimediaRoom/VideoLibrary/?e=0#player:138,w1414" TargetMode="External"/><Relationship Id="rId5" Type="http://schemas.openxmlformats.org/officeDocument/2006/relationships/hyperlink" Target="https://schl41demo.staywellhealthlibrary.com/Spanish/VideoLibrary/?e=0#player:138,w1426"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0,ActiveActivitySeniorQuiz" TargetMode="External"/><Relationship Id="rId4" Type="http://schemas.openxmlformats.org/officeDocument/2006/relationships/hyperlink" Target="https://schl41demo.staywellhealthlibrary.com/spanish/Search/40,ActiveActivitySeniorQuiz_ES" TargetMode="External"/><Relationship Id="rId5" Type="http://schemas.openxmlformats.org/officeDocument/2006/relationships/hyperlink" Target="https://schl41demo.staywellhealthlibrary.com/Search/134,138" TargetMode="External"/><Relationship Id="rId6" Type="http://schemas.openxmlformats.org/officeDocument/2006/relationships/hyperlink" Target="https://schl41demo.staywellhealthlibrary.com/Spanish/Search/134,138es" TargetMode="External"/><Relationship Id="rId7" Type="http://schemas.openxmlformats.org/officeDocument/2006/relationships/image" Target="../media/image3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4.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4.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0.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2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schl41demo.staywellhealthlibrary.com/Search/134,60" TargetMode="External"/><Relationship Id="rId4" Type="http://schemas.openxmlformats.org/officeDocument/2006/relationships/hyperlink" Target="https://schl41demo.staywellhealthlibrary.com/Search/40,SleepQuiz" TargetMode="External"/><Relationship Id="rId9" Type="http://schemas.openxmlformats.org/officeDocument/2006/relationships/image" Target="../media/image36.png"/><Relationship Id="rId5" Type="http://schemas.openxmlformats.org/officeDocument/2006/relationships/hyperlink" Target="https://schl41demo.staywellhealthlibrary.com/Search/134,135" TargetMode="External"/><Relationship Id="rId6" Type="http://schemas.openxmlformats.org/officeDocument/2006/relationships/image" Target="../media/image27.png"/><Relationship Id="rId7" Type="http://schemas.openxmlformats.org/officeDocument/2006/relationships/image" Target="../media/image19.jpg"/><Relationship Id="rId8" Type="http://schemas.openxmlformats.org/officeDocument/2006/relationships/image" Target="../media/image2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earch/92,P09032" TargetMode="External"/><Relationship Id="rId4" Type="http://schemas.openxmlformats.org/officeDocument/2006/relationships/hyperlink" Target="https://schl41demo.staywellhealthlibrary.com/spanish/Search/92,P09275" TargetMode="External"/><Relationship Id="rId9" Type="http://schemas.openxmlformats.org/officeDocument/2006/relationships/image" Target="../media/image24.png"/><Relationship Id="rId5" Type="http://schemas.openxmlformats.org/officeDocument/2006/relationships/hyperlink" Target="https://schl41demo.staywellhealthlibrary.com/Search/85,P01317" TargetMode="External"/><Relationship Id="rId6" Type="http://schemas.openxmlformats.org/officeDocument/2006/relationships/hyperlink" Target="https://schl41demo.staywellhealthlibrary.com/Spanish/Search/85,P04417" TargetMode="External"/><Relationship Id="rId7" Type="http://schemas.openxmlformats.org/officeDocument/2006/relationships/hyperlink" Target="https://schl41demo.staywellhealthlibrary.com/Search/40,SleepApneaQuiz" TargetMode="External"/><Relationship Id="rId8" Type="http://schemas.openxmlformats.org/officeDocument/2006/relationships/image" Target="../media/image23.png"/><Relationship Id="rId11" Type="http://schemas.openxmlformats.org/officeDocument/2006/relationships/image" Target="../media/image20.png"/><Relationship Id="rId10" Type="http://schemas.openxmlformats.org/officeDocument/2006/relationships/image" Target="../media/image2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schl41demo.staywellhealthlibrary.com/Search/1,4460" TargetMode="External"/><Relationship Id="rId4" Type="http://schemas.openxmlformats.org/officeDocument/2006/relationships/hyperlink" Target="https://schl41demo.staywellhealthlibrary.com/Search/134,58" TargetMode="External"/><Relationship Id="rId9" Type="http://schemas.openxmlformats.org/officeDocument/2006/relationships/image" Target="../media/image36.png"/><Relationship Id="rId5" Type="http://schemas.openxmlformats.org/officeDocument/2006/relationships/hyperlink" Target="https://schl41demo.staywellhealthlibrary.com/Search/1,4707" TargetMode="External"/><Relationship Id="rId6" Type="http://schemas.openxmlformats.org/officeDocument/2006/relationships/image" Target="../media/image34.png"/><Relationship Id="rId7" Type="http://schemas.openxmlformats.org/officeDocument/2006/relationships/image" Target="../media/image39.jpg"/><Relationship Id="rId8"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1,2909" TargetMode="External"/><Relationship Id="rId4" Type="http://schemas.openxmlformats.org/officeDocument/2006/relationships/hyperlink" Target="https://schl41demo.staywellhealthlibrary.com/Search/90,P02257" TargetMode="External"/><Relationship Id="rId9" Type="http://schemas.openxmlformats.org/officeDocument/2006/relationships/image" Target="../media/image41.jpg"/><Relationship Id="rId5" Type="http://schemas.openxmlformats.org/officeDocument/2006/relationships/hyperlink" Target="https://schl41demo.staywellhealthlibrary.com/Spanish/Search/90,P05366" TargetMode="External"/><Relationship Id="rId6" Type="http://schemas.openxmlformats.org/officeDocument/2006/relationships/hyperlink" Target="https://schl41demo.staywellhealthlibrary.com/Search/90,P02286" TargetMode="External"/><Relationship Id="rId7" Type="http://schemas.openxmlformats.org/officeDocument/2006/relationships/hyperlink" Target="https://schl41demo.staywellhealthlibrary.com/Spanish/Search/90,P05395" TargetMode="External"/><Relationship Id="rId8" Type="http://schemas.openxmlformats.org/officeDocument/2006/relationships/image" Target="../media/image30.png"/><Relationship Id="rId11" Type="http://schemas.openxmlformats.org/officeDocument/2006/relationships/image" Target="../media/image20.png"/><Relationship Id="rId10"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9" name="Shape 769"/>
        <p:cNvGrpSpPr/>
        <p:nvPr/>
      </p:nvGrpSpPr>
      <p:grpSpPr>
        <a:xfrm>
          <a:off x="0" y="0"/>
          <a:ext cx="0" cy="0"/>
          <a:chOff x="0" y="0"/>
          <a:chExt cx="0" cy="0"/>
        </a:xfrm>
      </p:grpSpPr>
      <p:sp>
        <p:nvSpPr>
          <p:cNvPr id="770" name="Google Shape;770;p82"/>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71" name="Google Shape;771;p82"/>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72" name="Google Shape;772;p82" title="GettyImages-489562251_1800.jpg"/>
          <p:cNvPicPr preferRelativeResize="0"/>
          <p:nvPr/>
        </p:nvPicPr>
        <p:blipFill rotWithShape="1">
          <a:blip r:embed="rId4">
            <a:alphaModFix/>
          </a:blip>
          <a:srcRect b="0" l="30591" r="3065" t="447"/>
          <a:stretch/>
        </p:blipFill>
        <p:spPr>
          <a:xfrm>
            <a:off x="7079600" y="-4588200"/>
            <a:ext cx="10236300" cy="10241100"/>
          </a:xfrm>
          <a:prstGeom prst="pie">
            <a:avLst>
              <a:gd fmla="val 5392956" name="adj1"/>
              <a:gd fmla="val 10796016" name="adj2"/>
            </a:avLst>
          </a:prstGeom>
          <a:noFill/>
          <a:ln>
            <a:noFill/>
          </a:ln>
          <a:effectLst>
            <a:outerShdw blurRad="57150" rotWithShape="0" algn="bl" dir="5400000" dist="19050">
              <a:srgbClr val="000000">
                <a:alpha val="50000"/>
              </a:srgbClr>
            </a:outerShdw>
          </a:effectLst>
        </p:spPr>
      </p:pic>
      <p:grpSp>
        <p:nvGrpSpPr>
          <p:cNvPr id="773" name="Google Shape;773;p82"/>
          <p:cNvGrpSpPr/>
          <p:nvPr/>
        </p:nvGrpSpPr>
        <p:grpSpPr>
          <a:xfrm>
            <a:off x="7635575" y="3603525"/>
            <a:ext cx="3384375" cy="2815800"/>
            <a:chOff x="7635575" y="3603525"/>
            <a:chExt cx="3384375" cy="2815800"/>
          </a:xfrm>
        </p:grpSpPr>
        <p:sp>
          <p:nvSpPr>
            <p:cNvPr id="774" name="Google Shape;774;p82"/>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6" name="Google Shape;776;p82"/>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Sleep Health</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5" name="Shape 895"/>
        <p:cNvGrpSpPr/>
        <p:nvPr/>
      </p:nvGrpSpPr>
      <p:grpSpPr>
        <a:xfrm>
          <a:off x="0" y="0"/>
          <a:ext cx="0" cy="0"/>
          <a:chOff x="0" y="0"/>
          <a:chExt cx="0" cy="0"/>
        </a:xfrm>
      </p:grpSpPr>
      <p:pic>
        <p:nvPicPr>
          <p:cNvPr id="896" name="Google Shape;896;p91" title="GettyImages-148194849_1800.jpg"/>
          <p:cNvPicPr preferRelativeResize="0"/>
          <p:nvPr>
            <p:ph idx="2" type="pic"/>
          </p:nvPr>
        </p:nvPicPr>
        <p:blipFill rotWithShape="1">
          <a:blip r:embed="rId3">
            <a:alphaModFix/>
          </a:blip>
          <a:srcRect b="0" l="16388" r="16388" t="0"/>
          <a:stretch/>
        </p:blipFill>
        <p:spPr>
          <a:xfrm flipH="1">
            <a:off x="6611275" y="70275"/>
            <a:ext cx="5733300" cy="5685900"/>
          </a:xfrm>
          <a:prstGeom prst="flowChartDelay">
            <a:avLst/>
          </a:prstGeom>
        </p:spPr>
      </p:pic>
      <p:sp>
        <p:nvSpPr>
          <p:cNvPr id="897" name="Google Shape;897;p91"/>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1"/>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9" name="Google Shape;899;p91"/>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900" name="Google Shape;900;p91"/>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sleep health-related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901" name="Google Shape;901;p91"/>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902" name="Google Shape;902;p91"/>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03" name="Google Shape;903;p91"/>
          <p:cNvSpPr txBox="1"/>
          <p:nvPr/>
        </p:nvSpPr>
        <p:spPr>
          <a:xfrm>
            <a:off x="6375650" y="3587575"/>
            <a:ext cx="2615100" cy="237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Sleep health-</a:t>
            </a: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Insomnia</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Sleep apnea</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Narcolepsy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Circadian </a:t>
            </a:r>
            <a:r>
              <a:rPr lang="en-US" sz="1100">
                <a:solidFill>
                  <a:srgbClr val="FFFFFF"/>
                </a:solidFill>
                <a:latin typeface="Plus Jakarta Sans"/>
                <a:ea typeface="Plus Jakarta Sans"/>
                <a:cs typeface="Plus Jakarta Sans"/>
                <a:sym typeface="Plus Jakarta Sans"/>
              </a:rPr>
              <a:t>rhythm</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Melatonin</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Fatigue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Snoring</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Sleep </a:t>
            </a:r>
            <a:r>
              <a:rPr lang="en-US" sz="1100">
                <a:solidFill>
                  <a:srgbClr val="FFFFFF"/>
                </a:solidFill>
                <a:latin typeface="Plus Jakarta Sans"/>
                <a:ea typeface="Plus Jakarta Sans"/>
                <a:cs typeface="Plus Jakarta Sans"/>
                <a:sym typeface="Plus Jakarta Sans"/>
              </a:rPr>
              <a:t>hygiene</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92"/>
          <p:cNvSpPr txBox="1"/>
          <p:nvPr>
            <p:ph type="title"/>
          </p:nvPr>
        </p:nvSpPr>
        <p:spPr>
          <a:xfrm>
            <a:off x="741375" y="97925"/>
            <a:ext cx="103026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10" name="Google Shape;910;p92"/>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11" name="Google Shape;911;p92"/>
          <p:cNvGrpSpPr/>
          <p:nvPr/>
        </p:nvGrpSpPr>
        <p:grpSpPr>
          <a:xfrm>
            <a:off x="10219200" y="2637025"/>
            <a:ext cx="681600" cy="681600"/>
            <a:chOff x="10294125" y="1691525"/>
            <a:chExt cx="681600" cy="681600"/>
          </a:xfrm>
        </p:grpSpPr>
        <p:sp>
          <p:nvSpPr>
            <p:cNvPr id="912" name="Google Shape;912;p9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3" name="Google Shape;913;p92"/>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4" name="Google Shape;914;p92"/>
          <p:cNvSpPr txBox="1"/>
          <p:nvPr>
            <p:ph idx="2" type="body"/>
          </p:nvPr>
        </p:nvSpPr>
        <p:spPr>
          <a:xfrm>
            <a:off x="741375" y="1203875"/>
            <a:ext cx="8652600" cy="51942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From restless to restful: How movement improves sleep</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Struggling to sleep at night? You might want to lace up your walking shoes during the day.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any given month, about 15% of adults have insomnia, or trouble falling or staying asleep. According to a new study, people who exercise regularly are less likely to be among them.</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Physical activity isn’t a cure-all for every case of insomnia. But if you’re tossing and turning, moving more is a good idea for many reasons. Exercise also helps prevent long-term health problems linked to insomnia, such as heart disease, diabetes, and cancer.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Insomnia feels familiar to a lot of us … maybe too familiar. This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five-minute video</a:t>
            </a:r>
            <a:r>
              <a:rPr i="1" lang="en-US" sz="1200">
                <a:solidFill>
                  <a:srgbClr val="000000"/>
                </a:solidFill>
                <a:latin typeface="Plus Jakarta Sans"/>
                <a:ea typeface="Plus Jakarta Sans"/>
                <a:cs typeface="Plus Jakarta Sans"/>
                <a:sym typeface="Plus Jakarta Sans"/>
              </a:rPr>
              <a:t> explains common reasons sleep goes off track, plus ways to course-correct. (Also available in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Sweat yourself to sleep</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Working out may help you drift off to dreamland—and stay there—by: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Regulating your body’s internal clock, which controls your sleep and wake cycles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Calming your mind so you rest better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Encouraging other healthy habits, like eating a nutritious diet, that also promote good sleep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93"/>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21" name="Google Shape;921;p93"/>
          <p:cNvSpPr txBox="1"/>
          <p:nvPr>
            <p:ph idx="2" type="body"/>
          </p:nvPr>
        </p:nvSpPr>
        <p:spPr>
          <a:xfrm>
            <a:off x="741375" y="1215200"/>
            <a:ext cx="8824200" cy="5273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Starting a fitness program</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Pick an activity you enjoy, and that fits your schedule and lifestyle. That increases your chances of sticking with a plan, which benefits your sleep and your health.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Creative ways to add more movement to your day include: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Walking a couple extra laps at the grocery store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Holding walking meetings at work</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Trying a new game, like pickleball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Making it social by joining a hiking group or fitness class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Building in a reward—for example, save your favorite show to stream while you’re doing bodyweight exercises, like push-ups and squats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Click here</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to take our 10-question activity quiz! Understanding the basics can make the next steps feel more doable. (Also available in </a:t>
            </a:r>
            <a:r>
              <a:rPr i="1" lang="en-US" sz="12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complete sleep strategy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 best results, combine regular exercise with good sleep hygiene. Stick as close to a regular bedtime and wake-up call as you can, even on the weekends. Develop a calming evening routine—for example, take a warm shower or bath and then read for 10 minutes before going to bed. And, keep your bedroom cool and dark.</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not getting enough sleep is still interfering with your daily life, talk with your doctor. They might recommend medications, therapy, or other treatments to improve your slumber.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If your sleep problems have outgrown simple fixes, </a:t>
            </a:r>
            <a:r>
              <a:rPr i="1" lang="en-US" sz="12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this guide</a:t>
            </a:r>
            <a:r>
              <a:rPr i="1" lang="en-US" sz="1200">
                <a:solidFill>
                  <a:srgbClr val="0563C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explains the next step: how doctors investigate what’s happening behind the scenes. (Also available in </a:t>
            </a:r>
            <a:r>
              <a:rPr i="1" lang="en-US" sz="12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922" name="Google Shape;922;p93"/>
          <p:cNvGrpSpPr/>
          <p:nvPr/>
        </p:nvGrpSpPr>
        <p:grpSpPr>
          <a:xfrm>
            <a:off x="10452625" y="2411775"/>
            <a:ext cx="681600" cy="681600"/>
            <a:chOff x="10294125" y="2443000"/>
            <a:chExt cx="681600" cy="681600"/>
          </a:xfrm>
        </p:grpSpPr>
        <p:sp>
          <p:nvSpPr>
            <p:cNvPr id="923" name="Google Shape;923;p93"/>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4" name="Google Shape;924;p93"/>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25" name="Google Shape;925;p93"/>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94"/>
          <p:cNvSpPr txBox="1"/>
          <p:nvPr>
            <p:ph type="title"/>
          </p:nvPr>
        </p:nvSpPr>
        <p:spPr>
          <a:xfrm>
            <a:off x="723900" y="703375"/>
            <a:ext cx="10617900" cy="8925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Sleep health infographics</a:t>
            </a:r>
            <a:endParaRPr/>
          </a:p>
        </p:txBody>
      </p:sp>
      <p:sp>
        <p:nvSpPr>
          <p:cNvPr id="932" name="Google Shape;932;p94"/>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about sleep health.</a:t>
            </a:r>
            <a:endParaRPr/>
          </a:p>
        </p:txBody>
      </p:sp>
      <p:sp>
        <p:nvSpPr>
          <p:cNvPr id="933" name="Google Shape;933;p94"/>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t>The 7 Kinds of Rest Your Body May Need</a:t>
            </a:r>
            <a:endParaRPr/>
          </a:p>
          <a:p>
            <a:pPr indent="-317500" lvl="0" marL="457200" rtl="0" algn="l">
              <a:spcBef>
                <a:spcPts val="0"/>
              </a:spcBef>
              <a:spcAft>
                <a:spcPts val="0"/>
              </a:spcAft>
              <a:buClr>
                <a:schemeClr val="accent1"/>
              </a:buClr>
              <a:buSzPts val="1400"/>
              <a:buChar char="●"/>
            </a:pPr>
            <a:r>
              <a:rPr lang="en-US"/>
              <a:t>Position Yourself for a Good Night’s Sleep</a:t>
            </a:r>
            <a:endParaRPr/>
          </a:p>
          <a:p>
            <a:pPr indent="0" lvl="0" marL="457200" rtl="0" algn="l">
              <a:spcBef>
                <a:spcPts val="0"/>
              </a:spcBef>
              <a:spcAft>
                <a:spcPts val="0"/>
              </a:spcAft>
              <a:buNone/>
            </a:pPr>
            <a:r>
              <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934" name="Google Shape;934;p94" title="Screenshot 2026-02-10 at 1.41.34 PM.png"/>
          <p:cNvPicPr preferRelativeResize="0"/>
          <p:nvPr/>
        </p:nvPicPr>
        <p:blipFill rotWithShape="1">
          <a:blip r:embed="rId3">
            <a:alphaModFix/>
          </a:blip>
          <a:srcRect b="46946" l="0" r="0" t="1035"/>
          <a:stretch/>
        </p:blipFill>
        <p:spPr>
          <a:xfrm>
            <a:off x="5965800" y="1853650"/>
            <a:ext cx="5054776" cy="33946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9" name="Shape 939"/>
        <p:cNvGrpSpPr/>
        <p:nvPr/>
      </p:nvGrpSpPr>
      <p:grpSpPr>
        <a:xfrm>
          <a:off x="0" y="0"/>
          <a:ext cx="0" cy="0"/>
          <a:chOff x="0" y="0"/>
          <a:chExt cx="0" cy="0"/>
        </a:xfrm>
      </p:grpSpPr>
      <p:pic>
        <p:nvPicPr>
          <p:cNvPr id="940" name="Google Shape;940;p95"/>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41" name="Google Shape;941;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2" name="Google Shape;942;p9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3" name="Google Shape;943;p9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4" name="Google Shape;944;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5" name="Google Shape;945;p95"/>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6" name="Google Shape;946;p95"/>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7" name="Google Shape;947;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96"/>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4" name="Google Shape;954;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5" name="Google Shape;955;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6" name="Google Shape;956;p96"/>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7" name="Google Shape;957;p96"/>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8" name="Google Shape;958;p96"/>
          <p:cNvGrpSpPr/>
          <p:nvPr/>
        </p:nvGrpSpPr>
        <p:grpSpPr>
          <a:xfrm>
            <a:off x="2370600" y="5227825"/>
            <a:ext cx="681600" cy="681600"/>
            <a:chOff x="10294125" y="2443000"/>
            <a:chExt cx="681600" cy="681600"/>
          </a:xfrm>
        </p:grpSpPr>
        <p:sp>
          <p:nvSpPr>
            <p:cNvPr id="959" name="Google Shape;959;p9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0" name="Google Shape;960;p96"/>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61" name="Google Shape;961;p96"/>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6" name="Shape 966"/>
        <p:cNvGrpSpPr/>
        <p:nvPr/>
      </p:nvGrpSpPr>
      <p:grpSpPr>
        <a:xfrm>
          <a:off x="0" y="0"/>
          <a:ext cx="0" cy="0"/>
          <a:chOff x="0" y="0"/>
          <a:chExt cx="0" cy="0"/>
        </a:xfrm>
      </p:grpSpPr>
      <p:sp>
        <p:nvSpPr>
          <p:cNvPr id="967" name="Google Shape;967;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8" name="Google Shape;968;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9" name="Google Shape;969;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Heart Disease</a:t>
            </a:r>
            <a:endParaRPr b="1" sz="1350">
              <a:solidFill>
                <a:srgbClr val="3C4043"/>
              </a:solidFill>
              <a:highlight>
                <a:schemeClr val="lt2"/>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0" name="Google Shape;970;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Feb</a:t>
            </a:r>
            <a:endParaRPr/>
          </a:p>
        </p:txBody>
      </p:sp>
      <p:sp>
        <p:nvSpPr>
          <p:cNvPr id="971" name="Google Shape;971;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March</a:t>
            </a:r>
            <a:endParaRPr/>
          </a:p>
        </p:txBody>
      </p:sp>
      <p:sp>
        <p:nvSpPr>
          <p:cNvPr id="972" name="Google Shape;972;p97"/>
          <p:cNvSpPr txBox="1"/>
          <p:nvPr>
            <p:ph idx="5" type="body"/>
          </p:nvPr>
        </p:nvSpPr>
        <p:spPr>
          <a:xfrm>
            <a:off x="8427075"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April</a:t>
            </a:r>
            <a:endParaRPr/>
          </a:p>
        </p:txBody>
      </p:sp>
      <p:sp>
        <p:nvSpPr>
          <p:cNvPr id="973" name="Google Shape;973;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Sleep Health</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4" name="Google Shape;974;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Addiction &amp; Alcohol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9" name="Shape 979"/>
        <p:cNvGrpSpPr/>
        <p:nvPr/>
      </p:nvGrpSpPr>
      <p:grpSpPr>
        <a:xfrm>
          <a:off x="0" y="0"/>
          <a:ext cx="0" cy="0"/>
          <a:chOff x="0" y="0"/>
          <a:chExt cx="0" cy="0"/>
        </a:xfrm>
      </p:grpSpPr>
      <p:sp>
        <p:nvSpPr>
          <p:cNvPr id="980" name="Google Shape;980;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1" name="Google Shape;981;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2" name="Google Shape;982;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83" name="Google Shape;983;p98"/>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84" name="Google Shape;984;p98"/>
          <p:cNvGrpSpPr/>
          <p:nvPr/>
        </p:nvGrpSpPr>
        <p:grpSpPr>
          <a:xfrm>
            <a:off x="9827386" y="823733"/>
            <a:ext cx="612622" cy="612000"/>
            <a:chOff x="10134200" y="974025"/>
            <a:chExt cx="681600" cy="612000"/>
          </a:xfrm>
        </p:grpSpPr>
        <p:sp>
          <p:nvSpPr>
            <p:cNvPr id="985" name="Google Shape;985;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6" name="Google Shape;986;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7" name="Google Shape;987;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8" name="Google Shape;988;p98"/>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989" name="Google Shape;989;p98"/>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0" name="Google Shape;990;p98"/>
          <p:cNvGraphicFramePr/>
          <p:nvPr/>
        </p:nvGraphicFramePr>
        <p:xfrm>
          <a:off x="7463850" y="3084269"/>
          <a:ext cx="3000000" cy="3000000"/>
        </p:xfrm>
        <a:graphic>
          <a:graphicData uri="http://schemas.openxmlformats.org/drawingml/2006/table">
            <a:tbl>
              <a:tblPr>
                <a:noFill/>
                <a:tableStyleId>{276FEA0A-04AB-48E8-932A-B0F58D8E59ED}</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sp>
        <p:nvSpPr>
          <p:cNvPr id="782" name="Google Shape;782;p83"/>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83" name="Google Shape;783;p83"/>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sleep health.</a:t>
            </a:r>
            <a:endParaRPr sz="1400">
              <a:latin typeface="Plus Jakarta Sans"/>
              <a:ea typeface="Plus Jakarta Sans"/>
              <a:cs typeface="Plus Jakarta Sans"/>
              <a:sym typeface="Plus Jakarta Sans"/>
            </a:endParaRPr>
          </a:p>
        </p:txBody>
      </p:sp>
      <p:sp>
        <p:nvSpPr>
          <p:cNvPr id="784" name="Google Shape;784;p83"/>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pic>
        <p:nvPicPr>
          <p:cNvPr id="785" name="Google Shape;785;p83" title="IMG_5012.jpg"/>
          <p:cNvPicPr preferRelativeResize="0"/>
          <p:nvPr>
            <p:ph idx="2" type="pic"/>
          </p:nvPr>
        </p:nvPicPr>
        <p:blipFill rotWithShape="1">
          <a:blip r:embed="rId3">
            <a:alphaModFix/>
          </a:blip>
          <a:srcRect b="0" l="3849" r="3840" t="0"/>
          <a:stretch/>
        </p:blipFill>
        <p:spPr>
          <a:xfrm>
            <a:off x="8091275" y="1280775"/>
            <a:ext cx="2124300" cy="4549200"/>
          </a:xfrm>
          <a:prstGeom prst="roundRect">
            <a:avLst>
              <a:gd fmla="val 10302" name="adj"/>
            </a:avLst>
          </a:prstGeom>
          <a:solidFill>
            <a:srgbClr val="FFFFFF"/>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84"/>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92" name="Google Shape;792;p84"/>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93" name="Google Shape;793;p84"/>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sleep health</a:t>
            </a:r>
            <a:r>
              <a:rPr lang="en-US" sz="1300"/>
              <a:t>-</a:t>
            </a:r>
            <a:r>
              <a:rPr lang="en-US" sz="1300"/>
              <a: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94" name="Google Shape;794;p84"/>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5" name="Google Shape;795;p84"/>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6" name="Google Shape;796;p84"/>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Sleep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7" name="Google Shape;797;p84"/>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8" name="Google Shape;798;p84"/>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9" name="Google Shape;799;p84"/>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800" name="Google Shape;800;p84"/>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801" name="Google Shape;801;p84"/>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802" name="Google Shape;802;p84"/>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sp>
        <p:nvSpPr>
          <p:cNvPr id="808" name="Google Shape;808;p85"/>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9" name="Google Shape;809;p8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10" name="Google Shape;810;p8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11" name="Google Shape;811;p85"/>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12" name="Google Shape;812;p85"/>
          <p:cNvGrpSpPr/>
          <p:nvPr/>
        </p:nvGrpSpPr>
        <p:grpSpPr>
          <a:xfrm>
            <a:off x="9827386" y="823733"/>
            <a:ext cx="612622" cy="612000"/>
            <a:chOff x="10134200" y="974025"/>
            <a:chExt cx="681600" cy="612000"/>
          </a:xfrm>
        </p:grpSpPr>
        <p:sp>
          <p:nvSpPr>
            <p:cNvPr id="813" name="Google Shape;813;p8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4" name="Google Shape;814;p85"/>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5" name="Google Shape;815;p85"/>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816" name="Google Shape;816;p85"/>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7" name="Google Shape;817;p85"/>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818" name="Google Shape;818;p85"/>
          <p:cNvGraphicFramePr/>
          <p:nvPr/>
        </p:nvGraphicFramePr>
        <p:xfrm>
          <a:off x="7463850" y="3084269"/>
          <a:ext cx="3000000" cy="3000000"/>
        </p:xfrm>
        <a:graphic>
          <a:graphicData uri="http://schemas.openxmlformats.org/drawingml/2006/table">
            <a:tbl>
              <a:tblPr>
                <a:noFill/>
                <a:tableStyleId>{276FEA0A-04AB-48E8-932A-B0F58D8E59ED}</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a:t>
                      </a:r>
                      <a:r>
                        <a:rPr lang="en-US" sz="1100">
                          <a:solidFill>
                            <a:srgbClr val="5E5E5E"/>
                          </a:solidFill>
                          <a:latin typeface="Plus Jakarta Sans"/>
                          <a:ea typeface="Plus Jakarta Sans"/>
                          <a:cs typeface="Plus Jakarta Sans"/>
                          <a:sym typeface="Plus Jakarta Sans"/>
                        </a:rPr>
                        <a:t> C</a:t>
                      </a:r>
                      <a:r>
                        <a:rPr lang="en-US" sz="1100">
                          <a:solidFill>
                            <a:srgbClr val="5E5E5E"/>
                          </a:solidFill>
                          <a:latin typeface="Plus Jakarta Sans"/>
                          <a:ea typeface="Plus Jakarta Sans"/>
                          <a:cs typeface="Plus Jakarta Sans"/>
                          <a:sym typeface="Plus Jakarta Sans"/>
                        </a:rPr>
                        <a:t>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3" name="Shape 823"/>
        <p:cNvGrpSpPr/>
        <p:nvPr/>
      </p:nvGrpSpPr>
      <p:grpSpPr>
        <a:xfrm>
          <a:off x="0" y="0"/>
          <a:ext cx="0" cy="0"/>
          <a:chOff x="0" y="0"/>
          <a:chExt cx="0" cy="0"/>
        </a:xfrm>
      </p:grpSpPr>
      <p:pic>
        <p:nvPicPr>
          <p:cNvPr id="824" name="Google Shape;824;p86"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5" name="Google Shape;825;p8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6" name="Google Shape;826;p86"/>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7" name="Google Shape;827;p86"/>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8" name="Google Shape;828;p86"/>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9" name="Google Shape;829;p8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0" name="Google Shape;830;p8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Sleep basics</a:t>
            </a:r>
            <a:endParaRPr/>
          </a:p>
        </p:txBody>
      </p:sp>
      <p:sp>
        <p:nvSpPr>
          <p:cNvPr id="837" name="Google Shape;837;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38" name="Google Shape;838;p87"/>
          <p:cNvGraphicFramePr/>
          <p:nvPr/>
        </p:nvGraphicFramePr>
        <p:xfrm>
          <a:off x="414288" y="647538"/>
          <a:ext cx="3000000" cy="3000000"/>
        </p:xfrm>
        <a:graphic>
          <a:graphicData uri="http://schemas.openxmlformats.org/drawingml/2006/table">
            <a:tbl>
              <a:tblPr>
                <a:noFill/>
                <a:tableStyleId>{FC40034D-897C-4E24-9662-56DCB5D7D851}</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When exhaustion becomes part of everyday conversation, it’s easy to miss the warning signs. Here’s how to go from sleep-deprived autopilot to waking up feeling refreshed.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https://schl41demo.staywellhealthlibrary.com/Search/134,60</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You’ve been sleeping your whole life, but that doesn’t mean you know how it works. Check your sleep smarts on what happens after lights out.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https://schl41demo.staywellhealthlibrary.com/Search/40,SleepQuiz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Is your body tired and wired at all the wrong times? Here’s why your internal clock isn’t as simple as day = awake, night = sleep.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https://schl41demo.staywellhealthlibrary.com/Search/134,135</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id="839" name="Google Shape;839;p87"/>
          <p:cNvPicPr preferRelativeResize="0"/>
          <p:nvPr/>
        </p:nvPicPr>
        <p:blipFill>
          <a:blip r:embed="rId6">
            <a:alphaModFix/>
          </a:blip>
          <a:stretch>
            <a:fillRect/>
          </a:stretch>
        </p:blipFill>
        <p:spPr>
          <a:xfrm>
            <a:off x="7959066" y="1399975"/>
            <a:ext cx="1972772" cy="1261200"/>
          </a:xfrm>
          <a:prstGeom prst="rect">
            <a:avLst/>
          </a:prstGeom>
          <a:noFill/>
          <a:ln>
            <a:noFill/>
          </a:ln>
        </p:spPr>
      </p:pic>
      <p:pic>
        <p:nvPicPr>
          <p:cNvPr descr="attractive latina woman turning off the light in bedroom at night before sleep. young female feeling happy and relaxed, resting and enjoying a peaceful holiday weekend at home in a dark room. - turning the light off stock pictures, royalty-free photos &amp; images" id="840" name="Google Shape;840;p87"/>
          <p:cNvPicPr preferRelativeResize="0"/>
          <p:nvPr/>
        </p:nvPicPr>
        <p:blipFill>
          <a:blip r:embed="rId7">
            <a:alphaModFix/>
          </a:blip>
          <a:stretch>
            <a:fillRect/>
          </a:stretch>
        </p:blipFill>
        <p:spPr>
          <a:xfrm>
            <a:off x="7999550" y="3066364"/>
            <a:ext cx="1891800" cy="1259923"/>
          </a:xfrm>
          <a:prstGeom prst="rect">
            <a:avLst/>
          </a:prstGeom>
          <a:noFill/>
          <a:ln>
            <a:noFill/>
          </a:ln>
        </p:spPr>
      </p:pic>
      <p:pic>
        <p:nvPicPr>
          <p:cNvPr descr="Man sleeping on top of clock" id="841" name="Google Shape;841;p87"/>
          <p:cNvPicPr preferRelativeResize="0"/>
          <p:nvPr/>
        </p:nvPicPr>
        <p:blipFill>
          <a:blip r:embed="rId8">
            <a:alphaModFix/>
          </a:blip>
          <a:stretch>
            <a:fillRect/>
          </a:stretch>
        </p:blipFill>
        <p:spPr>
          <a:xfrm>
            <a:off x="8043483" y="4760287"/>
            <a:ext cx="1803941" cy="1261200"/>
          </a:xfrm>
          <a:prstGeom prst="rect">
            <a:avLst/>
          </a:prstGeom>
          <a:noFill/>
          <a:ln>
            <a:noFill/>
          </a:ln>
        </p:spPr>
      </p:pic>
      <p:sp>
        <p:nvSpPr>
          <p:cNvPr id="842" name="Google Shape;842;p87"/>
          <p:cNvSpPr txBox="1"/>
          <p:nvPr/>
        </p:nvSpPr>
        <p:spPr>
          <a:xfrm>
            <a:off x="10063256"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43" name="Google Shape;843;p87"/>
          <p:cNvGrpSpPr/>
          <p:nvPr/>
        </p:nvGrpSpPr>
        <p:grpSpPr>
          <a:xfrm>
            <a:off x="10725956" y="2704013"/>
            <a:ext cx="681600" cy="681600"/>
            <a:chOff x="10294125" y="2443000"/>
            <a:chExt cx="681600" cy="681600"/>
          </a:xfrm>
        </p:grpSpPr>
        <p:sp>
          <p:nvSpPr>
            <p:cNvPr id="844" name="Google Shape;844;p87"/>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5" name="Google Shape;845;p87"/>
            <p:cNvPicPr preferRelativeResize="0"/>
            <p:nvPr/>
          </p:nvPicPr>
          <p:blipFill>
            <a:blip r:embed="rId9">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When </a:t>
            </a:r>
            <a:r>
              <a:rPr lang="en-US"/>
              <a:t>sleep needs attention</a:t>
            </a:r>
            <a:endParaRPr/>
          </a:p>
        </p:txBody>
      </p:sp>
      <p:sp>
        <p:nvSpPr>
          <p:cNvPr id="852" name="Google Shape;85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53" name="Google Shape;853;p88"/>
          <p:cNvGraphicFramePr/>
          <p:nvPr/>
        </p:nvGraphicFramePr>
        <p:xfrm>
          <a:off x="414288" y="647538"/>
          <a:ext cx="3000000" cy="3000000"/>
        </p:xfrm>
        <a:graphic>
          <a:graphicData uri="http://schemas.openxmlformats.org/drawingml/2006/table">
            <a:tbl>
              <a:tblPr>
                <a:noFill/>
                <a:tableStyleId>{FC40034D-897C-4E24-9662-56DCB5D7D851}</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Hearing “sleep study” can raise a lot of questions. This article walks you through the why, the how, and the what to expect.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https://schl41demo.staywellhealthlibrary.com/Search/92,P09032</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https://schl41demo.staywellhealthlibrary.com/spanish/Search/92,P09275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excessive sleepiness doesn’t add up, narcolepsy may be to blame. Learning more helps turn confusion into understanding—for both patients and their loved ones.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https://schl41demo.staywellhealthlibrary.com/Search/85,P01317</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https://schl41demo.staywellhealthlibrary.com/Spanish/Search/85,P04417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easy to make jokes about CPAP masks, but sleep apnea is no laughing matter. This true-or-false quiz brings the conversation back to what matters.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https://schl41demo.staywellhealthlibrary.com/Search/40,SleepApneaQuiz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id="854" name="Google Shape;854;p88"/>
          <p:cNvPicPr preferRelativeResize="0"/>
          <p:nvPr/>
        </p:nvPicPr>
        <p:blipFill>
          <a:blip r:embed="rId8">
            <a:alphaModFix/>
          </a:blip>
          <a:stretch>
            <a:fillRect/>
          </a:stretch>
        </p:blipFill>
        <p:spPr>
          <a:xfrm>
            <a:off x="7909444" y="1449309"/>
            <a:ext cx="1891800" cy="1254716"/>
          </a:xfrm>
          <a:prstGeom prst="rect">
            <a:avLst/>
          </a:prstGeom>
          <a:noFill/>
          <a:ln>
            <a:noFill/>
          </a:ln>
        </p:spPr>
      </p:pic>
      <p:pic>
        <p:nvPicPr>
          <p:cNvPr id="855" name="Google Shape;855;p88"/>
          <p:cNvPicPr preferRelativeResize="0"/>
          <p:nvPr/>
        </p:nvPicPr>
        <p:blipFill>
          <a:blip r:embed="rId9">
            <a:alphaModFix/>
          </a:blip>
          <a:stretch>
            <a:fillRect/>
          </a:stretch>
        </p:blipFill>
        <p:spPr>
          <a:xfrm>
            <a:off x="7969140" y="3104587"/>
            <a:ext cx="1866922" cy="1254725"/>
          </a:xfrm>
          <a:prstGeom prst="rect">
            <a:avLst/>
          </a:prstGeom>
          <a:noFill/>
          <a:ln>
            <a:noFill/>
          </a:ln>
        </p:spPr>
      </p:pic>
      <p:pic>
        <p:nvPicPr>
          <p:cNvPr descr="man wearing cpap machine for sleep apnea - cpap stock pictures, royalty-free photos &amp; images" id="856" name="Google Shape;856;p88"/>
          <p:cNvPicPr preferRelativeResize="0"/>
          <p:nvPr/>
        </p:nvPicPr>
        <p:blipFill>
          <a:blip r:embed="rId10">
            <a:alphaModFix/>
          </a:blip>
          <a:stretch>
            <a:fillRect/>
          </a:stretch>
        </p:blipFill>
        <p:spPr>
          <a:xfrm>
            <a:off x="7909450" y="4777539"/>
            <a:ext cx="1891799" cy="1259724"/>
          </a:xfrm>
          <a:prstGeom prst="rect">
            <a:avLst/>
          </a:prstGeom>
          <a:noFill/>
          <a:ln>
            <a:noFill/>
          </a:ln>
        </p:spPr>
      </p:pic>
      <p:sp>
        <p:nvSpPr>
          <p:cNvPr id="857" name="Google Shape;857;p88"/>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8" name="Google Shape;858;p88"/>
          <p:cNvGrpSpPr/>
          <p:nvPr/>
        </p:nvGrpSpPr>
        <p:grpSpPr>
          <a:xfrm>
            <a:off x="10716881" y="2730513"/>
            <a:ext cx="681600" cy="681600"/>
            <a:chOff x="10294125" y="1691525"/>
            <a:chExt cx="681600" cy="681600"/>
          </a:xfrm>
        </p:grpSpPr>
        <p:sp>
          <p:nvSpPr>
            <p:cNvPr id="859" name="Google Shape;859;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0" name="Google Shape;860;p88"/>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graphicFrame>
        <p:nvGraphicFramePr>
          <p:cNvPr id="866" name="Google Shape;866;p89"/>
          <p:cNvGraphicFramePr/>
          <p:nvPr/>
        </p:nvGraphicFramePr>
        <p:xfrm>
          <a:off x="414288" y="647538"/>
          <a:ext cx="3000000" cy="3000000"/>
        </p:xfrm>
        <a:graphic>
          <a:graphicData uri="http://schemas.openxmlformats.org/drawingml/2006/table">
            <a:tbl>
              <a:tblPr>
                <a:noFill/>
                <a:tableStyleId>{FC40034D-897C-4E24-9662-56DCB5D7D851}</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Mattresses get all the blame for back pain, but posture matters too. This article breaks down what helps your spine recover while you rest.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https://schl41demo.staywellhealthlibrary.com/Search/1,4460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soft whistles to room-rattling roars, snoring comes in all styles and sounds. Click here to discover what’s behind the noise.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https://schl41demo.staywellhealthlibrary.com/Search/134,58</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Naps have a reputation for fixing everything. The reality is a little more complicated. Let’s break down the pros, cons, and timing that matter most.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https://schl41demo.staywellhealthlibrary.com/Search/1,4707</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7" name="Google Shape;86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Sleep in everyday life (adults)</a:t>
            </a:r>
            <a:endParaRPr/>
          </a:p>
        </p:txBody>
      </p:sp>
      <p:sp>
        <p:nvSpPr>
          <p:cNvPr id="868" name="Google Shape;86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id="869" name="Google Shape;869;p89"/>
          <p:cNvPicPr preferRelativeResize="0"/>
          <p:nvPr/>
        </p:nvPicPr>
        <p:blipFill>
          <a:blip r:embed="rId6">
            <a:alphaModFix/>
          </a:blip>
          <a:stretch>
            <a:fillRect/>
          </a:stretch>
        </p:blipFill>
        <p:spPr>
          <a:xfrm>
            <a:off x="7947950" y="1593000"/>
            <a:ext cx="1897050" cy="1264700"/>
          </a:xfrm>
          <a:prstGeom prst="rect">
            <a:avLst/>
          </a:prstGeom>
          <a:noFill/>
          <a:ln>
            <a:noFill/>
          </a:ln>
        </p:spPr>
      </p:pic>
      <p:pic>
        <p:nvPicPr>
          <p:cNvPr descr="woman sleep at home on a sofa - snoring  stock pictures, royalty-free photos &amp; images" id="870" name="Google Shape;870;p89"/>
          <p:cNvPicPr preferRelativeResize="0"/>
          <p:nvPr/>
        </p:nvPicPr>
        <p:blipFill>
          <a:blip r:embed="rId7">
            <a:alphaModFix/>
          </a:blip>
          <a:stretch>
            <a:fillRect/>
          </a:stretch>
        </p:blipFill>
        <p:spPr>
          <a:xfrm>
            <a:off x="7947950" y="3187833"/>
            <a:ext cx="1897050" cy="1263404"/>
          </a:xfrm>
          <a:prstGeom prst="rect">
            <a:avLst/>
          </a:prstGeom>
          <a:noFill/>
          <a:ln>
            <a:noFill/>
          </a:ln>
        </p:spPr>
      </p:pic>
      <p:pic>
        <p:nvPicPr>
          <p:cNvPr id="871" name="Google Shape;871;p89"/>
          <p:cNvPicPr preferRelativeResize="0"/>
          <p:nvPr/>
        </p:nvPicPr>
        <p:blipFill>
          <a:blip r:embed="rId8">
            <a:alphaModFix/>
          </a:blip>
          <a:stretch>
            <a:fillRect/>
          </a:stretch>
        </p:blipFill>
        <p:spPr>
          <a:xfrm>
            <a:off x="7947950" y="4826577"/>
            <a:ext cx="1897050" cy="1253574"/>
          </a:xfrm>
          <a:prstGeom prst="rect">
            <a:avLst/>
          </a:prstGeom>
          <a:noFill/>
          <a:ln>
            <a:noFill/>
          </a:ln>
        </p:spPr>
      </p:pic>
      <p:sp>
        <p:nvSpPr>
          <p:cNvPr id="872" name="Google Shape;872;p89"/>
          <p:cNvSpPr txBox="1"/>
          <p:nvPr/>
        </p:nvSpPr>
        <p:spPr>
          <a:xfrm>
            <a:off x="10063256"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73" name="Google Shape;873;p89"/>
          <p:cNvGrpSpPr/>
          <p:nvPr/>
        </p:nvGrpSpPr>
        <p:grpSpPr>
          <a:xfrm>
            <a:off x="10725956" y="2704013"/>
            <a:ext cx="681600" cy="681600"/>
            <a:chOff x="10294125" y="2443000"/>
            <a:chExt cx="681600" cy="681600"/>
          </a:xfrm>
        </p:grpSpPr>
        <p:sp>
          <p:nvSpPr>
            <p:cNvPr id="874" name="Google Shape;874;p8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75" name="Google Shape;875;p89"/>
            <p:cNvPicPr preferRelativeResize="0"/>
            <p:nvPr/>
          </p:nvPicPr>
          <p:blipFill>
            <a:blip r:embed="rId9">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90"/>
          <p:cNvSpPr txBox="1"/>
          <p:nvPr>
            <p:ph type="title"/>
          </p:nvPr>
        </p:nvSpPr>
        <p:spPr>
          <a:xfrm>
            <a:off x="414300" y="-34050"/>
            <a:ext cx="112062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Sleep in everyday life (kids)</a:t>
            </a:r>
            <a:endParaRPr/>
          </a:p>
        </p:txBody>
      </p:sp>
      <p:sp>
        <p:nvSpPr>
          <p:cNvPr id="882" name="Google Shape;882;p90"/>
          <p:cNvSpPr txBox="1"/>
          <p:nvPr/>
        </p:nvSpPr>
        <p:spPr>
          <a:xfrm>
            <a:off x="582750" y="640535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883" name="Google Shape;883;p90"/>
          <p:cNvGraphicFramePr/>
          <p:nvPr/>
        </p:nvGraphicFramePr>
        <p:xfrm>
          <a:off x="414288" y="647538"/>
          <a:ext cx="3000000" cy="3000000"/>
        </p:xfrm>
        <a:graphic>
          <a:graphicData uri="http://schemas.openxmlformats.org/drawingml/2006/table">
            <a:tbl>
              <a:tblPr>
                <a:noFill/>
                <a:tableStyleId>{FC40034D-897C-4E24-9662-56DCB5D7D851}</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Bedtime shouldn’t feel like the hardest part of your family’s routine. These tips offer realistic ways to protect sleep when days are full and evenings are short.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https://schl41demo.staywellhealthlibrary.com/Search/1,2909</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Watching your child cry or thrash in their sleep can be deeply unsettling. In moments like this, knowledge really does bring comfort—and helps you respond with calm instead of fear.</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https://schl41demo.staywellhealthlibrary.com/Search/90,P02257</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https://schl41demo.staywellhealthlibrary.com/Spanish/Search/90,P05366</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newborns to school-age kids, sleep needs change fast. These tips help you build healthy habits that actually hold up as kids grow and routines shift.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https://schl41demo.staywellhealthlibrary.com/Search/90,P02286</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https://schl41demo.staywellhealthlibrary.com/Spanish/Search/90,P05395</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pic>
        <p:nvPicPr>
          <p:cNvPr id="884" name="Google Shape;884;p90"/>
          <p:cNvPicPr preferRelativeResize="0"/>
          <p:nvPr/>
        </p:nvPicPr>
        <p:blipFill>
          <a:blip r:embed="rId8">
            <a:alphaModFix/>
          </a:blip>
          <a:stretch>
            <a:fillRect/>
          </a:stretch>
        </p:blipFill>
        <p:spPr>
          <a:xfrm>
            <a:off x="7927413" y="1519200"/>
            <a:ext cx="1861125" cy="1231350"/>
          </a:xfrm>
          <a:prstGeom prst="rect">
            <a:avLst/>
          </a:prstGeom>
          <a:noFill/>
          <a:ln>
            <a:noFill/>
          </a:ln>
        </p:spPr>
      </p:pic>
      <p:pic>
        <p:nvPicPr>
          <p:cNvPr descr="mother tenderly comforting her child in a quiet and cozy setting - parent comforting child bed stock pictures, royalty-free photos &amp; images" id="885" name="Google Shape;885;p90"/>
          <p:cNvPicPr preferRelativeResize="0"/>
          <p:nvPr/>
        </p:nvPicPr>
        <p:blipFill>
          <a:blip r:embed="rId9">
            <a:alphaModFix/>
          </a:blip>
          <a:stretch>
            <a:fillRect/>
          </a:stretch>
        </p:blipFill>
        <p:spPr>
          <a:xfrm>
            <a:off x="7927412" y="3188299"/>
            <a:ext cx="1861125" cy="1240727"/>
          </a:xfrm>
          <a:prstGeom prst="rect">
            <a:avLst/>
          </a:prstGeom>
          <a:noFill/>
          <a:ln>
            <a:noFill/>
          </a:ln>
        </p:spPr>
      </p:pic>
      <p:pic>
        <p:nvPicPr>
          <p:cNvPr id="886" name="Google Shape;886;p90"/>
          <p:cNvPicPr preferRelativeResize="0"/>
          <p:nvPr/>
        </p:nvPicPr>
        <p:blipFill>
          <a:blip r:embed="rId10">
            <a:alphaModFix/>
          </a:blip>
          <a:stretch>
            <a:fillRect/>
          </a:stretch>
        </p:blipFill>
        <p:spPr>
          <a:xfrm>
            <a:off x="7909450" y="4866784"/>
            <a:ext cx="1897050" cy="1269490"/>
          </a:xfrm>
          <a:prstGeom prst="rect">
            <a:avLst/>
          </a:prstGeom>
          <a:noFill/>
          <a:ln>
            <a:noFill/>
          </a:ln>
        </p:spPr>
      </p:pic>
      <p:sp>
        <p:nvSpPr>
          <p:cNvPr id="887" name="Google Shape;887;p90"/>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8" name="Google Shape;888;p90"/>
          <p:cNvGrpSpPr/>
          <p:nvPr/>
        </p:nvGrpSpPr>
        <p:grpSpPr>
          <a:xfrm>
            <a:off x="10716881" y="2730513"/>
            <a:ext cx="681600" cy="681600"/>
            <a:chOff x="10294125" y="1691525"/>
            <a:chExt cx="681600" cy="681600"/>
          </a:xfrm>
        </p:grpSpPr>
        <p:sp>
          <p:nvSpPr>
            <p:cNvPr id="889" name="Google Shape;889;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0" name="Google Shape;890;p90"/>
            <p:cNvPicPr preferRelativeResize="0"/>
            <p:nvPr/>
          </p:nvPicPr>
          <p:blipFill>
            <a:blip r:embed="rId11">
              <a:alphaModFix/>
            </a:blip>
            <a:stretch>
              <a:fillRect/>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