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29.xml"/>
  <Override ContentType="application/vnd.openxmlformats-officedocument.presentationml.slideLayout+xml" PartName="/ppt/slideLayouts/slideLayout96.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98.xml"/>
  <Override ContentType="application/vnd.openxmlformats-officedocument.presentationml.slideLayout+xml" PartName="/ppt/slideLayouts/slideLayout110.xml"/>
  <Override ContentType="application/vnd.openxmlformats-officedocument.presentationml.slideLayout+xml" PartName="/ppt/slideLayouts/slideLayout61.xml"/>
  <Override ContentType="application/vnd.openxmlformats-officedocument.presentationml.slideLayout+xml" PartName="/ppt/slideLayouts/slideLayout12.xml"/>
  <Override ContentType="application/vnd.openxmlformats-officedocument.presentationml.slideLayout+xml" PartName="/ppt/slideLayouts/slideLayout102.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7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9.xml"/>
  <Override ContentType="application/vnd.openxmlformats-officedocument.presentationml.slideLayout+xml" PartName="/ppt/slideLayouts/slideLayout104.xml"/>
  <Override ContentType="application/vnd.openxmlformats-officedocument.presentationml.slideLayout+xml" PartName="/ppt/slideLayouts/slideLayout19.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84.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92.xml"/>
  <Override ContentType="application/vnd.openxmlformats-officedocument.presentationml.slideLayout+xml" PartName="/ppt/slideLayouts/slideLayout116.xml"/>
  <Override ContentType="application/vnd.openxmlformats-officedocument.presentationml.slideLayout+xml" PartName="/ppt/slideLayouts/slideLayout83.xml"/>
  <Override ContentType="application/vnd.openxmlformats-officedocument.presentationml.slideLayout+xml" PartName="/ppt/slideLayouts/slideLayout40.xml"/>
  <Override ContentType="application/vnd.openxmlformats-officedocument.presentationml.slideLayout+xml" PartName="/ppt/slideLayouts/slideLayout17.xml"/>
  <Override ContentType="application/vnd.openxmlformats-officedocument.presentationml.slideLayout+xml" PartName="/ppt/slideLayouts/slideLayout34.xml"/>
  <Override ContentType="application/vnd.openxmlformats-officedocument.presentationml.slideLayout+xml" PartName="/ppt/slideLayouts/slideLayout90.xml"/>
  <Override ContentType="application/vnd.openxmlformats-officedocument.presentationml.slideLayout+xml" PartName="/ppt/slideLayouts/slideLayout6.xml"/>
  <Override ContentType="application/vnd.openxmlformats-officedocument.presentationml.slideLayout+xml" PartName="/ppt/slideLayouts/slideLayout106.xml"/>
  <Override ContentType="application/vnd.openxmlformats-officedocument.presentationml.slideLayout+xml" PartName="/ppt/slideLayouts/slideLayout77.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86.xml"/>
  <Override ContentType="application/vnd.openxmlformats-officedocument.presentationml.slideLayout+xml" PartName="/ppt/slideLayouts/slideLayout56.xml"/>
  <Override ContentType="application/vnd.openxmlformats-officedocument.presentationml.slideLayout+xml" PartName="/ppt/slideLayouts/slideLayout81.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94.xml"/>
  <Override ContentType="application/vnd.openxmlformats-officedocument.presentationml.slideLayout+xml" PartName="/ppt/slideLayouts/slideLayout114.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28.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8.xml"/>
  <Override ContentType="application/vnd.openxmlformats-officedocument.presentationml.slideLayout+xml" PartName="/ppt/slideLayouts/slideLayout112.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108.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Layout+xml" PartName="/ppt/slideLayouts/slideLayout97.xml"/>
  <Override ContentType="application/vnd.openxmlformats-officedocument.presentationml.slideLayout+xml" PartName="/ppt/slideLayouts/slideLayout111.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103.xml"/>
  <Override ContentType="application/vnd.openxmlformats-officedocument.presentationml.slideLayout+xml" PartName="/ppt/slideLayouts/slideLayout46.xml"/>
  <Override ContentType="application/vnd.openxmlformats-officedocument.presentationml.slideLayout+xml" PartName="/ppt/slideLayouts/slideLayout89.xml"/>
  <Override ContentType="application/vnd.openxmlformats-officedocument.presentationml.slideLayout+xml" PartName="/ppt/slideLayouts/slideLayout70.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52.xml"/>
  <Override ContentType="application/vnd.openxmlformats-officedocument.presentationml.slideLayout+xml" PartName="/ppt/slideLayouts/slideLayout95.xml"/>
  <Override ContentType="application/vnd.openxmlformats-officedocument.presentationml.slideLayout+xml" PartName="/ppt/slideLayouts/slideLayout101.xml"/>
  <Override ContentType="application/vnd.openxmlformats-officedocument.presentationml.slideLayout+xml" PartName="/ppt/slideLayouts/slideLayout64.xml"/>
  <Override ContentType="application/vnd.openxmlformats-officedocument.presentationml.slideLayout+xml" PartName="/ppt/slideLayouts/slideLayout99.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18.xml"/>
  <Override ContentType="application/vnd.openxmlformats-officedocument.presentationml.slideLayout+xml" PartName="/ppt/slideLayouts/slideLayout105.xml"/>
  <Override ContentType="application/vnd.openxmlformats-officedocument.presentationml.slideLayout+xml" PartName="/ppt/slideLayouts/slideLayout48.xml"/>
  <Override ContentType="application/vnd.openxmlformats-officedocument.presentationml.slideLayout+xml" PartName="/ppt/slideLayouts/slideLayout85.xml"/>
  <Override ContentType="application/vnd.openxmlformats-officedocument.presentationml.slideLayout+xml" PartName="/ppt/slideLayouts/slideLayout72.xml"/>
  <Override ContentType="application/vnd.openxmlformats-officedocument.presentationml.slideLayout+xml" PartName="/ppt/slideLayouts/slideLayout7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23.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76.xml"/>
  <Override ContentType="application/vnd.openxmlformats-officedocument.presentationml.slideLayout+xml" PartName="/ppt/slideLayouts/slideLayout107.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109.xml"/>
  <Override ContentType="application/vnd.openxmlformats-officedocument.presentationml.slideLayout+xml" PartName="/ppt/slideLayouts/slideLayout42.xml"/>
  <Override ContentType="application/vnd.openxmlformats-officedocument.presentationml.slideLayout+xml" PartName="/ppt/slideLayouts/slideLayout91.xml"/>
  <Override ContentType="application/vnd.openxmlformats-officedocument.presentationml.slideLayout+xml" PartName="/ppt/slideLayouts/slideLayout68.xml"/>
  <Override ContentType="application/vnd.openxmlformats-officedocument.presentationml.slideLayout+xml" PartName="/ppt/slideLayouts/slideLayout115.xml"/>
  <Override ContentType="application/vnd.openxmlformats-officedocument.presentationml.slideLayout+xml" PartName="/ppt/slideLayouts/slideLayout82.xml"/>
  <Override ContentType="application/vnd.openxmlformats-officedocument.presentationml.slideLayout+xml" PartName="/ppt/slideLayouts/slideLayout100.xml"/>
  <Override ContentType="application/vnd.openxmlformats-officedocument.presentationml.slideLayout+xml" PartName="/ppt/slideLayouts/slideLayout113.xml"/>
  <Override ContentType="application/vnd.openxmlformats-officedocument.presentationml.slideLayout+xml" PartName="/ppt/slideLayouts/slideLayout57.xml"/>
  <Override ContentType="application/vnd.openxmlformats-officedocument.presentationml.slideLayout+xml" PartName="/ppt/slideLayouts/slideLayout8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8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93.xml"/>
  <Override ContentType="application/vnd.openxmlformats-officedocument.presentationml.slideLayout+xml" PartName="/ppt/slideLayouts/slideLayout27.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764" r:id="rId5"/>
    <p:sldMasterId id="2147483765" r:id="rId6"/>
    <p:sldMasterId id="2147483766"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 id="273" r:id="rId26"/>
    <p:sldId id="274" r:id="rId27"/>
    <p:sldId id="275" r:id="rId28"/>
    <p:sldId id="276" r:id="rId29"/>
    <p:sldId id="277" r:id="rId30"/>
    <p:sldId id="278" r:id="rId31"/>
    <p:sldId id="279" r:id="rId32"/>
    <p:sldId id="280" r:id="rId33"/>
    <p:sldId id="281" r:id="rId34"/>
    <p:sldId id="282" r:id="rId35"/>
    <p:sldId id="283" r:id="rId36"/>
    <p:sldId id="284" r:id="rId37"/>
    <p:sldId id="285" r:id="rId38"/>
    <p:sldId id="286" r:id="rId39"/>
  </p:sldIdLst>
  <p:sldSz cy="6858000" cx="12192000"/>
  <p:notesSz cx="6858000" cy="9144000"/>
  <p:embeddedFontLst>
    <p:embeddedFont>
      <p:font typeface="Plus Jakarta Sans ExtraBold"/>
      <p:bold r:id="rId40"/>
      <p:boldItalic r:id="rId41"/>
    </p:embeddedFont>
    <p:embeddedFont>
      <p:font typeface="Plus Jakarta Sans"/>
      <p:regular r:id="rId42"/>
      <p:bold r:id="rId43"/>
      <p:italic r:id="rId44"/>
      <p:boldItalic r:id="rId45"/>
    </p:embeddedFont>
    <p:embeddedFont>
      <p:font typeface="Montserrat Black"/>
      <p:bold r:id="rId46"/>
      <p:boldItalic r:id="rId47"/>
    </p:embeddedFont>
    <p:embeddedFont>
      <p:font typeface="Plus Jakarta Sans SemiBold"/>
      <p:regular r:id="rId48"/>
      <p:bold r:id="rId49"/>
      <p:italic r:id="rId50"/>
      <p:boldItalic r:id="rId51"/>
    </p:embeddedFont>
    <p:embeddedFont>
      <p:font typeface="Plus Jakarta Sans Medium"/>
      <p:regular r:id="rId52"/>
      <p:bold r:id="rId53"/>
      <p:italic r:id="rId54"/>
      <p:boldItalic r:id="rId55"/>
    </p:embeddedFont>
    <p:embeddedFont>
      <p:font typeface="Plus Jakarta Sans Light"/>
      <p:regular r:id="rId56"/>
      <p:bold r:id="rId57"/>
      <p:italic r:id="rId58"/>
      <p:boldItalic r:id="rId59"/>
    </p:embeddedFont>
    <p:embeddedFont>
      <p:font typeface="DM Serif Display"/>
      <p:regular r:id="rId60"/>
      <p:italic r:id="rId61"/>
    </p:embeddedFont>
    <p:embeddedFont>
      <p:font typeface="Century Gothic"/>
      <p:regular r:id="rId62"/>
      <p:bold r:id="rId63"/>
      <p:italic r:id="rId64"/>
      <p:boldItalic r:id="rId6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456">
          <p15:clr>
            <a:srgbClr val="A4A3A4"/>
          </p15:clr>
        </p15:guide>
        <p15:guide id="2" pos="3840">
          <p15:clr>
            <a:srgbClr val="A4A3A4"/>
          </p15:clr>
        </p15:guide>
        <p15:guide id="3" pos="7320">
          <p15:clr>
            <a:srgbClr val="A4A3A4"/>
          </p15:clr>
        </p15:guide>
        <p15:guide id="4" pos="7152">
          <p15:clr>
            <a:srgbClr val="A4A3A4"/>
          </p15:clr>
        </p15:guide>
        <p15:guide id="5"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028BB4B2-9D50-4468-9E9B-31A600F4A2C2}">
  <a:tblStyle styleId="{028BB4B2-9D50-4468-9E9B-31A600F4A2C2}" styleName="Table_0">
    <a:wholeTbl>
      <a:tcTxStyle b="off" i="off">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456"/>
        <p:guide pos="3840"/>
        <p:guide pos="7320"/>
        <p:guide pos="7152"/>
        <p:guide pos="2160" orient="horz"/>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PlusJakartaSansExtraBold-bold.fntdata"/><Relationship Id="rId42" Type="http://schemas.openxmlformats.org/officeDocument/2006/relationships/font" Target="fonts/PlusJakartaSans-regular.fntdata"/><Relationship Id="rId41" Type="http://schemas.openxmlformats.org/officeDocument/2006/relationships/font" Target="fonts/PlusJakartaSansExtraBold-boldItalic.fntdata"/><Relationship Id="rId44" Type="http://schemas.openxmlformats.org/officeDocument/2006/relationships/font" Target="fonts/PlusJakartaSans-italic.fntdata"/><Relationship Id="rId43" Type="http://schemas.openxmlformats.org/officeDocument/2006/relationships/font" Target="fonts/PlusJakartaSans-bold.fntdata"/><Relationship Id="rId46" Type="http://schemas.openxmlformats.org/officeDocument/2006/relationships/font" Target="fonts/MontserratBlack-bold.fntdata"/><Relationship Id="rId45" Type="http://schemas.openxmlformats.org/officeDocument/2006/relationships/font" Target="fonts/PlusJakartaSans-boldItalic.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1.xml"/><Relationship Id="rId48" Type="http://schemas.openxmlformats.org/officeDocument/2006/relationships/font" Target="fonts/PlusJakartaSansSemiBold-regular.fntdata"/><Relationship Id="rId47" Type="http://schemas.openxmlformats.org/officeDocument/2006/relationships/font" Target="fonts/MontserratBlack-boldItalic.fntdata"/><Relationship Id="rId49" Type="http://schemas.openxmlformats.org/officeDocument/2006/relationships/font" Target="fonts/PlusJakartaSansSemiBold-bold.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slideMaster" Target="slideMasters/slideMaster3.xml"/><Relationship Id="rId8" Type="http://schemas.openxmlformats.org/officeDocument/2006/relationships/notesMaster" Target="notesMasters/notesMaster1.xml"/><Relationship Id="rId31" Type="http://schemas.openxmlformats.org/officeDocument/2006/relationships/slide" Target="slides/slide23.xml"/><Relationship Id="rId30" Type="http://schemas.openxmlformats.org/officeDocument/2006/relationships/slide" Target="slides/slide22.xml"/><Relationship Id="rId33" Type="http://schemas.openxmlformats.org/officeDocument/2006/relationships/slide" Target="slides/slide25.xml"/><Relationship Id="rId32" Type="http://schemas.openxmlformats.org/officeDocument/2006/relationships/slide" Target="slides/slide24.xml"/><Relationship Id="rId35" Type="http://schemas.openxmlformats.org/officeDocument/2006/relationships/slide" Target="slides/slide27.xml"/><Relationship Id="rId34" Type="http://schemas.openxmlformats.org/officeDocument/2006/relationships/slide" Target="slides/slide26.xml"/><Relationship Id="rId37" Type="http://schemas.openxmlformats.org/officeDocument/2006/relationships/slide" Target="slides/slide29.xml"/><Relationship Id="rId36" Type="http://schemas.openxmlformats.org/officeDocument/2006/relationships/slide" Target="slides/slide28.xml"/><Relationship Id="rId39" Type="http://schemas.openxmlformats.org/officeDocument/2006/relationships/slide" Target="slides/slide31.xml"/><Relationship Id="rId38" Type="http://schemas.openxmlformats.org/officeDocument/2006/relationships/slide" Target="slides/slide30.xml"/><Relationship Id="rId62" Type="http://schemas.openxmlformats.org/officeDocument/2006/relationships/font" Target="fonts/CenturyGothic-regular.fntdata"/><Relationship Id="rId61" Type="http://schemas.openxmlformats.org/officeDocument/2006/relationships/font" Target="fonts/DMSerifDisplay-italic.fntdata"/><Relationship Id="rId20" Type="http://schemas.openxmlformats.org/officeDocument/2006/relationships/slide" Target="slides/slide12.xml"/><Relationship Id="rId64" Type="http://schemas.openxmlformats.org/officeDocument/2006/relationships/font" Target="fonts/CenturyGothic-italic.fntdata"/><Relationship Id="rId63" Type="http://schemas.openxmlformats.org/officeDocument/2006/relationships/font" Target="fonts/CenturyGothic-bold.fntdata"/><Relationship Id="rId22" Type="http://schemas.openxmlformats.org/officeDocument/2006/relationships/slide" Target="slides/slide14.xml"/><Relationship Id="rId21" Type="http://schemas.openxmlformats.org/officeDocument/2006/relationships/slide" Target="slides/slide13.xml"/><Relationship Id="rId65" Type="http://schemas.openxmlformats.org/officeDocument/2006/relationships/font" Target="fonts/CenturyGothic-boldItalic.fntdata"/><Relationship Id="rId24" Type="http://schemas.openxmlformats.org/officeDocument/2006/relationships/slide" Target="slides/slide16.xml"/><Relationship Id="rId23" Type="http://schemas.openxmlformats.org/officeDocument/2006/relationships/slide" Target="slides/slide15.xml"/><Relationship Id="rId60" Type="http://schemas.openxmlformats.org/officeDocument/2006/relationships/font" Target="fonts/DMSerifDisplay-regular.fntdata"/><Relationship Id="rId26" Type="http://schemas.openxmlformats.org/officeDocument/2006/relationships/slide" Target="slides/slide18.xml"/><Relationship Id="rId25" Type="http://schemas.openxmlformats.org/officeDocument/2006/relationships/slide" Target="slides/slide17.xml"/><Relationship Id="rId28" Type="http://schemas.openxmlformats.org/officeDocument/2006/relationships/slide" Target="slides/slide20.xml"/><Relationship Id="rId27" Type="http://schemas.openxmlformats.org/officeDocument/2006/relationships/slide" Target="slides/slide19.xml"/><Relationship Id="rId29" Type="http://schemas.openxmlformats.org/officeDocument/2006/relationships/slide" Target="slides/slide21.xml"/><Relationship Id="rId51" Type="http://schemas.openxmlformats.org/officeDocument/2006/relationships/font" Target="fonts/PlusJakartaSansSemiBold-boldItalic.fntdata"/><Relationship Id="rId50" Type="http://schemas.openxmlformats.org/officeDocument/2006/relationships/font" Target="fonts/PlusJakartaSansSemiBold-italic.fntdata"/><Relationship Id="rId53" Type="http://schemas.openxmlformats.org/officeDocument/2006/relationships/font" Target="fonts/PlusJakartaSansMedium-bold.fntdata"/><Relationship Id="rId52" Type="http://schemas.openxmlformats.org/officeDocument/2006/relationships/font" Target="fonts/PlusJakartaSansMedium-regular.fntdata"/><Relationship Id="rId11" Type="http://schemas.openxmlformats.org/officeDocument/2006/relationships/slide" Target="slides/slide3.xml"/><Relationship Id="rId55" Type="http://schemas.openxmlformats.org/officeDocument/2006/relationships/font" Target="fonts/PlusJakartaSansMedium-boldItalic.fntdata"/><Relationship Id="rId10" Type="http://schemas.openxmlformats.org/officeDocument/2006/relationships/slide" Target="slides/slide2.xml"/><Relationship Id="rId54" Type="http://schemas.openxmlformats.org/officeDocument/2006/relationships/font" Target="fonts/PlusJakartaSansMedium-italic.fntdata"/><Relationship Id="rId13" Type="http://schemas.openxmlformats.org/officeDocument/2006/relationships/slide" Target="slides/slide5.xml"/><Relationship Id="rId57" Type="http://schemas.openxmlformats.org/officeDocument/2006/relationships/font" Target="fonts/PlusJakartaSansLight-bold.fntdata"/><Relationship Id="rId12" Type="http://schemas.openxmlformats.org/officeDocument/2006/relationships/slide" Target="slides/slide4.xml"/><Relationship Id="rId56" Type="http://schemas.openxmlformats.org/officeDocument/2006/relationships/font" Target="fonts/PlusJakartaSansLight-regular.fntdata"/><Relationship Id="rId15" Type="http://schemas.openxmlformats.org/officeDocument/2006/relationships/slide" Target="slides/slide7.xml"/><Relationship Id="rId59" Type="http://schemas.openxmlformats.org/officeDocument/2006/relationships/font" Target="fonts/PlusJakartaSansLight-boldItalic.fntdata"/><Relationship Id="rId14" Type="http://schemas.openxmlformats.org/officeDocument/2006/relationships/slide" Target="slides/slide6.xml"/><Relationship Id="rId58" Type="http://schemas.openxmlformats.org/officeDocument/2006/relationships/font" Target="fonts/PlusJakartaSansLight-italic.fntdata"/><Relationship Id="rId17" Type="http://schemas.openxmlformats.org/officeDocument/2006/relationships/slide" Target="slides/slide9.xml"/><Relationship Id="rId16" Type="http://schemas.openxmlformats.org/officeDocument/2006/relationships/slide" Target="slides/slide8.xml"/><Relationship Id="rId19" Type="http://schemas.openxmlformats.org/officeDocument/2006/relationships/slide" Target="slides/slide11.xml"/><Relationship Id="rId18"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037840" cy="466434"/>
          </a:xfrm>
          <a:prstGeom prst="rect">
            <a:avLst/>
          </a:prstGeom>
          <a:noFill/>
          <a:ln>
            <a:noFill/>
          </a:ln>
        </p:spPr>
        <p:txBody>
          <a:bodyPr anchorCtr="0" anchor="t"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970938" y="0"/>
            <a:ext cx="3037840" cy="466434"/>
          </a:xfrm>
          <a:prstGeom prst="rect">
            <a:avLst/>
          </a:prstGeom>
          <a:noFill/>
          <a:ln>
            <a:noFill/>
          </a:ln>
        </p:spPr>
        <p:txBody>
          <a:bodyPr anchorCtr="0" anchor="t" bIns="46575" lIns="93175" spcFirstLastPara="1" rIns="93175" wrap="square" tIns="46575">
            <a:noAutofit/>
          </a:bodyPr>
          <a:lstStyle>
            <a:lvl1pPr lvl="0" marR="0" rtl="0" algn="r">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701040" y="4473892"/>
            <a:ext cx="5608320" cy="863529"/>
          </a:xfrm>
          <a:prstGeom prst="rect">
            <a:avLst/>
          </a:prstGeom>
          <a:noFill/>
          <a:ln>
            <a:noFill/>
          </a:ln>
        </p:spPr>
        <p:txBody>
          <a:bodyPr anchorCtr="0" anchor="t" bIns="46575" lIns="93175" spcFirstLastPara="1" rIns="93175" wrap="square" tIns="46575">
            <a:noAutofit/>
          </a:bodyPr>
          <a:lstStyle>
            <a:lvl1pPr indent="-228600" lvl="0" marL="457200" marR="0" rtl="0" algn="l">
              <a:lnSpc>
                <a:spcPct val="100000"/>
              </a:lnSpc>
              <a:spcBef>
                <a:spcPts val="0"/>
              </a:spcBef>
              <a:spcAft>
                <a:spcPts val="0"/>
              </a:spcAft>
              <a:buClr>
                <a:srgbClr val="5E5E5E"/>
              </a:buClr>
              <a:buSzPts val="1000"/>
              <a:buFont typeface="Arial"/>
              <a:buNone/>
              <a:defRPr b="0" i="0" sz="1000" u="none" cap="none" strike="noStrike">
                <a:solidFill>
                  <a:srgbClr val="5E5E5E"/>
                </a:solidFill>
                <a:latin typeface="Century Gothic"/>
                <a:ea typeface="Century Gothic"/>
                <a:cs typeface="Century Gothic"/>
                <a:sym typeface="Century Gothic"/>
              </a:defRPr>
            </a:lvl1pPr>
            <a:lvl2pPr indent="-292100" lvl="1" marL="914400" marR="0" rtl="0" algn="l">
              <a:lnSpc>
                <a:spcPct val="100000"/>
              </a:lnSpc>
              <a:spcBef>
                <a:spcPts val="0"/>
              </a:spcBef>
              <a:spcAft>
                <a:spcPts val="0"/>
              </a:spcAft>
              <a:buClr>
                <a:srgbClr val="5E5E5E"/>
              </a:buClr>
              <a:buSzPts val="1000"/>
              <a:buFont typeface="Noto Sans Symbols"/>
              <a:buChar char="▪"/>
              <a:defRPr b="0" i="0" sz="1000" u="none" cap="none" strike="noStrike">
                <a:solidFill>
                  <a:srgbClr val="5E5E5E"/>
                </a:solidFill>
                <a:latin typeface="Century Gothic"/>
                <a:ea typeface="Century Gothic"/>
                <a:cs typeface="Century Gothic"/>
                <a:sym typeface="Century Gothic"/>
              </a:defRPr>
            </a:lvl2pPr>
            <a:lvl3pPr indent="-292100" lvl="2" marL="13716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3pPr>
            <a:lvl4pPr indent="-292100" lvl="3" marL="18288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4pPr>
            <a:lvl5pPr indent="-292100" lvl="4" marL="22860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829967"/>
            <a:ext cx="3037840" cy="466433"/>
          </a:xfrm>
          <a:prstGeom prst="rect">
            <a:avLst/>
          </a:prstGeom>
          <a:noFill/>
          <a:ln>
            <a:noFill/>
          </a:ln>
        </p:spPr>
        <p:txBody>
          <a:bodyPr anchorCtr="0" anchor="b"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marR="0" rtl="0" algn="r">
              <a:lnSpc>
                <a:spcPct val="100000"/>
              </a:lnSpc>
              <a:spcBef>
                <a:spcPts val="0"/>
              </a:spcBef>
              <a:spcAft>
                <a:spcPts val="0"/>
              </a:spcAft>
              <a:buNone/>
            </a:pPr>
            <a:fld id="{00000000-1234-1234-1234-123412341234}" type="slidenum">
              <a:rPr b="0" i="0" lang="en-US" sz="800" u="none" cap="none" strike="noStrike">
                <a:solidFill>
                  <a:schemeClr val="dk1"/>
                </a:solidFill>
                <a:latin typeface="Plus Jakarta Sans Medium"/>
                <a:ea typeface="Plus Jakarta Sans Medium"/>
                <a:cs typeface="Plus Jakarta Sans Medium"/>
                <a:sym typeface="Plus Jakarta Sans Medium"/>
              </a:rPr>
              <a:t>‹#›</a:t>
            </a:fld>
            <a:endParaRPr b="0" i="0" sz="800" u="none" cap="none" strike="noStrike">
              <a:solidFill>
                <a:schemeClr val="dk1"/>
              </a:solidFill>
              <a:latin typeface="Plus Jakarta Sans Medium"/>
              <a:ea typeface="Plus Jakarta Sans Medium"/>
              <a:cs typeface="Plus Jakarta Sans Medium"/>
              <a:sym typeface="Plus Jakarta Sans Medium"/>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4" name="Shape 1134"/>
        <p:cNvGrpSpPr/>
        <p:nvPr/>
      </p:nvGrpSpPr>
      <p:grpSpPr>
        <a:xfrm>
          <a:off x="0" y="0"/>
          <a:ext cx="0" cy="0"/>
          <a:chOff x="0" y="0"/>
          <a:chExt cx="0" cy="0"/>
        </a:xfrm>
      </p:grpSpPr>
      <p:sp>
        <p:nvSpPr>
          <p:cNvPr id="1135" name="Google Shape;1135;p2:notes"/>
          <p:cNvSpPr/>
          <p:nvPr>
            <p:ph idx="2"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36" name="Google Shape;1136;p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Clr>
                <a:srgbClr val="5E5E5E"/>
              </a:buClr>
              <a:buSzPts val="1000"/>
              <a:buFont typeface="Century Gothic"/>
              <a:buNone/>
            </a:pPr>
            <a:r>
              <a:rPr lang="en-US">
                <a:latin typeface="Plus Jakarta Sans Medium"/>
                <a:ea typeface="Plus Jakarta Sans Medium"/>
                <a:cs typeface="Plus Jakarta Sans Medium"/>
                <a:sym typeface="Plus Jakarta Sans Medium"/>
              </a:rPr>
              <a:t>Cover slide (dk green) </a:t>
            </a:r>
            <a:endParaRPr>
              <a:latin typeface="Plus Jakarta Sans Medium"/>
              <a:ea typeface="Plus Jakarta Sans Medium"/>
              <a:cs typeface="Plus Jakarta Sans Medium"/>
              <a:sym typeface="Plus Jakarta Sans Medium"/>
            </a:endParaRPr>
          </a:p>
          <a:p>
            <a:pPr indent="0" lvl="0" marL="0" rtl="0" algn="l">
              <a:spcBef>
                <a:spcPts val="0"/>
              </a:spcBef>
              <a:spcAft>
                <a:spcPts val="0"/>
              </a:spcAft>
              <a:buClr>
                <a:srgbClr val="5E5E5E"/>
              </a:buClr>
              <a:buSzPts val="1000"/>
              <a:buFont typeface="Century Gothic"/>
              <a:buNone/>
            </a:pPr>
            <a:r>
              <a:rPr lang="en-US">
                <a:latin typeface="Plus Jakarta Sans Medium"/>
                <a:ea typeface="Plus Jakarta Sans Medium"/>
                <a:cs typeface="Plus Jakarta Sans Medium"/>
                <a:sym typeface="Plus Jakarta Sans Medium"/>
              </a:rPr>
              <a:t>To replace photo, click on image, and select “Replace image”</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Clr>
                <a:srgbClr val="5E5E5E"/>
              </a:buClr>
              <a:buSzPts val="1000"/>
              <a:buFont typeface="Century Gothic"/>
              <a:buNone/>
            </a:pPr>
            <a:r>
              <a:t/>
            </a:r>
            <a:endParaRPr>
              <a:latin typeface="Plus Jakarta Sans Medium"/>
              <a:ea typeface="Plus Jakarta Sans Medium"/>
              <a:cs typeface="Plus Jakarta Sans Medium"/>
              <a:sym typeface="Plus Jakarta Sans Medium"/>
            </a:endParaRPr>
          </a:p>
        </p:txBody>
      </p:sp>
      <p:sp>
        <p:nvSpPr>
          <p:cNvPr id="1137" name="Google Shape;1137;p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SzPts val="1400"/>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6" name="Shape 1266"/>
        <p:cNvGrpSpPr/>
        <p:nvPr/>
      </p:nvGrpSpPr>
      <p:grpSpPr>
        <a:xfrm>
          <a:off x="0" y="0"/>
          <a:ext cx="0" cy="0"/>
          <a:chOff x="0" y="0"/>
          <a:chExt cx="0" cy="0"/>
        </a:xfrm>
      </p:grpSpPr>
      <p:sp>
        <p:nvSpPr>
          <p:cNvPr id="1267" name="Google Shape;1267;g28dcb74892e_0_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268" name="Google Shape;1268;g28dcb74892e_0_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269" name="Google Shape;1269;g28dcb74892e_0_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4" name="Shape 1274"/>
        <p:cNvGrpSpPr/>
        <p:nvPr/>
      </p:nvGrpSpPr>
      <p:grpSpPr>
        <a:xfrm>
          <a:off x="0" y="0"/>
          <a:ext cx="0" cy="0"/>
          <a:chOff x="0" y="0"/>
          <a:chExt cx="0" cy="0"/>
        </a:xfrm>
      </p:grpSpPr>
      <p:sp>
        <p:nvSpPr>
          <p:cNvPr id="1275" name="Google Shape;1275;g22dbd14cc83_0_15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276" name="Google Shape;1276;g22dbd14cc83_0_15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277" name="Google Shape;1277;g22dbd14cc83_0_15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6" name="Shape 1286"/>
        <p:cNvGrpSpPr/>
        <p:nvPr/>
      </p:nvGrpSpPr>
      <p:grpSpPr>
        <a:xfrm>
          <a:off x="0" y="0"/>
          <a:ext cx="0" cy="0"/>
          <a:chOff x="0" y="0"/>
          <a:chExt cx="0" cy="0"/>
        </a:xfrm>
      </p:grpSpPr>
      <p:sp>
        <p:nvSpPr>
          <p:cNvPr id="1287" name="Google Shape;1287;g2414110e700_0_3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288" name="Google Shape;1288;g2414110e700_0_3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289" name="Google Shape;1289;g2414110e700_0_3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7" name="Shape 1297"/>
        <p:cNvGrpSpPr/>
        <p:nvPr/>
      </p:nvGrpSpPr>
      <p:grpSpPr>
        <a:xfrm>
          <a:off x="0" y="0"/>
          <a:ext cx="0" cy="0"/>
          <a:chOff x="0" y="0"/>
          <a:chExt cx="0" cy="0"/>
        </a:xfrm>
      </p:grpSpPr>
      <p:sp>
        <p:nvSpPr>
          <p:cNvPr id="1298" name="Google Shape;1298;g28dcb74892e_0_29: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299" name="Google Shape;1299;g28dcb74892e_0_29: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00" name="Google Shape;1300;g28dcb74892e_0_29: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8" name="Shape 1308"/>
        <p:cNvGrpSpPr/>
        <p:nvPr/>
      </p:nvGrpSpPr>
      <p:grpSpPr>
        <a:xfrm>
          <a:off x="0" y="0"/>
          <a:ext cx="0" cy="0"/>
          <a:chOff x="0" y="0"/>
          <a:chExt cx="0" cy="0"/>
        </a:xfrm>
      </p:grpSpPr>
      <p:sp>
        <p:nvSpPr>
          <p:cNvPr id="1309" name="Google Shape;1309;g28dcb74892e_0_4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10" name="Google Shape;1310;g28dcb74892e_0_4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11" name="Google Shape;1311;g28dcb74892e_0_4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6" name="Shape 1316"/>
        <p:cNvGrpSpPr/>
        <p:nvPr/>
      </p:nvGrpSpPr>
      <p:grpSpPr>
        <a:xfrm>
          <a:off x="0" y="0"/>
          <a:ext cx="0" cy="0"/>
          <a:chOff x="0" y="0"/>
          <a:chExt cx="0" cy="0"/>
        </a:xfrm>
      </p:grpSpPr>
      <p:sp>
        <p:nvSpPr>
          <p:cNvPr id="1317" name="Google Shape;1317;g28dcb74892e_0_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18" name="Google Shape;1318;g28dcb74892e_0_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19" name="Google Shape;1319;g28dcb74892e_0_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8" name="Shape 1328"/>
        <p:cNvGrpSpPr/>
        <p:nvPr/>
      </p:nvGrpSpPr>
      <p:grpSpPr>
        <a:xfrm>
          <a:off x="0" y="0"/>
          <a:ext cx="0" cy="0"/>
          <a:chOff x="0" y="0"/>
          <a:chExt cx="0" cy="0"/>
        </a:xfrm>
      </p:grpSpPr>
      <p:sp>
        <p:nvSpPr>
          <p:cNvPr id="1329" name="Google Shape;1329;g28dcb74892e_0_19: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30" name="Google Shape;1330;g28dcb74892e_0_19: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31" name="Google Shape;1331;g28dcb74892e_0_19: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9" name="Shape 1339"/>
        <p:cNvGrpSpPr/>
        <p:nvPr/>
      </p:nvGrpSpPr>
      <p:grpSpPr>
        <a:xfrm>
          <a:off x="0" y="0"/>
          <a:ext cx="0" cy="0"/>
          <a:chOff x="0" y="0"/>
          <a:chExt cx="0" cy="0"/>
        </a:xfrm>
      </p:grpSpPr>
      <p:sp>
        <p:nvSpPr>
          <p:cNvPr id="1340" name="Google Shape;1340;g22dbd14cc83_0_185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41" name="Google Shape;1341;g22dbd14cc83_0_1855: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1342" name="Google Shape;1342;g22dbd14cc83_0_1855: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1" name="Shape 1351"/>
        <p:cNvGrpSpPr/>
        <p:nvPr/>
      </p:nvGrpSpPr>
      <p:grpSpPr>
        <a:xfrm>
          <a:off x="0" y="0"/>
          <a:ext cx="0" cy="0"/>
          <a:chOff x="0" y="0"/>
          <a:chExt cx="0" cy="0"/>
        </a:xfrm>
      </p:grpSpPr>
      <p:sp>
        <p:nvSpPr>
          <p:cNvPr id="1352" name="Google Shape;1352;g257f4ffdadf_0_2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53" name="Google Shape;1353;g257f4ffdadf_0_2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54" name="Google Shape;1354;g257f4ffdadf_0_2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0" name="Shape 1360"/>
        <p:cNvGrpSpPr/>
        <p:nvPr/>
      </p:nvGrpSpPr>
      <p:grpSpPr>
        <a:xfrm>
          <a:off x="0" y="0"/>
          <a:ext cx="0" cy="0"/>
          <a:chOff x="0" y="0"/>
          <a:chExt cx="0" cy="0"/>
        </a:xfrm>
      </p:grpSpPr>
      <p:sp>
        <p:nvSpPr>
          <p:cNvPr id="1361" name="Google Shape;1361;g28dcb74892e_0_5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62" name="Google Shape;1362;g28dcb74892e_0_55: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63" name="Google Shape;1363;g28dcb74892e_0_55: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6" name="Shape 1146"/>
        <p:cNvGrpSpPr/>
        <p:nvPr/>
      </p:nvGrpSpPr>
      <p:grpSpPr>
        <a:xfrm>
          <a:off x="0" y="0"/>
          <a:ext cx="0" cy="0"/>
          <a:chOff x="0" y="0"/>
          <a:chExt cx="0" cy="0"/>
        </a:xfrm>
      </p:grpSpPr>
      <p:sp>
        <p:nvSpPr>
          <p:cNvPr id="1147" name="Google Shape;1147;g24f6efa0f07_0_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148" name="Google Shape;1148;g24f6efa0f07_0_2: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149" name="Google Shape;1149;g24f6efa0f07_0_2: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2" name="Shape 1372"/>
        <p:cNvGrpSpPr/>
        <p:nvPr/>
      </p:nvGrpSpPr>
      <p:grpSpPr>
        <a:xfrm>
          <a:off x="0" y="0"/>
          <a:ext cx="0" cy="0"/>
          <a:chOff x="0" y="0"/>
          <a:chExt cx="0" cy="0"/>
        </a:xfrm>
      </p:grpSpPr>
      <p:sp>
        <p:nvSpPr>
          <p:cNvPr id="1373" name="Google Shape;1373;g22dbd14cc83_0_188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74" name="Google Shape;1374;g22dbd14cc83_0_188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1375" name="Google Shape;1375;g22dbd14cc83_0_188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5" name="Shape 1385"/>
        <p:cNvGrpSpPr/>
        <p:nvPr/>
      </p:nvGrpSpPr>
      <p:grpSpPr>
        <a:xfrm>
          <a:off x="0" y="0"/>
          <a:ext cx="0" cy="0"/>
          <a:chOff x="0" y="0"/>
          <a:chExt cx="0" cy="0"/>
        </a:xfrm>
      </p:grpSpPr>
      <p:sp>
        <p:nvSpPr>
          <p:cNvPr id="1386" name="Google Shape;1386;g22dbd14cc83_0_23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87" name="Google Shape;1387;g22dbd14cc83_0_23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88" name="Google Shape;1388;g22dbd14cc83_0_23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9" name="Shape 1399"/>
        <p:cNvGrpSpPr/>
        <p:nvPr/>
      </p:nvGrpSpPr>
      <p:grpSpPr>
        <a:xfrm>
          <a:off x="0" y="0"/>
          <a:ext cx="0" cy="0"/>
          <a:chOff x="0" y="0"/>
          <a:chExt cx="0" cy="0"/>
        </a:xfrm>
      </p:grpSpPr>
      <p:sp>
        <p:nvSpPr>
          <p:cNvPr id="1400" name="Google Shape;1400;g22e1a64b9b3_0_1473: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401" name="Google Shape;1401;g22e1a64b9b3_0_1473: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402" name="Google Shape;1402;g22e1a64b9b3_0_1473: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2" name="Shape 1412"/>
        <p:cNvGrpSpPr/>
        <p:nvPr/>
      </p:nvGrpSpPr>
      <p:grpSpPr>
        <a:xfrm>
          <a:off x="0" y="0"/>
          <a:ext cx="0" cy="0"/>
          <a:chOff x="0" y="0"/>
          <a:chExt cx="0" cy="0"/>
        </a:xfrm>
      </p:grpSpPr>
      <p:sp>
        <p:nvSpPr>
          <p:cNvPr id="1413" name="Google Shape;1413;g22e1a64b9b3_5_9: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414" name="Google Shape;1414;g22e1a64b9b3_5_9: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415" name="Google Shape;1415;g22e1a64b9b3_5_9: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4" name="Shape 1424"/>
        <p:cNvGrpSpPr/>
        <p:nvPr/>
      </p:nvGrpSpPr>
      <p:grpSpPr>
        <a:xfrm>
          <a:off x="0" y="0"/>
          <a:ext cx="0" cy="0"/>
          <a:chOff x="0" y="0"/>
          <a:chExt cx="0" cy="0"/>
        </a:xfrm>
      </p:grpSpPr>
      <p:sp>
        <p:nvSpPr>
          <p:cNvPr id="1425" name="Google Shape;1425;g22e1a64b9b3_5_3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426" name="Google Shape;1426;g22e1a64b9b3_5_3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427" name="Google Shape;1427;g22e1a64b9b3_5_3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2" name="Shape 1432"/>
        <p:cNvGrpSpPr/>
        <p:nvPr/>
      </p:nvGrpSpPr>
      <p:grpSpPr>
        <a:xfrm>
          <a:off x="0" y="0"/>
          <a:ext cx="0" cy="0"/>
          <a:chOff x="0" y="0"/>
          <a:chExt cx="0" cy="0"/>
        </a:xfrm>
      </p:grpSpPr>
      <p:sp>
        <p:nvSpPr>
          <p:cNvPr id="1433" name="Google Shape;1433;g28dcb74892e_0_76: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434" name="Google Shape;1434;g28dcb74892e_0_76: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435" name="Google Shape;1435;g28dcb74892e_0_76: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0" name="Shape 1440"/>
        <p:cNvGrpSpPr/>
        <p:nvPr/>
      </p:nvGrpSpPr>
      <p:grpSpPr>
        <a:xfrm>
          <a:off x="0" y="0"/>
          <a:ext cx="0" cy="0"/>
          <a:chOff x="0" y="0"/>
          <a:chExt cx="0" cy="0"/>
        </a:xfrm>
      </p:grpSpPr>
      <p:sp>
        <p:nvSpPr>
          <p:cNvPr id="1441" name="Google Shape;1441;g28dcb74892e_0_6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442" name="Google Shape;1442;g28dcb74892e_0_6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443" name="Google Shape;1443;g28dcb74892e_0_6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8" name="Shape 1448"/>
        <p:cNvGrpSpPr/>
        <p:nvPr/>
      </p:nvGrpSpPr>
      <p:grpSpPr>
        <a:xfrm>
          <a:off x="0" y="0"/>
          <a:ext cx="0" cy="0"/>
          <a:chOff x="0" y="0"/>
          <a:chExt cx="0" cy="0"/>
        </a:xfrm>
      </p:grpSpPr>
      <p:sp>
        <p:nvSpPr>
          <p:cNvPr id="1449" name="Google Shape;1449;g28dcb74892e_0_9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450" name="Google Shape;1450;g28dcb74892e_0_9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451" name="Google Shape;1451;g28dcb74892e_0_9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6" name="Shape 1456"/>
        <p:cNvGrpSpPr/>
        <p:nvPr/>
      </p:nvGrpSpPr>
      <p:grpSpPr>
        <a:xfrm>
          <a:off x="0" y="0"/>
          <a:ext cx="0" cy="0"/>
          <a:chOff x="0" y="0"/>
          <a:chExt cx="0" cy="0"/>
        </a:xfrm>
      </p:grpSpPr>
      <p:sp>
        <p:nvSpPr>
          <p:cNvPr id="1457" name="Google Shape;1457;g28dcb74892e_0_99: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458" name="Google Shape;1458;g28dcb74892e_0_99: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459" name="Google Shape;1459;g28dcb74892e_0_99: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4" name="Shape 1464"/>
        <p:cNvGrpSpPr/>
        <p:nvPr/>
      </p:nvGrpSpPr>
      <p:grpSpPr>
        <a:xfrm>
          <a:off x="0" y="0"/>
          <a:ext cx="0" cy="0"/>
          <a:chOff x="0" y="0"/>
          <a:chExt cx="0" cy="0"/>
        </a:xfrm>
      </p:grpSpPr>
      <p:sp>
        <p:nvSpPr>
          <p:cNvPr id="1465" name="Google Shape;1465;g28dcb74892e_0_11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466" name="Google Shape;1466;g28dcb74892e_0_11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467" name="Google Shape;1467;g28dcb74892e_0_11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5" name="Shape 1155"/>
        <p:cNvGrpSpPr/>
        <p:nvPr/>
      </p:nvGrpSpPr>
      <p:grpSpPr>
        <a:xfrm>
          <a:off x="0" y="0"/>
          <a:ext cx="0" cy="0"/>
          <a:chOff x="0" y="0"/>
          <a:chExt cx="0" cy="0"/>
        </a:xfrm>
      </p:grpSpPr>
      <p:sp>
        <p:nvSpPr>
          <p:cNvPr id="1156" name="Google Shape;1156;g22dbd14cc83_0_1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157" name="Google Shape;1157;g22dbd14cc83_0_1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158" name="Google Shape;1158;g22dbd14cc83_0_1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2" name="Shape 1472"/>
        <p:cNvGrpSpPr/>
        <p:nvPr/>
      </p:nvGrpSpPr>
      <p:grpSpPr>
        <a:xfrm>
          <a:off x="0" y="0"/>
          <a:ext cx="0" cy="0"/>
          <a:chOff x="0" y="0"/>
          <a:chExt cx="0" cy="0"/>
        </a:xfrm>
      </p:grpSpPr>
      <p:sp>
        <p:nvSpPr>
          <p:cNvPr id="1473" name="Google Shape;1473;g28dcb74892e_0_50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474" name="Google Shape;1474;g28dcb74892e_0_50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475" name="Google Shape;1475;g28dcb74892e_0_50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80" name="Shape 1480"/>
        <p:cNvGrpSpPr/>
        <p:nvPr/>
      </p:nvGrpSpPr>
      <p:grpSpPr>
        <a:xfrm>
          <a:off x="0" y="0"/>
          <a:ext cx="0" cy="0"/>
          <a:chOff x="0" y="0"/>
          <a:chExt cx="0" cy="0"/>
        </a:xfrm>
      </p:grpSpPr>
      <p:sp>
        <p:nvSpPr>
          <p:cNvPr id="1481" name="Google Shape;1481;g23ba4ea7c2d_0_793: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482" name="Google Shape;1482;g23ba4ea7c2d_0_793: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483" name="Google Shape;1483;g23ba4ea7c2d_0_793: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2" name="Shape 1172"/>
        <p:cNvGrpSpPr/>
        <p:nvPr/>
      </p:nvGrpSpPr>
      <p:grpSpPr>
        <a:xfrm>
          <a:off x="0" y="0"/>
          <a:ext cx="0" cy="0"/>
          <a:chOff x="0" y="0"/>
          <a:chExt cx="0" cy="0"/>
        </a:xfrm>
      </p:grpSpPr>
      <p:sp>
        <p:nvSpPr>
          <p:cNvPr id="1173" name="Google Shape;1173;g23ba4ea7c2d_0_399: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174" name="Google Shape;1174;g23ba4ea7c2d_0_399: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175" name="Google Shape;1175;g23ba4ea7c2d_0_399: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8" name="Shape 1188"/>
        <p:cNvGrpSpPr/>
        <p:nvPr/>
      </p:nvGrpSpPr>
      <p:grpSpPr>
        <a:xfrm>
          <a:off x="0" y="0"/>
          <a:ext cx="0" cy="0"/>
          <a:chOff x="0" y="0"/>
          <a:chExt cx="0" cy="0"/>
        </a:xfrm>
      </p:grpSpPr>
      <p:sp>
        <p:nvSpPr>
          <p:cNvPr id="1189" name="Google Shape;1189;g22dbd14cc83_0_67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90" name="Google Shape;1190;g22dbd14cc83_0_671: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1191" name="Google Shape;1191;g22dbd14cc83_0_671: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0" name="Shape 1200"/>
        <p:cNvGrpSpPr/>
        <p:nvPr/>
      </p:nvGrpSpPr>
      <p:grpSpPr>
        <a:xfrm>
          <a:off x="0" y="0"/>
          <a:ext cx="0" cy="0"/>
          <a:chOff x="0" y="0"/>
          <a:chExt cx="0" cy="0"/>
        </a:xfrm>
      </p:grpSpPr>
      <p:sp>
        <p:nvSpPr>
          <p:cNvPr id="1201" name="Google Shape;1201;g22dbd14cc83_0_10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202" name="Google Shape;1202;g22dbd14cc83_0_10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203" name="Google Shape;1203;g22dbd14cc83_0_10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6" name="Shape 1216"/>
        <p:cNvGrpSpPr/>
        <p:nvPr/>
      </p:nvGrpSpPr>
      <p:grpSpPr>
        <a:xfrm>
          <a:off x="0" y="0"/>
          <a:ext cx="0" cy="0"/>
          <a:chOff x="0" y="0"/>
          <a:chExt cx="0" cy="0"/>
        </a:xfrm>
      </p:grpSpPr>
      <p:sp>
        <p:nvSpPr>
          <p:cNvPr id="1217" name="Google Shape;1217;g24f6efa0f07_0_1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218" name="Google Shape;1218;g24f6efa0f07_0_1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219" name="Google Shape;1219;g24f6efa0f07_0_1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5" name="Shape 1235"/>
        <p:cNvGrpSpPr/>
        <p:nvPr/>
      </p:nvGrpSpPr>
      <p:grpSpPr>
        <a:xfrm>
          <a:off x="0" y="0"/>
          <a:ext cx="0" cy="0"/>
          <a:chOff x="0" y="0"/>
          <a:chExt cx="0" cy="0"/>
        </a:xfrm>
      </p:grpSpPr>
      <p:sp>
        <p:nvSpPr>
          <p:cNvPr id="1236" name="Google Shape;1236;g22dbd14cc83_0_11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237" name="Google Shape;1237;g22dbd14cc83_0_11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238" name="Google Shape;1238;g22dbd14cc83_0_11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4" name="Shape 1254"/>
        <p:cNvGrpSpPr/>
        <p:nvPr/>
      </p:nvGrpSpPr>
      <p:grpSpPr>
        <a:xfrm>
          <a:off x="0" y="0"/>
          <a:ext cx="0" cy="0"/>
          <a:chOff x="0" y="0"/>
          <a:chExt cx="0" cy="0"/>
        </a:xfrm>
      </p:grpSpPr>
      <p:sp>
        <p:nvSpPr>
          <p:cNvPr id="1255" name="Google Shape;1255;g22dbd14cc83_0_143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56" name="Google Shape;1256;g22dbd14cc83_0_143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1257" name="Google Shape;1257;g22dbd14cc83_0_143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6.png"/><Relationship Id="rId3"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7.png"/></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2.png"/></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8.png"/></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6.png"/><Relationship Id="rId3"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6.png"/><Relationship Id="rId3" Type="http://schemas.openxmlformats.org/officeDocument/2006/relationships/image" Target="../media/image1.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6.png"/><Relationship Id="rId3" Type="http://schemas.openxmlformats.org/officeDocument/2006/relationships/image" Target="../media/image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6.pn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png"/></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2.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6.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6.png"/><Relationship Id="rId3" Type="http://schemas.openxmlformats.org/officeDocument/2006/relationships/image" Target="../media/image1.png"/></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6.png"/><Relationship Id="rId3"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4.png"/><Relationship Id="rId3" Type="http://schemas.openxmlformats.org/officeDocument/2006/relationships/image" Target="../media/image6.png"/></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14" name="Shape 14"/>
        <p:cNvGrpSpPr/>
        <p:nvPr/>
      </p:nvGrpSpPr>
      <p:grpSpPr>
        <a:xfrm>
          <a:off x="0" y="0"/>
          <a:ext cx="0" cy="0"/>
          <a:chOff x="0" y="0"/>
          <a:chExt cx="0" cy="0"/>
        </a:xfrm>
      </p:grpSpPr>
      <p:sp>
        <p:nvSpPr>
          <p:cNvPr id="15" name="Google Shape;15;p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16" name="Google Shape;16;p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17" name="Google Shape;17;p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18" name="Google Shape;18;p2"/>
          <p:cNvSpPr/>
          <p:nvPr>
            <p:ph idx="2" type="pic"/>
          </p:nvPr>
        </p:nvSpPr>
        <p:spPr>
          <a:xfrm>
            <a:off x="5984925" y="-5178126"/>
            <a:ext cx="11392800" cy="11439600"/>
          </a:xfrm>
          <a:prstGeom prst="pie">
            <a:avLst>
              <a:gd fmla="val 5392891" name="adj1"/>
              <a:gd fmla="val 10798470" name="adj2"/>
            </a:avLst>
          </a:prstGeom>
          <a:noFill/>
          <a:ln>
            <a:noFill/>
          </a:ln>
        </p:spPr>
      </p:sp>
      <p:sp>
        <p:nvSpPr>
          <p:cNvPr id="19" name="Google Shape;19;p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0" name="Google Shape;20;p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94" name="Shape 94"/>
        <p:cNvGrpSpPr/>
        <p:nvPr/>
      </p:nvGrpSpPr>
      <p:grpSpPr>
        <a:xfrm>
          <a:off x="0" y="0"/>
          <a:ext cx="0" cy="0"/>
          <a:chOff x="0" y="0"/>
          <a:chExt cx="0" cy="0"/>
        </a:xfrm>
      </p:grpSpPr>
      <p:sp>
        <p:nvSpPr>
          <p:cNvPr id="95" name="Google Shape;95;p11"/>
          <p:cNvSpPr/>
          <p:nvPr/>
        </p:nvSpPr>
        <p:spPr>
          <a:xfrm flipH="1" rot="10800000">
            <a:off x="559066" y="2440351"/>
            <a:ext cx="3596246" cy="3596246"/>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96" name="Google Shape;96;p1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97" name="Google Shape;97;p11"/>
          <p:cNvSpPr/>
          <p:nvPr>
            <p:ph idx="2" type="pic"/>
          </p:nvPr>
        </p:nvSpPr>
        <p:spPr>
          <a:xfrm>
            <a:off x="1520815" y="2822850"/>
            <a:ext cx="2831267" cy="2831248"/>
          </a:xfrm>
          <a:prstGeom prst="rect">
            <a:avLst/>
          </a:prstGeom>
          <a:solidFill>
            <a:srgbClr val="F2F2F2"/>
          </a:solidFill>
          <a:ln>
            <a:noFill/>
          </a:ln>
        </p:spPr>
      </p:sp>
      <p:sp>
        <p:nvSpPr>
          <p:cNvPr id="98" name="Google Shape;98;p1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9" name="Google Shape;99;p11"/>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939" name="Shape 939"/>
        <p:cNvGrpSpPr/>
        <p:nvPr/>
      </p:nvGrpSpPr>
      <p:grpSpPr>
        <a:xfrm>
          <a:off x="0" y="0"/>
          <a:ext cx="0" cy="0"/>
          <a:chOff x="0" y="0"/>
          <a:chExt cx="0" cy="0"/>
        </a:xfrm>
      </p:grpSpPr>
      <p:sp>
        <p:nvSpPr>
          <p:cNvPr id="940" name="Google Shape;940;p103"/>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941" name="Google Shape;941;p103"/>
          <p:cNvSpPr/>
          <p:nvPr>
            <p:ph idx="2" type="pic"/>
          </p:nvPr>
        </p:nvSpPr>
        <p:spPr>
          <a:xfrm>
            <a:off x="729761" y="1921550"/>
            <a:ext cx="822900" cy="822900"/>
          </a:xfrm>
          <a:prstGeom prst="rect">
            <a:avLst/>
          </a:prstGeom>
          <a:noFill/>
          <a:ln>
            <a:noFill/>
          </a:ln>
        </p:spPr>
      </p:sp>
      <p:sp>
        <p:nvSpPr>
          <p:cNvPr id="942" name="Google Shape;942;p103"/>
          <p:cNvSpPr/>
          <p:nvPr>
            <p:ph idx="3" type="pic"/>
          </p:nvPr>
        </p:nvSpPr>
        <p:spPr>
          <a:xfrm>
            <a:off x="729761" y="3037769"/>
            <a:ext cx="822900" cy="822900"/>
          </a:xfrm>
          <a:prstGeom prst="rect">
            <a:avLst/>
          </a:prstGeom>
          <a:noFill/>
          <a:ln>
            <a:noFill/>
          </a:ln>
        </p:spPr>
      </p:sp>
      <p:sp>
        <p:nvSpPr>
          <p:cNvPr id="943" name="Google Shape;943;p103"/>
          <p:cNvSpPr/>
          <p:nvPr>
            <p:ph idx="4" type="pic"/>
          </p:nvPr>
        </p:nvSpPr>
        <p:spPr>
          <a:xfrm>
            <a:off x="729761" y="4151979"/>
            <a:ext cx="822900" cy="822900"/>
          </a:xfrm>
          <a:prstGeom prst="rect">
            <a:avLst/>
          </a:prstGeom>
          <a:noFill/>
          <a:ln>
            <a:noFill/>
          </a:ln>
        </p:spPr>
      </p:sp>
      <p:sp>
        <p:nvSpPr>
          <p:cNvPr id="944" name="Google Shape;944;p103"/>
          <p:cNvSpPr/>
          <p:nvPr>
            <p:ph idx="5" type="pic"/>
          </p:nvPr>
        </p:nvSpPr>
        <p:spPr>
          <a:xfrm>
            <a:off x="729761" y="5262171"/>
            <a:ext cx="822900" cy="822900"/>
          </a:xfrm>
          <a:prstGeom prst="rect">
            <a:avLst/>
          </a:prstGeom>
          <a:noFill/>
          <a:ln>
            <a:noFill/>
          </a:ln>
        </p:spPr>
      </p:sp>
      <p:sp>
        <p:nvSpPr>
          <p:cNvPr id="945" name="Google Shape;945;p103"/>
          <p:cNvSpPr txBox="1"/>
          <p:nvPr>
            <p:ph idx="1" type="body"/>
          </p:nvPr>
        </p:nvSpPr>
        <p:spPr>
          <a:xfrm>
            <a:off x="2019578" y="1921550"/>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46" name="Google Shape;946;p103"/>
          <p:cNvSpPr txBox="1"/>
          <p:nvPr>
            <p:ph idx="6" type="body"/>
          </p:nvPr>
        </p:nvSpPr>
        <p:spPr>
          <a:xfrm>
            <a:off x="2019578" y="303776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47" name="Google Shape;947;p103"/>
          <p:cNvSpPr txBox="1"/>
          <p:nvPr>
            <p:ph idx="7" type="body"/>
          </p:nvPr>
        </p:nvSpPr>
        <p:spPr>
          <a:xfrm>
            <a:off x="2019578" y="415197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48" name="Google Shape;948;p103"/>
          <p:cNvSpPr txBox="1"/>
          <p:nvPr>
            <p:ph idx="8" type="body"/>
          </p:nvPr>
        </p:nvSpPr>
        <p:spPr>
          <a:xfrm>
            <a:off x="2019578" y="5262171"/>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49" name="Google Shape;949;p103"/>
          <p:cNvSpPr/>
          <p:nvPr>
            <p:ph idx="9" type="pic"/>
          </p:nvPr>
        </p:nvSpPr>
        <p:spPr>
          <a:xfrm flipH="1">
            <a:off x="6458875" y="416100"/>
            <a:ext cx="5733300" cy="6025800"/>
          </a:xfrm>
          <a:prstGeom prst="flowChartDelay">
            <a:avLst/>
          </a:prstGeom>
          <a:noFill/>
          <a:ln>
            <a:noFill/>
          </a:ln>
        </p:spPr>
      </p:sp>
      <p:sp>
        <p:nvSpPr>
          <p:cNvPr id="950" name="Google Shape;950;p10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951" name="Shape 951"/>
        <p:cNvGrpSpPr/>
        <p:nvPr/>
      </p:nvGrpSpPr>
      <p:grpSpPr>
        <a:xfrm>
          <a:off x="0" y="0"/>
          <a:ext cx="0" cy="0"/>
          <a:chOff x="0" y="0"/>
          <a:chExt cx="0" cy="0"/>
        </a:xfrm>
      </p:grpSpPr>
      <p:sp>
        <p:nvSpPr>
          <p:cNvPr id="952" name="Google Shape;952;p104"/>
          <p:cNvSpPr/>
          <p:nvPr>
            <p:ph idx="2" type="pic"/>
          </p:nvPr>
        </p:nvSpPr>
        <p:spPr>
          <a:xfrm>
            <a:off x="0" y="416100"/>
            <a:ext cx="5733300" cy="6025800"/>
          </a:xfrm>
          <a:prstGeom prst="flowChartDelay">
            <a:avLst/>
          </a:prstGeom>
          <a:noFill/>
          <a:ln>
            <a:noFill/>
          </a:ln>
        </p:spPr>
      </p:sp>
      <p:sp>
        <p:nvSpPr>
          <p:cNvPr id="953" name="Google Shape;953;p104"/>
          <p:cNvSpPr txBox="1"/>
          <p:nvPr>
            <p:ph type="title"/>
          </p:nvPr>
        </p:nvSpPr>
        <p:spPr>
          <a:xfrm>
            <a:off x="6096000" y="65925"/>
            <a:ext cx="54672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54" name="Google Shape;954;p104"/>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55" name="Google Shape;955;p104"/>
          <p:cNvSpPr txBox="1"/>
          <p:nvPr>
            <p:ph idx="3" type="body"/>
          </p:nvPr>
        </p:nvSpPr>
        <p:spPr>
          <a:xfrm>
            <a:off x="6096000" y="2385825"/>
            <a:ext cx="5262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956" name="Shape 956"/>
        <p:cNvGrpSpPr/>
        <p:nvPr/>
      </p:nvGrpSpPr>
      <p:grpSpPr>
        <a:xfrm>
          <a:off x="0" y="0"/>
          <a:ext cx="0" cy="0"/>
          <a:chOff x="0" y="0"/>
          <a:chExt cx="0" cy="0"/>
        </a:xfrm>
      </p:grpSpPr>
      <p:sp>
        <p:nvSpPr>
          <p:cNvPr id="957" name="Google Shape;957;p105"/>
          <p:cNvSpPr/>
          <p:nvPr/>
        </p:nvSpPr>
        <p:spPr>
          <a:xfrm>
            <a:off x="4953964" y="1855357"/>
            <a:ext cx="6971700" cy="6971700"/>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58" name="Google Shape;958;p105"/>
          <p:cNvSpPr/>
          <p:nvPr/>
        </p:nvSpPr>
        <p:spPr>
          <a:xfrm rot="10800000">
            <a:off x="7287775" y="-641793"/>
            <a:ext cx="6971700" cy="6971700"/>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59" name="Google Shape;959;p105"/>
          <p:cNvSpPr txBox="1"/>
          <p:nvPr>
            <p:ph idx="1" type="body"/>
          </p:nvPr>
        </p:nvSpPr>
        <p:spPr>
          <a:xfrm>
            <a:off x="7974958" y="2963119"/>
            <a:ext cx="2743200" cy="2196300"/>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960" name="Google Shape;960;p10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61" name="Google Shape;961;p105"/>
          <p:cNvSpPr txBox="1"/>
          <p:nvPr>
            <p:ph idx="2"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62" name="Google Shape;962;p105"/>
          <p:cNvSpPr txBox="1"/>
          <p:nvPr>
            <p:ph idx="3" type="body"/>
          </p:nvPr>
        </p:nvSpPr>
        <p:spPr>
          <a:xfrm>
            <a:off x="609750" y="2385825"/>
            <a:ext cx="63132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963" name="Shape 963"/>
        <p:cNvGrpSpPr/>
        <p:nvPr/>
      </p:nvGrpSpPr>
      <p:grpSpPr>
        <a:xfrm>
          <a:off x="0" y="0"/>
          <a:ext cx="0" cy="0"/>
          <a:chOff x="0" y="0"/>
          <a:chExt cx="0" cy="0"/>
        </a:xfrm>
      </p:grpSpPr>
      <p:sp>
        <p:nvSpPr>
          <p:cNvPr id="964" name="Google Shape;964;p106"/>
          <p:cNvSpPr/>
          <p:nvPr/>
        </p:nvSpPr>
        <p:spPr>
          <a:xfrm>
            <a:off x="5109730"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0"/>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965" name="Google Shape;965;p106"/>
          <p:cNvSpPr/>
          <p:nvPr/>
        </p:nvSpPr>
        <p:spPr>
          <a:xfrm>
            <a:off x="2370667"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966" name="Google Shape;966;p106"/>
          <p:cNvSpPr txBox="1"/>
          <p:nvPr>
            <p:ph idx="1" type="body"/>
          </p:nvPr>
        </p:nvSpPr>
        <p:spPr>
          <a:xfrm>
            <a:off x="2539999"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67" name="Google Shape;967;p106"/>
          <p:cNvSpPr txBox="1"/>
          <p:nvPr>
            <p:ph idx="2" type="body"/>
          </p:nvPr>
        </p:nvSpPr>
        <p:spPr>
          <a:xfrm>
            <a:off x="6829776"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68" name="Google Shape;968;p10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69" name="Google Shape;969;p106"/>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970" name="Shape 970"/>
        <p:cNvGrpSpPr/>
        <p:nvPr/>
      </p:nvGrpSpPr>
      <p:grpSpPr>
        <a:xfrm>
          <a:off x="0" y="0"/>
          <a:ext cx="0" cy="0"/>
          <a:chOff x="0" y="0"/>
          <a:chExt cx="0" cy="0"/>
        </a:xfrm>
      </p:grpSpPr>
      <p:sp>
        <p:nvSpPr>
          <p:cNvPr id="971" name="Google Shape;971;p107"/>
          <p:cNvSpPr/>
          <p:nvPr>
            <p:ph idx="2" type="pic"/>
          </p:nvPr>
        </p:nvSpPr>
        <p:spPr>
          <a:xfrm>
            <a:off x="628891" y="1672660"/>
            <a:ext cx="2543700" cy="2297400"/>
          </a:xfrm>
          <a:prstGeom prst="rect">
            <a:avLst/>
          </a:prstGeom>
          <a:noFill/>
          <a:ln>
            <a:noFill/>
          </a:ln>
        </p:spPr>
      </p:sp>
      <p:sp>
        <p:nvSpPr>
          <p:cNvPr id="972" name="Google Shape;972;p107"/>
          <p:cNvSpPr/>
          <p:nvPr>
            <p:ph idx="3" type="pic"/>
          </p:nvPr>
        </p:nvSpPr>
        <p:spPr>
          <a:xfrm>
            <a:off x="3302977" y="1672660"/>
            <a:ext cx="2543700" cy="2297400"/>
          </a:xfrm>
          <a:prstGeom prst="rect">
            <a:avLst/>
          </a:prstGeom>
          <a:noFill/>
          <a:ln>
            <a:noFill/>
          </a:ln>
        </p:spPr>
      </p:sp>
      <p:sp>
        <p:nvSpPr>
          <p:cNvPr id="973" name="Google Shape;973;p107"/>
          <p:cNvSpPr/>
          <p:nvPr>
            <p:ph idx="4" type="pic"/>
          </p:nvPr>
        </p:nvSpPr>
        <p:spPr>
          <a:xfrm>
            <a:off x="628891" y="4080194"/>
            <a:ext cx="2543700" cy="2297400"/>
          </a:xfrm>
          <a:prstGeom prst="rect">
            <a:avLst/>
          </a:prstGeom>
          <a:noFill/>
          <a:ln>
            <a:noFill/>
          </a:ln>
        </p:spPr>
      </p:sp>
      <p:sp>
        <p:nvSpPr>
          <p:cNvPr id="974" name="Google Shape;974;p107"/>
          <p:cNvSpPr/>
          <p:nvPr>
            <p:ph idx="5" type="pic"/>
          </p:nvPr>
        </p:nvSpPr>
        <p:spPr>
          <a:xfrm>
            <a:off x="3302977" y="4080194"/>
            <a:ext cx="2543700" cy="2297400"/>
          </a:xfrm>
          <a:prstGeom prst="rect">
            <a:avLst/>
          </a:prstGeom>
          <a:noFill/>
          <a:ln>
            <a:noFill/>
          </a:ln>
        </p:spPr>
      </p:sp>
      <p:sp>
        <p:nvSpPr>
          <p:cNvPr id="975" name="Google Shape;975;p10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76" name="Google Shape;976;p107"/>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77" name="Google Shape;977;p107"/>
          <p:cNvSpPr txBox="1"/>
          <p:nvPr>
            <p:ph idx="6" type="body"/>
          </p:nvPr>
        </p:nvSpPr>
        <p:spPr>
          <a:xfrm>
            <a:off x="61087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978" name="Shape 978"/>
        <p:cNvGrpSpPr/>
        <p:nvPr/>
      </p:nvGrpSpPr>
      <p:grpSpPr>
        <a:xfrm>
          <a:off x="0" y="0"/>
          <a:ext cx="0" cy="0"/>
          <a:chOff x="0" y="0"/>
          <a:chExt cx="0" cy="0"/>
        </a:xfrm>
      </p:grpSpPr>
      <p:sp>
        <p:nvSpPr>
          <p:cNvPr id="979" name="Google Shape;979;p108"/>
          <p:cNvSpPr/>
          <p:nvPr>
            <p:ph idx="2" type="chart"/>
          </p:nvPr>
        </p:nvSpPr>
        <p:spPr>
          <a:xfrm>
            <a:off x="5920502" y="2353895"/>
            <a:ext cx="5683500" cy="37431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980" name="Google Shape;980;p108"/>
          <p:cNvSpPr txBox="1"/>
          <p:nvPr>
            <p:ph idx="1" type="body"/>
          </p:nvPr>
        </p:nvSpPr>
        <p:spPr>
          <a:xfrm>
            <a:off x="1233693" y="305794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81" name="Google Shape;981;p108"/>
          <p:cNvSpPr txBox="1"/>
          <p:nvPr>
            <p:ph idx="3" type="body"/>
          </p:nvPr>
        </p:nvSpPr>
        <p:spPr>
          <a:xfrm>
            <a:off x="1228229" y="264895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982" name="Google Shape;982;p108"/>
          <p:cNvSpPr txBox="1"/>
          <p:nvPr>
            <p:ph idx="4" type="body"/>
          </p:nvPr>
        </p:nvSpPr>
        <p:spPr>
          <a:xfrm>
            <a:off x="1228229" y="400359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83" name="Google Shape;983;p108"/>
          <p:cNvSpPr txBox="1"/>
          <p:nvPr>
            <p:ph idx="5" type="body"/>
          </p:nvPr>
        </p:nvSpPr>
        <p:spPr>
          <a:xfrm>
            <a:off x="1222765" y="359460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984" name="Google Shape;984;p108"/>
          <p:cNvSpPr txBox="1"/>
          <p:nvPr>
            <p:ph idx="6" type="body"/>
          </p:nvPr>
        </p:nvSpPr>
        <p:spPr>
          <a:xfrm>
            <a:off x="1244367" y="497673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85" name="Google Shape;985;p108"/>
          <p:cNvSpPr txBox="1"/>
          <p:nvPr>
            <p:ph idx="7" type="body"/>
          </p:nvPr>
        </p:nvSpPr>
        <p:spPr>
          <a:xfrm>
            <a:off x="1238903" y="456774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986" name="Google Shape;986;p108"/>
          <p:cNvSpPr/>
          <p:nvPr>
            <p:ph idx="8" type="pic"/>
          </p:nvPr>
        </p:nvSpPr>
        <p:spPr>
          <a:xfrm>
            <a:off x="616639" y="2669177"/>
            <a:ext cx="365700" cy="365700"/>
          </a:xfrm>
          <a:prstGeom prst="rect">
            <a:avLst/>
          </a:prstGeom>
          <a:noFill/>
          <a:ln>
            <a:noFill/>
          </a:ln>
        </p:spPr>
      </p:sp>
      <p:sp>
        <p:nvSpPr>
          <p:cNvPr id="987" name="Google Shape;987;p108"/>
          <p:cNvSpPr/>
          <p:nvPr>
            <p:ph idx="9" type="pic"/>
          </p:nvPr>
        </p:nvSpPr>
        <p:spPr>
          <a:xfrm>
            <a:off x="616639" y="3583577"/>
            <a:ext cx="365700" cy="365700"/>
          </a:xfrm>
          <a:prstGeom prst="rect">
            <a:avLst/>
          </a:prstGeom>
          <a:noFill/>
          <a:ln>
            <a:noFill/>
          </a:ln>
        </p:spPr>
      </p:sp>
      <p:sp>
        <p:nvSpPr>
          <p:cNvPr id="988" name="Google Shape;988;p108"/>
          <p:cNvSpPr/>
          <p:nvPr>
            <p:ph idx="13" type="pic"/>
          </p:nvPr>
        </p:nvSpPr>
        <p:spPr>
          <a:xfrm>
            <a:off x="616639" y="4565710"/>
            <a:ext cx="365700" cy="365700"/>
          </a:xfrm>
          <a:prstGeom prst="rect">
            <a:avLst/>
          </a:prstGeom>
          <a:noFill/>
          <a:ln>
            <a:noFill/>
          </a:ln>
        </p:spPr>
      </p:sp>
      <p:sp>
        <p:nvSpPr>
          <p:cNvPr id="989" name="Google Shape;989;p10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90" name="Google Shape;990;p108"/>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991" name="Shape 991"/>
        <p:cNvGrpSpPr/>
        <p:nvPr/>
      </p:nvGrpSpPr>
      <p:grpSpPr>
        <a:xfrm>
          <a:off x="0" y="0"/>
          <a:ext cx="0" cy="0"/>
          <a:chOff x="0" y="0"/>
          <a:chExt cx="0" cy="0"/>
        </a:xfrm>
      </p:grpSpPr>
      <p:sp>
        <p:nvSpPr>
          <p:cNvPr id="992" name="Google Shape;992;p109"/>
          <p:cNvSpPr/>
          <p:nvPr/>
        </p:nvSpPr>
        <p:spPr>
          <a:xfrm>
            <a:off x="6463894" y="3715473"/>
            <a:ext cx="2784300" cy="2477100"/>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993" name="Google Shape;993;p109"/>
          <p:cNvSpPr txBox="1"/>
          <p:nvPr/>
        </p:nvSpPr>
        <p:spPr>
          <a:xfrm>
            <a:off x="6736467" y="3945480"/>
            <a:ext cx="19932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94" name="Google Shape;994;p109"/>
          <p:cNvSpPr txBox="1"/>
          <p:nvPr/>
        </p:nvSpPr>
        <p:spPr>
          <a:xfrm>
            <a:off x="6736467" y="4785000"/>
            <a:ext cx="19932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995" name="Google Shape;995;p109"/>
          <p:cNvSpPr/>
          <p:nvPr/>
        </p:nvSpPr>
        <p:spPr>
          <a:xfrm>
            <a:off x="8729802" y="3930649"/>
            <a:ext cx="2458500" cy="2007300"/>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996" name="Google Shape;996;p109"/>
          <p:cNvSpPr txBox="1"/>
          <p:nvPr/>
        </p:nvSpPr>
        <p:spPr>
          <a:xfrm>
            <a:off x="9084512" y="3945480"/>
            <a:ext cx="21447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97" name="Google Shape;997;p109"/>
          <p:cNvSpPr txBox="1"/>
          <p:nvPr/>
        </p:nvSpPr>
        <p:spPr>
          <a:xfrm>
            <a:off x="9084512" y="4785000"/>
            <a:ext cx="21447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98" name="Google Shape;998;p109"/>
          <p:cNvSpPr/>
          <p:nvPr>
            <p:ph idx="2" type="chart"/>
          </p:nvPr>
        </p:nvSpPr>
        <p:spPr>
          <a:xfrm>
            <a:off x="616639" y="2353895"/>
            <a:ext cx="5536800" cy="36765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999" name="Google Shape;999;p10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00" name="Google Shape;1000;p109"/>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001" name="Google Shape;1001;p109"/>
          <p:cNvSpPr txBox="1"/>
          <p:nvPr>
            <p:ph idx="3" type="body"/>
          </p:nvPr>
        </p:nvSpPr>
        <p:spPr>
          <a:xfrm>
            <a:off x="62353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1002" name="Shape 1002"/>
        <p:cNvGrpSpPr/>
        <p:nvPr/>
      </p:nvGrpSpPr>
      <p:grpSpPr>
        <a:xfrm>
          <a:off x="0" y="0"/>
          <a:ext cx="0" cy="0"/>
          <a:chOff x="0" y="0"/>
          <a:chExt cx="0" cy="0"/>
        </a:xfrm>
      </p:grpSpPr>
      <p:sp>
        <p:nvSpPr>
          <p:cNvPr id="1003" name="Google Shape;1003;p110"/>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04" name="Google Shape;1004;p110"/>
          <p:cNvSpPr/>
          <p:nvPr/>
        </p:nvSpPr>
        <p:spPr>
          <a:xfrm flipH="1">
            <a:off x="5395187" y="129651"/>
            <a:ext cx="6240600" cy="6240600"/>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1005" name="Google Shape;1005;p110"/>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1006" name="Google Shape;1006;p110"/>
          <p:cNvSpPr/>
          <p:nvPr>
            <p:ph idx="2" type="pic"/>
          </p:nvPr>
        </p:nvSpPr>
        <p:spPr>
          <a:xfrm>
            <a:off x="8095047" y="1257696"/>
            <a:ext cx="2124300" cy="4571400"/>
          </a:xfrm>
          <a:prstGeom prst="roundRect">
            <a:avLst>
              <a:gd fmla="val 10302" name="adj"/>
            </a:avLst>
          </a:prstGeom>
          <a:solidFill>
            <a:schemeClr val="lt2"/>
          </a:solidFill>
          <a:ln>
            <a:noFill/>
          </a:ln>
        </p:spPr>
      </p:sp>
      <p:sp>
        <p:nvSpPr>
          <p:cNvPr id="1007" name="Google Shape;1007;p11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08" name="Google Shape;1008;p11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009" name="Google Shape;1009;p110"/>
          <p:cNvSpPr txBox="1"/>
          <p:nvPr>
            <p:ph idx="3" type="body"/>
          </p:nvPr>
        </p:nvSpPr>
        <p:spPr>
          <a:xfrm>
            <a:off x="609750" y="2385825"/>
            <a:ext cx="5757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1010" name="Shape 1010"/>
        <p:cNvGrpSpPr/>
        <p:nvPr/>
      </p:nvGrpSpPr>
      <p:grpSpPr>
        <a:xfrm>
          <a:off x="0" y="0"/>
          <a:ext cx="0" cy="0"/>
          <a:chOff x="0" y="0"/>
          <a:chExt cx="0" cy="0"/>
        </a:xfrm>
      </p:grpSpPr>
      <p:sp>
        <p:nvSpPr>
          <p:cNvPr id="1011" name="Google Shape;1011;p111"/>
          <p:cNvSpPr/>
          <p:nvPr/>
        </p:nvSpPr>
        <p:spPr>
          <a:xfrm>
            <a:off x="8833266" y="6569215"/>
            <a:ext cx="2602500" cy="159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12" name="Google Shape;1012;p111"/>
          <p:cNvSpPr/>
          <p:nvPr/>
        </p:nvSpPr>
        <p:spPr>
          <a:xfrm>
            <a:off x="3505516" y="4154626"/>
            <a:ext cx="5406600" cy="5406600"/>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1013" name="Google Shape;1013;p111"/>
          <p:cNvSpPr/>
          <p:nvPr/>
        </p:nvSpPr>
        <p:spPr>
          <a:xfrm>
            <a:off x="3236290" y="3996266"/>
            <a:ext cx="5286600" cy="5286600"/>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1014" name="Google Shape;1014;p111"/>
          <p:cNvPicPr preferRelativeResize="0"/>
          <p:nvPr/>
        </p:nvPicPr>
        <p:blipFill rotWithShape="1">
          <a:blip r:embed="rId2">
            <a:alphaModFix/>
          </a:blip>
          <a:srcRect b="-250" l="0" r="0" t="0"/>
          <a:stretch/>
        </p:blipFill>
        <p:spPr>
          <a:xfrm>
            <a:off x="5021207" y="1876700"/>
            <a:ext cx="2321701" cy="4664524"/>
          </a:xfrm>
          <a:prstGeom prst="rect">
            <a:avLst/>
          </a:prstGeom>
          <a:noFill/>
          <a:ln>
            <a:noFill/>
          </a:ln>
        </p:spPr>
      </p:pic>
      <p:sp>
        <p:nvSpPr>
          <p:cNvPr id="1015" name="Google Shape;1015;p111"/>
          <p:cNvSpPr/>
          <p:nvPr>
            <p:ph idx="2" type="pic"/>
          </p:nvPr>
        </p:nvSpPr>
        <p:spPr>
          <a:xfrm>
            <a:off x="5146901" y="1993899"/>
            <a:ext cx="2048100" cy="4379100"/>
          </a:xfrm>
          <a:prstGeom prst="rect">
            <a:avLst/>
          </a:prstGeom>
          <a:noFill/>
          <a:ln>
            <a:noFill/>
          </a:ln>
        </p:spPr>
      </p:sp>
      <p:sp>
        <p:nvSpPr>
          <p:cNvPr id="1016" name="Google Shape;1016;p111"/>
          <p:cNvSpPr txBox="1"/>
          <p:nvPr>
            <p:ph idx="1" type="body"/>
          </p:nvPr>
        </p:nvSpPr>
        <p:spPr>
          <a:xfrm>
            <a:off x="8833267" y="2447367"/>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17" name="Google Shape;1017;p111"/>
          <p:cNvSpPr txBox="1"/>
          <p:nvPr>
            <p:ph idx="3" type="body"/>
          </p:nvPr>
        </p:nvSpPr>
        <p:spPr>
          <a:xfrm>
            <a:off x="8833267" y="379848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18" name="Google Shape;1018;p111"/>
          <p:cNvSpPr txBox="1"/>
          <p:nvPr>
            <p:ph idx="4" type="body"/>
          </p:nvPr>
        </p:nvSpPr>
        <p:spPr>
          <a:xfrm>
            <a:off x="8833266" y="511716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19" name="Google Shape;1019;p111"/>
          <p:cNvSpPr/>
          <p:nvPr>
            <p:ph idx="5" type="pic"/>
          </p:nvPr>
        </p:nvSpPr>
        <p:spPr>
          <a:xfrm>
            <a:off x="8146954" y="2518389"/>
            <a:ext cx="365700" cy="365700"/>
          </a:xfrm>
          <a:prstGeom prst="rect">
            <a:avLst/>
          </a:prstGeom>
          <a:noFill/>
          <a:ln>
            <a:noFill/>
          </a:ln>
        </p:spPr>
      </p:sp>
      <p:sp>
        <p:nvSpPr>
          <p:cNvPr id="1020" name="Google Shape;1020;p111"/>
          <p:cNvSpPr/>
          <p:nvPr>
            <p:ph idx="6" type="pic"/>
          </p:nvPr>
        </p:nvSpPr>
        <p:spPr>
          <a:xfrm>
            <a:off x="8146954" y="3860390"/>
            <a:ext cx="365700" cy="365700"/>
          </a:xfrm>
          <a:prstGeom prst="rect">
            <a:avLst/>
          </a:prstGeom>
          <a:noFill/>
          <a:ln>
            <a:noFill/>
          </a:ln>
        </p:spPr>
      </p:sp>
      <p:sp>
        <p:nvSpPr>
          <p:cNvPr id="1021" name="Google Shape;1021;p111"/>
          <p:cNvSpPr/>
          <p:nvPr>
            <p:ph idx="7" type="pic"/>
          </p:nvPr>
        </p:nvSpPr>
        <p:spPr>
          <a:xfrm>
            <a:off x="8146954" y="5179070"/>
            <a:ext cx="365700" cy="365700"/>
          </a:xfrm>
          <a:prstGeom prst="rect">
            <a:avLst/>
          </a:prstGeom>
          <a:noFill/>
          <a:ln>
            <a:noFill/>
          </a:ln>
        </p:spPr>
      </p:sp>
      <p:sp>
        <p:nvSpPr>
          <p:cNvPr id="1022" name="Google Shape;1022;p11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23" name="Google Shape;1023;p111"/>
          <p:cNvSpPr txBox="1"/>
          <p:nvPr>
            <p:ph idx="8"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024" name="Google Shape;1024;p111"/>
          <p:cNvSpPr txBox="1"/>
          <p:nvPr>
            <p:ph idx="9"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1025" name="Shape 1025"/>
        <p:cNvGrpSpPr/>
        <p:nvPr/>
      </p:nvGrpSpPr>
      <p:grpSpPr>
        <a:xfrm>
          <a:off x="0" y="0"/>
          <a:ext cx="0" cy="0"/>
          <a:chOff x="0" y="0"/>
          <a:chExt cx="0" cy="0"/>
        </a:xfrm>
      </p:grpSpPr>
      <p:sp>
        <p:nvSpPr>
          <p:cNvPr id="1026" name="Google Shape;1026;p112"/>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27" name="Google Shape;1027;p112"/>
          <p:cNvSpPr/>
          <p:nvPr/>
        </p:nvSpPr>
        <p:spPr>
          <a:xfrm>
            <a:off x="2236262" y="3835806"/>
            <a:ext cx="77757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28" name="Google Shape;1028;p112"/>
          <p:cNvSpPr txBox="1"/>
          <p:nvPr>
            <p:ph idx="1"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29" name="Google Shape;1029;p112"/>
          <p:cNvSpPr txBox="1"/>
          <p:nvPr>
            <p:ph idx="2" type="body"/>
          </p:nvPr>
        </p:nvSpPr>
        <p:spPr>
          <a:xfrm>
            <a:off x="5105106"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1030" name="Google Shape;1030;p112"/>
          <p:cNvSpPr txBox="1"/>
          <p:nvPr>
            <p:ph idx="3" type="body"/>
          </p:nvPr>
        </p:nvSpPr>
        <p:spPr>
          <a:xfrm>
            <a:off x="7879079"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31" name="Google Shape;1031;p112"/>
          <p:cNvSpPr txBox="1"/>
          <p:nvPr>
            <p:ph idx="4" type="body"/>
          </p:nvPr>
        </p:nvSpPr>
        <p:spPr>
          <a:xfrm>
            <a:off x="2916218"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1032" name="Google Shape;1032;p112"/>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33" name="Google Shape;1033;p112"/>
          <p:cNvSpPr txBox="1"/>
          <p:nvPr>
            <p:ph idx="5"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34" name="Google Shape;1034;p112"/>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35" name="Google Shape;1035;p112"/>
          <p:cNvSpPr txBox="1"/>
          <p:nvPr>
            <p:ph idx="6" type="body"/>
          </p:nvPr>
        </p:nvSpPr>
        <p:spPr>
          <a:xfrm>
            <a:off x="5763590"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36" name="Google Shape;1036;p11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37" name="Google Shape;1037;p112"/>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100" name="Shape 100"/>
        <p:cNvGrpSpPr/>
        <p:nvPr/>
      </p:nvGrpSpPr>
      <p:grpSpPr>
        <a:xfrm>
          <a:off x="0" y="0"/>
          <a:ext cx="0" cy="0"/>
          <a:chOff x="0" y="0"/>
          <a:chExt cx="0" cy="0"/>
        </a:xfrm>
      </p:grpSpPr>
      <p:sp>
        <p:nvSpPr>
          <p:cNvPr id="101" name="Google Shape;101;p12"/>
          <p:cNvSpPr/>
          <p:nvPr>
            <p:ph idx="2" type="pic"/>
          </p:nvPr>
        </p:nvSpPr>
        <p:spPr>
          <a:xfrm>
            <a:off x="0" y="0"/>
            <a:ext cx="12192000" cy="6146800"/>
          </a:xfrm>
          <a:prstGeom prst="rect">
            <a:avLst/>
          </a:prstGeom>
          <a:noFill/>
          <a:ln>
            <a:noFill/>
          </a:ln>
        </p:spPr>
      </p:sp>
      <p:sp>
        <p:nvSpPr>
          <p:cNvPr id="102" name="Google Shape;102;p12"/>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3" name="Google Shape;103;p12"/>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4" name="Google Shape;104;p12"/>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1038" name="Shape 1038"/>
        <p:cNvGrpSpPr/>
        <p:nvPr/>
      </p:nvGrpSpPr>
      <p:grpSpPr>
        <a:xfrm>
          <a:off x="0" y="0"/>
          <a:ext cx="0" cy="0"/>
          <a:chOff x="0" y="0"/>
          <a:chExt cx="0" cy="0"/>
        </a:xfrm>
      </p:grpSpPr>
      <p:sp>
        <p:nvSpPr>
          <p:cNvPr id="1039" name="Google Shape;1039;p113"/>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40" name="Google Shape;1040;p113"/>
          <p:cNvSpPr/>
          <p:nvPr/>
        </p:nvSpPr>
        <p:spPr>
          <a:xfrm>
            <a:off x="1423686" y="3835806"/>
            <a:ext cx="93639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41" name="Google Shape;1041;p113"/>
          <p:cNvSpPr txBox="1"/>
          <p:nvPr>
            <p:ph idx="1" type="body"/>
          </p:nvPr>
        </p:nvSpPr>
        <p:spPr>
          <a:xfrm>
            <a:off x="1529084"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42" name="Google Shape;1042;p113"/>
          <p:cNvSpPr txBox="1"/>
          <p:nvPr>
            <p:ph idx="2" type="body"/>
          </p:nvPr>
        </p:nvSpPr>
        <p:spPr>
          <a:xfrm>
            <a:off x="4013309"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43" name="Google Shape;1043;p113"/>
          <p:cNvSpPr txBox="1"/>
          <p:nvPr>
            <p:ph idx="3" type="body"/>
          </p:nvPr>
        </p:nvSpPr>
        <p:spPr>
          <a:xfrm>
            <a:off x="6383364"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44" name="Google Shape;1044;p113"/>
          <p:cNvSpPr txBox="1"/>
          <p:nvPr>
            <p:ph idx="4" type="body"/>
          </p:nvPr>
        </p:nvSpPr>
        <p:spPr>
          <a:xfrm>
            <a:off x="1972945"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45" name="Google Shape;1045;p113"/>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46" name="Google Shape;1046;p113"/>
          <p:cNvSpPr txBox="1"/>
          <p:nvPr>
            <p:ph idx="5" type="body"/>
          </p:nvPr>
        </p:nvSpPr>
        <p:spPr>
          <a:xfrm>
            <a:off x="7126821"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47" name="Google Shape;1047;p113"/>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48" name="Google Shape;1048;p113"/>
          <p:cNvSpPr txBox="1"/>
          <p:nvPr>
            <p:ph idx="6" type="body"/>
          </p:nvPr>
        </p:nvSpPr>
        <p:spPr>
          <a:xfrm>
            <a:off x="4671793"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49" name="Google Shape;1049;p113"/>
          <p:cNvSpPr txBox="1"/>
          <p:nvPr>
            <p:ph idx="7" type="body"/>
          </p:nvPr>
        </p:nvSpPr>
        <p:spPr>
          <a:xfrm>
            <a:off x="8730267"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50" name="Google Shape;1050;p113"/>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51" name="Google Shape;1051;p113"/>
          <p:cNvSpPr txBox="1"/>
          <p:nvPr>
            <p:ph idx="8" type="body"/>
          </p:nvPr>
        </p:nvSpPr>
        <p:spPr>
          <a:xfrm>
            <a:off x="9388751"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52" name="Google Shape;1052;p11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53" name="Google Shape;1053;p113"/>
          <p:cNvSpPr txBox="1"/>
          <p:nvPr>
            <p:ph idx="9"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1054" name="Shape 1054"/>
        <p:cNvGrpSpPr/>
        <p:nvPr/>
      </p:nvGrpSpPr>
      <p:grpSpPr>
        <a:xfrm>
          <a:off x="0" y="0"/>
          <a:ext cx="0" cy="0"/>
          <a:chOff x="0" y="0"/>
          <a:chExt cx="0" cy="0"/>
        </a:xfrm>
      </p:grpSpPr>
      <p:sp>
        <p:nvSpPr>
          <p:cNvPr id="1055" name="Google Shape;1055;p114"/>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56" name="Google Shape;1056;p114"/>
          <p:cNvSpPr/>
          <p:nvPr/>
        </p:nvSpPr>
        <p:spPr>
          <a:xfrm>
            <a:off x="810228" y="3835806"/>
            <a:ext cx="106380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57" name="Google Shape;1057;p114"/>
          <p:cNvSpPr txBox="1"/>
          <p:nvPr>
            <p:ph idx="1" type="body"/>
          </p:nvPr>
        </p:nvSpPr>
        <p:spPr>
          <a:xfrm>
            <a:off x="810228"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1058" name="Google Shape;1058;p114"/>
          <p:cNvSpPr txBox="1"/>
          <p:nvPr>
            <p:ph idx="2" type="body"/>
          </p:nvPr>
        </p:nvSpPr>
        <p:spPr>
          <a:xfrm>
            <a:off x="3000855"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59" name="Google Shape;1059;p114"/>
          <p:cNvSpPr txBox="1"/>
          <p:nvPr>
            <p:ph idx="3" type="body"/>
          </p:nvPr>
        </p:nvSpPr>
        <p:spPr>
          <a:xfrm>
            <a:off x="512790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60" name="Google Shape;1060;p114"/>
          <p:cNvSpPr txBox="1"/>
          <p:nvPr>
            <p:ph idx="4" type="body"/>
          </p:nvPr>
        </p:nvSpPr>
        <p:spPr>
          <a:xfrm>
            <a:off x="1254089"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61" name="Google Shape;1061;p114"/>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62" name="Google Shape;1062;p114"/>
          <p:cNvSpPr txBox="1"/>
          <p:nvPr>
            <p:ph idx="5" type="body"/>
          </p:nvPr>
        </p:nvSpPr>
        <p:spPr>
          <a:xfrm>
            <a:off x="587135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63" name="Google Shape;1063;p114"/>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64" name="Google Shape;1064;p114"/>
          <p:cNvSpPr txBox="1"/>
          <p:nvPr>
            <p:ph idx="6" type="body"/>
          </p:nvPr>
        </p:nvSpPr>
        <p:spPr>
          <a:xfrm>
            <a:off x="3659339"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65" name="Google Shape;1065;p114"/>
          <p:cNvSpPr txBox="1"/>
          <p:nvPr>
            <p:ph idx="7" type="body"/>
          </p:nvPr>
        </p:nvSpPr>
        <p:spPr>
          <a:xfrm>
            <a:off x="7318900"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66" name="Google Shape;1066;p114"/>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67" name="Google Shape;1067;p114"/>
          <p:cNvSpPr txBox="1"/>
          <p:nvPr>
            <p:ph idx="8" type="body"/>
          </p:nvPr>
        </p:nvSpPr>
        <p:spPr>
          <a:xfrm>
            <a:off x="7977384"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68" name="Google Shape;1068;p114"/>
          <p:cNvSpPr txBox="1"/>
          <p:nvPr>
            <p:ph idx="9" type="body"/>
          </p:nvPr>
        </p:nvSpPr>
        <p:spPr>
          <a:xfrm>
            <a:off x="942211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69" name="Google Shape;1069;p114"/>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70" name="Google Shape;1070;p114"/>
          <p:cNvSpPr txBox="1"/>
          <p:nvPr>
            <p:ph idx="13" type="body"/>
          </p:nvPr>
        </p:nvSpPr>
        <p:spPr>
          <a:xfrm>
            <a:off x="1016556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71" name="Google Shape;1071;p11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72" name="Google Shape;1072;p114"/>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1073" name="Shape 1073"/>
        <p:cNvGrpSpPr/>
        <p:nvPr/>
      </p:nvGrpSpPr>
      <p:grpSpPr>
        <a:xfrm>
          <a:off x="0" y="0"/>
          <a:ext cx="0" cy="0"/>
          <a:chOff x="0" y="0"/>
          <a:chExt cx="0" cy="0"/>
        </a:xfrm>
      </p:grpSpPr>
      <p:sp>
        <p:nvSpPr>
          <p:cNvPr id="1074" name="Google Shape;1074;p115"/>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1075" name="Google Shape;1075;p115"/>
          <p:cNvSpPr/>
          <p:nvPr/>
        </p:nvSpPr>
        <p:spPr>
          <a:xfrm>
            <a:off x="6176747" y="2859755"/>
            <a:ext cx="5111700" cy="286800"/>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1076" name="Google Shape;1076;p115"/>
          <p:cNvSpPr/>
          <p:nvPr/>
        </p:nvSpPr>
        <p:spPr>
          <a:xfrm>
            <a:off x="6176747" y="2859755"/>
            <a:ext cx="3854400" cy="2868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1077" name="Google Shape;1077;p115"/>
          <p:cNvSpPr/>
          <p:nvPr/>
        </p:nvSpPr>
        <p:spPr>
          <a:xfrm>
            <a:off x="6203950" y="3892133"/>
            <a:ext cx="5111700" cy="286800"/>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1078" name="Google Shape;1078;p115"/>
          <p:cNvSpPr/>
          <p:nvPr/>
        </p:nvSpPr>
        <p:spPr>
          <a:xfrm>
            <a:off x="6203950" y="3892133"/>
            <a:ext cx="2892300" cy="2868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1079" name="Google Shape;1079;p115"/>
          <p:cNvSpPr/>
          <p:nvPr/>
        </p:nvSpPr>
        <p:spPr>
          <a:xfrm>
            <a:off x="6203950" y="4844716"/>
            <a:ext cx="5111700" cy="286800"/>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1080" name="Google Shape;1080;p115"/>
          <p:cNvSpPr/>
          <p:nvPr/>
        </p:nvSpPr>
        <p:spPr>
          <a:xfrm>
            <a:off x="6203950" y="4844716"/>
            <a:ext cx="5111700" cy="2868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1081" name="Google Shape;1081;p115"/>
          <p:cNvSpPr txBox="1"/>
          <p:nvPr>
            <p:ph idx="1" type="body"/>
          </p:nvPr>
        </p:nvSpPr>
        <p:spPr>
          <a:xfrm>
            <a:off x="4697813" y="2552420"/>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082" name="Google Shape;1082;p115"/>
          <p:cNvSpPr txBox="1"/>
          <p:nvPr>
            <p:ph idx="2" type="body"/>
          </p:nvPr>
        </p:nvSpPr>
        <p:spPr>
          <a:xfrm>
            <a:off x="6176747" y="243507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83" name="Google Shape;1083;p115"/>
          <p:cNvSpPr txBox="1"/>
          <p:nvPr>
            <p:ph idx="3" type="body"/>
          </p:nvPr>
        </p:nvSpPr>
        <p:spPr>
          <a:xfrm>
            <a:off x="6203950" y="3430117"/>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84" name="Google Shape;1084;p115"/>
          <p:cNvSpPr txBox="1"/>
          <p:nvPr>
            <p:ph idx="4" type="body"/>
          </p:nvPr>
        </p:nvSpPr>
        <p:spPr>
          <a:xfrm>
            <a:off x="6203950" y="438152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85" name="Google Shape;1085;p115"/>
          <p:cNvSpPr txBox="1"/>
          <p:nvPr>
            <p:ph idx="5" type="body"/>
          </p:nvPr>
        </p:nvSpPr>
        <p:spPr>
          <a:xfrm>
            <a:off x="4697812" y="357660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086" name="Google Shape;1086;p115"/>
          <p:cNvSpPr txBox="1"/>
          <p:nvPr>
            <p:ph idx="6" type="body"/>
          </p:nvPr>
        </p:nvSpPr>
        <p:spPr>
          <a:xfrm>
            <a:off x="4697811" y="452357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087" name="Google Shape;1087;p11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88" name="Google Shape;1088;p115"/>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089" name="Google Shape;1089;p115"/>
          <p:cNvSpPr txBox="1"/>
          <p:nvPr>
            <p:ph idx="8" type="body"/>
          </p:nvPr>
        </p:nvSpPr>
        <p:spPr>
          <a:xfrm>
            <a:off x="609750" y="2385825"/>
            <a:ext cx="42348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1090" name="Shape 1090"/>
        <p:cNvGrpSpPr/>
        <p:nvPr/>
      </p:nvGrpSpPr>
      <p:grpSpPr>
        <a:xfrm>
          <a:off x="0" y="0"/>
          <a:ext cx="0" cy="0"/>
          <a:chOff x="0" y="0"/>
          <a:chExt cx="0" cy="0"/>
        </a:xfrm>
      </p:grpSpPr>
      <p:sp>
        <p:nvSpPr>
          <p:cNvPr id="1091" name="Google Shape;1091;p116"/>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1092" name="Google Shape;1092;p116"/>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1093" name="Google Shape;1093;p116"/>
          <p:cNvSpPr/>
          <p:nvPr>
            <p:ph idx="2" type="pic"/>
          </p:nvPr>
        </p:nvSpPr>
        <p:spPr>
          <a:xfrm>
            <a:off x="6093644" y="3431357"/>
            <a:ext cx="6096000" cy="3429000"/>
          </a:xfrm>
          <a:prstGeom prst="rect">
            <a:avLst/>
          </a:prstGeom>
          <a:noFill/>
          <a:ln>
            <a:noFill/>
          </a:ln>
        </p:spPr>
      </p:sp>
      <p:sp>
        <p:nvSpPr>
          <p:cNvPr id="1094" name="Google Shape;1094;p116"/>
          <p:cNvSpPr/>
          <p:nvPr>
            <p:ph idx="3" type="pic"/>
          </p:nvPr>
        </p:nvSpPr>
        <p:spPr>
          <a:xfrm>
            <a:off x="6096000" y="-4715"/>
            <a:ext cx="6096000" cy="3429000"/>
          </a:xfrm>
          <a:prstGeom prst="rect">
            <a:avLst/>
          </a:prstGeom>
          <a:noFill/>
          <a:ln>
            <a:noFill/>
          </a:ln>
        </p:spPr>
      </p:sp>
      <p:sp>
        <p:nvSpPr>
          <p:cNvPr id="1095" name="Google Shape;1095;p116"/>
          <p:cNvSpPr/>
          <p:nvPr>
            <p:ph idx="4" type="pic"/>
          </p:nvPr>
        </p:nvSpPr>
        <p:spPr>
          <a:xfrm>
            <a:off x="-1571" y="3431357"/>
            <a:ext cx="6096000" cy="3429000"/>
          </a:xfrm>
          <a:prstGeom prst="rect">
            <a:avLst/>
          </a:prstGeom>
          <a:noFill/>
          <a:ln>
            <a:noFill/>
          </a:ln>
        </p:spPr>
      </p:sp>
      <p:sp>
        <p:nvSpPr>
          <p:cNvPr id="1096" name="Google Shape;1096;p116"/>
          <p:cNvSpPr/>
          <p:nvPr>
            <p:ph idx="5" type="pic"/>
          </p:nvPr>
        </p:nvSpPr>
        <p:spPr>
          <a:xfrm>
            <a:off x="-9425" y="-4715"/>
            <a:ext cx="6096000" cy="3429000"/>
          </a:xfrm>
          <a:prstGeom prst="rect">
            <a:avLst/>
          </a:prstGeom>
          <a:noFill/>
          <a:ln>
            <a:noFill/>
          </a:ln>
        </p:spPr>
      </p:sp>
      <p:sp>
        <p:nvSpPr>
          <p:cNvPr id="1097" name="Google Shape;1097;p116"/>
          <p:cNvSpPr txBox="1"/>
          <p:nvPr>
            <p:ph idx="1" type="body"/>
          </p:nvPr>
        </p:nvSpPr>
        <p:spPr>
          <a:xfrm>
            <a:off x="839063" y="1303020"/>
            <a:ext cx="4414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1098" name="Google Shape;1098;p116"/>
          <p:cNvSpPr txBox="1"/>
          <p:nvPr>
            <p:ph idx="6" type="body"/>
          </p:nvPr>
        </p:nvSpPr>
        <p:spPr>
          <a:xfrm>
            <a:off x="6992804" y="1303020"/>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1099" name="Google Shape;1099;p116"/>
          <p:cNvSpPr txBox="1"/>
          <p:nvPr>
            <p:ph idx="7" type="body"/>
          </p:nvPr>
        </p:nvSpPr>
        <p:spPr>
          <a:xfrm>
            <a:off x="6992804"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1100" name="Google Shape;1100;p116"/>
          <p:cNvSpPr txBox="1"/>
          <p:nvPr>
            <p:ph idx="8" type="body"/>
          </p:nvPr>
        </p:nvSpPr>
        <p:spPr>
          <a:xfrm>
            <a:off x="897589"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1101" name="Shape 1101"/>
        <p:cNvGrpSpPr/>
        <p:nvPr/>
      </p:nvGrpSpPr>
      <p:grpSpPr>
        <a:xfrm>
          <a:off x="0" y="0"/>
          <a:ext cx="0" cy="0"/>
          <a:chOff x="0" y="0"/>
          <a:chExt cx="0" cy="0"/>
        </a:xfrm>
      </p:grpSpPr>
      <p:sp>
        <p:nvSpPr>
          <p:cNvPr id="1102" name="Google Shape;1102;p117"/>
          <p:cNvSpPr/>
          <p:nvPr/>
        </p:nvSpPr>
        <p:spPr>
          <a:xfrm>
            <a:off x="7243197" y="4554269"/>
            <a:ext cx="3974100" cy="538200"/>
          </a:xfrm>
          <a:prstGeom prst="roundRect">
            <a:avLst>
              <a:gd fmla="val 50000" name="adj"/>
            </a:avLst>
          </a:prstGeom>
          <a:solidFill>
            <a:schemeClr val="accent4">
              <a:alpha val="8353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1103" name="Google Shape;1103;p117"/>
          <p:cNvSpPr/>
          <p:nvPr/>
        </p:nvSpPr>
        <p:spPr>
          <a:xfrm>
            <a:off x="974582" y="4554269"/>
            <a:ext cx="2960100" cy="538200"/>
          </a:xfrm>
          <a:prstGeom prst="roundRect">
            <a:avLst>
              <a:gd fmla="val 50000" name="adj"/>
            </a:avLst>
          </a:prstGeom>
          <a:solidFill>
            <a:schemeClr val="accent3">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1104" name="Google Shape;1104;p117"/>
          <p:cNvSpPr/>
          <p:nvPr/>
        </p:nvSpPr>
        <p:spPr>
          <a:xfrm>
            <a:off x="3033393" y="4554269"/>
            <a:ext cx="5100900" cy="538200"/>
          </a:xfrm>
          <a:prstGeom prst="roundRect">
            <a:avLst>
              <a:gd fmla="val 50000" name="adj"/>
            </a:avLst>
          </a:prstGeom>
          <a:solidFill>
            <a:schemeClr val="accent2">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1105" name="Google Shape;1105;p11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06" name="Google Shape;1106;p117"/>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107" name="Google Shape;1107;p117"/>
          <p:cNvSpPr txBox="1"/>
          <p:nvPr>
            <p:ph idx="2" type="body"/>
          </p:nvPr>
        </p:nvSpPr>
        <p:spPr>
          <a:xfrm>
            <a:off x="609750" y="2385825"/>
            <a:ext cx="10308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1108" name="Shape 1108"/>
        <p:cNvGrpSpPr/>
        <p:nvPr/>
      </p:nvGrpSpPr>
      <p:grpSpPr>
        <a:xfrm>
          <a:off x="0" y="0"/>
          <a:ext cx="0" cy="0"/>
          <a:chOff x="0" y="0"/>
          <a:chExt cx="0" cy="0"/>
        </a:xfrm>
      </p:grpSpPr>
      <p:sp>
        <p:nvSpPr>
          <p:cNvPr id="1109" name="Google Shape;1109;p118"/>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1110" name="Google Shape;1110;p118"/>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111" name="Google Shape;1111;p118"/>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1112" name="Google Shape;1112;p118"/>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113" name="Google Shape;1113;p118"/>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114" name="Google Shape;1114;p118"/>
          <p:cNvSpPr/>
          <p:nvPr>
            <p:ph idx="5" type="pic"/>
          </p:nvPr>
        </p:nvSpPr>
        <p:spPr>
          <a:xfrm>
            <a:off x="2440875" y="2654049"/>
            <a:ext cx="2015400" cy="2015400"/>
          </a:xfrm>
          <a:prstGeom prst="rect">
            <a:avLst/>
          </a:prstGeom>
          <a:solidFill>
            <a:srgbClr val="F2F2F2"/>
          </a:solidFill>
          <a:ln>
            <a:noFill/>
          </a:ln>
        </p:spPr>
      </p:sp>
      <p:sp>
        <p:nvSpPr>
          <p:cNvPr id="1115" name="Google Shape;1115;p118"/>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116" name="Google Shape;1116;p118"/>
          <p:cNvSpPr/>
          <p:nvPr>
            <p:ph idx="6" type="pic"/>
          </p:nvPr>
        </p:nvSpPr>
        <p:spPr>
          <a:xfrm>
            <a:off x="8367113" y="2654049"/>
            <a:ext cx="2015400" cy="2015400"/>
          </a:xfrm>
          <a:prstGeom prst="rect">
            <a:avLst/>
          </a:prstGeom>
          <a:solidFill>
            <a:srgbClr val="F2F2F2"/>
          </a:solidFill>
          <a:ln>
            <a:noFill/>
          </a:ln>
        </p:spPr>
      </p:sp>
      <p:sp>
        <p:nvSpPr>
          <p:cNvPr id="1117" name="Google Shape;1117;p11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18" name="Google Shape;1118;p118"/>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1119" name="Shape 1119"/>
        <p:cNvGrpSpPr/>
        <p:nvPr/>
      </p:nvGrpSpPr>
      <p:grpSpPr>
        <a:xfrm>
          <a:off x="0" y="0"/>
          <a:ext cx="0" cy="0"/>
          <a:chOff x="0" y="0"/>
          <a:chExt cx="0" cy="0"/>
        </a:xfrm>
      </p:grpSpPr>
      <p:sp>
        <p:nvSpPr>
          <p:cNvPr id="1120" name="Google Shape;1120;p119"/>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1121" name="Google Shape;1121;p119"/>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122" name="Google Shape;1122;p119"/>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1123" name="Google Shape;1123;p119"/>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124" name="Google Shape;1124;p119"/>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1125" name="Google Shape;1125;p119"/>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126" name="Google Shape;1126;p119"/>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127" name="Google Shape;1127;p119"/>
          <p:cNvSpPr/>
          <p:nvPr>
            <p:ph idx="7" type="pic"/>
          </p:nvPr>
        </p:nvSpPr>
        <p:spPr>
          <a:xfrm>
            <a:off x="1711670" y="2790201"/>
            <a:ext cx="1833000" cy="1833000"/>
          </a:xfrm>
          <a:prstGeom prst="rect">
            <a:avLst/>
          </a:prstGeom>
          <a:solidFill>
            <a:srgbClr val="F2F2F2"/>
          </a:solidFill>
          <a:ln>
            <a:noFill/>
          </a:ln>
        </p:spPr>
      </p:sp>
      <p:sp>
        <p:nvSpPr>
          <p:cNvPr id="1128" name="Google Shape;1128;p119"/>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129" name="Google Shape;1129;p119"/>
          <p:cNvSpPr/>
          <p:nvPr>
            <p:ph idx="8" type="pic"/>
          </p:nvPr>
        </p:nvSpPr>
        <p:spPr>
          <a:xfrm>
            <a:off x="5461867" y="2790201"/>
            <a:ext cx="1833000" cy="1833000"/>
          </a:xfrm>
          <a:prstGeom prst="rect">
            <a:avLst/>
          </a:prstGeom>
          <a:solidFill>
            <a:srgbClr val="F2F2F2"/>
          </a:solidFill>
          <a:ln>
            <a:noFill/>
          </a:ln>
        </p:spPr>
      </p:sp>
      <p:sp>
        <p:nvSpPr>
          <p:cNvPr id="1130" name="Google Shape;1130;p119"/>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131" name="Google Shape;1131;p119"/>
          <p:cNvSpPr/>
          <p:nvPr>
            <p:ph idx="9" type="pic"/>
          </p:nvPr>
        </p:nvSpPr>
        <p:spPr>
          <a:xfrm>
            <a:off x="9258364" y="2790201"/>
            <a:ext cx="1833000" cy="1833000"/>
          </a:xfrm>
          <a:prstGeom prst="rect">
            <a:avLst/>
          </a:prstGeom>
          <a:solidFill>
            <a:srgbClr val="F2F2F2"/>
          </a:solidFill>
          <a:ln>
            <a:noFill/>
          </a:ln>
        </p:spPr>
      </p:sp>
      <p:sp>
        <p:nvSpPr>
          <p:cNvPr id="1132" name="Google Shape;1132;p11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33" name="Google Shape;1133;p119"/>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105" name="Shape 105"/>
        <p:cNvGrpSpPr/>
        <p:nvPr/>
      </p:nvGrpSpPr>
      <p:grpSpPr>
        <a:xfrm>
          <a:off x="0" y="0"/>
          <a:ext cx="0" cy="0"/>
          <a:chOff x="0" y="0"/>
          <a:chExt cx="0" cy="0"/>
        </a:xfrm>
      </p:grpSpPr>
      <p:sp>
        <p:nvSpPr>
          <p:cNvPr id="106" name="Google Shape;106;p13"/>
          <p:cNvSpPr/>
          <p:nvPr>
            <p:ph idx="2" type="pic"/>
          </p:nvPr>
        </p:nvSpPr>
        <p:spPr>
          <a:xfrm>
            <a:off x="0" y="0"/>
            <a:ext cx="12192000" cy="6146800"/>
          </a:xfrm>
          <a:prstGeom prst="rect">
            <a:avLst/>
          </a:prstGeom>
          <a:noFill/>
          <a:ln>
            <a:noFill/>
          </a:ln>
        </p:spPr>
      </p:sp>
      <p:sp>
        <p:nvSpPr>
          <p:cNvPr id="107" name="Google Shape;107;p13"/>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8" name="Google Shape;108;p13"/>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9" name="Google Shape;109;p13"/>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110" name="Shape 110"/>
        <p:cNvGrpSpPr/>
        <p:nvPr/>
      </p:nvGrpSpPr>
      <p:grpSpPr>
        <a:xfrm>
          <a:off x="0" y="0"/>
          <a:ext cx="0" cy="0"/>
          <a:chOff x="0" y="0"/>
          <a:chExt cx="0" cy="0"/>
        </a:xfrm>
      </p:grpSpPr>
      <p:sp>
        <p:nvSpPr>
          <p:cNvPr id="111" name="Google Shape;111;p14"/>
          <p:cNvSpPr/>
          <p:nvPr>
            <p:ph idx="2" type="pic"/>
          </p:nvPr>
        </p:nvSpPr>
        <p:spPr>
          <a:xfrm>
            <a:off x="0" y="0"/>
            <a:ext cx="12192000" cy="6146800"/>
          </a:xfrm>
          <a:prstGeom prst="rect">
            <a:avLst/>
          </a:prstGeom>
          <a:noFill/>
          <a:ln>
            <a:noFill/>
          </a:ln>
        </p:spPr>
      </p:sp>
      <p:sp>
        <p:nvSpPr>
          <p:cNvPr id="112" name="Google Shape;112;p14"/>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3" name="Google Shape;113;p14"/>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14" name="Google Shape;114;p14"/>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115" name="Shape 115"/>
        <p:cNvGrpSpPr/>
        <p:nvPr/>
      </p:nvGrpSpPr>
      <p:grpSpPr>
        <a:xfrm>
          <a:off x="0" y="0"/>
          <a:ext cx="0" cy="0"/>
          <a:chOff x="0" y="0"/>
          <a:chExt cx="0" cy="0"/>
        </a:xfrm>
      </p:grpSpPr>
      <p:sp>
        <p:nvSpPr>
          <p:cNvPr id="116" name="Google Shape;116;p1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7" name="Google Shape;117;p1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8" name="Google Shape;118;p1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9" name="Google Shape;119;p15"/>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120" name="Shape 120"/>
        <p:cNvGrpSpPr/>
        <p:nvPr/>
      </p:nvGrpSpPr>
      <p:grpSpPr>
        <a:xfrm>
          <a:off x="0" y="0"/>
          <a:ext cx="0" cy="0"/>
          <a:chOff x="0" y="0"/>
          <a:chExt cx="0" cy="0"/>
        </a:xfrm>
      </p:grpSpPr>
      <p:sp>
        <p:nvSpPr>
          <p:cNvPr id="121" name="Google Shape;121;p1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22" name="Google Shape;122;p16"/>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123" name="Shape 123"/>
        <p:cNvGrpSpPr/>
        <p:nvPr/>
      </p:nvGrpSpPr>
      <p:grpSpPr>
        <a:xfrm>
          <a:off x="0" y="0"/>
          <a:ext cx="0" cy="0"/>
          <a:chOff x="0" y="0"/>
          <a:chExt cx="0" cy="0"/>
        </a:xfrm>
      </p:grpSpPr>
      <p:sp>
        <p:nvSpPr>
          <p:cNvPr id="124" name="Google Shape;124;p17"/>
          <p:cNvSpPr/>
          <p:nvPr>
            <p:ph idx="2" type="pic"/>
          </p:nvPr>
        </p:nvSpPr>
        <p:spPr>
          <a:xfrm>
            <a:off x="1676255" y="1665017"/>
            <a:ext cx="1463100" cy="1463100"/>
          </a:xfrm>
          <a:prstGeom prst="ellipse">
            <a:avLst/>
          </a:prstGeom>
          <a:noFill/>
          <a:ln>
            <a:noFill/>
          </a:ln>
        </p:spPr>
      </p:sp>
      <p:sp>
        <p:nvSpPr>
          <p:cNvPr id="125" name="Google Shape;125;p17"/>
          <p:cNvSpPr txBox="1"/>
          <p:nvPr>
            <p:ph idx="1" type="body"/>
          </p:nvPr>
        </p:nvSpPr>
        <p:spPr>
          <a:xfrm>
            <a:off x="1247018"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6" name="Google Shape;126;p17"/>
          <p:cNvSpPr txBox="1"/>
          <p:nvPr>
            <p:ph idx="3" type="body"/>
          </p:nvPr>
        </p:nvSpPr>
        <p:spPr>
          <a:xfrm>
            <a:off x="1247018"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27" name="Google Shape;127;p17"/>
          <p:cNvSpPr/>
          <p:nvPr>
            <p:ph idx="4" type="pic"/>
          </p:nvPr>
        </p:nvSpPr>
        <p:spPr>
          <a:xfrm>
            <a:off x="5056062" y="1665017"/>
            <a:ext cx="1463100" cy="1463100"/>
          </a:xfrm>
          <a:prstGeom prst="ellipse">
            <a:avLst/>
          </a:prstGeom>
          <a:noFill/>
          <a:ln>
            <a:noFill/>
          </a:ln>
        </p:spPr>
      </p:sp>
      <p:sp>
        <p:nvSpPr>
          <p:cNvPr id="128" name="Google Shape;128;p17"/>
          <p:cNvSpPr txBox="1"/>
          <p:nvPr>
            <p:ph idx="5" type="body"/>
          </p:nvPr>
        </p:nvSpPr>
        <p:spPr>
          <a:xfrm>
            <a:off x="4626825"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9" name="Google Shape;129;p17"/>
          <p:cNvSpPr txBox="1"/>
          <p:nvPr>
            <p:ph idx="6" type="body"/>
          </p:nvPr>
        </p:nvSpPr>
        <p:spPr>
          <a:xfrm>
            <a:off x="4626825"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0" name="Google Shape;130;p17"/>
          <p:cNvSpPr/>
          <p:nvPr>
            <p:ph idx="7" type="pic"/>
          </p:nvPr>
        </p:nvSpPr>
        <p:spPr>
          <a:xfrm>
            <a:off x="8435870" y="1665017"/>
            <a:ext cx="1463100" cy="1463100"/>
          </a:xfrm>
          <a:prstGeom prst="ellipse">
            <a:avLst/>
          </a:prstGeom>
          <a:noFill/>
          <a:ln>
            <a:noFill/>
          </a:ln>
        </p:spPr>
      </p:sp>
      <p:sp>
        <p:nvSpPr>
          <p:cNvPr id="131" name="Google Shape;131;p17"/>
          <p:cNvSpPr txBox="1"/>
          <p:nvPr>
            <p:ph idx="8" type="body"/>
          </p:nvPr>
        </p:nvSpPr>
        <p:spPr>
          <a:xfrm>
            <a:off x="8006633"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2" name="Google Shape;132;p17"/>
          <p:cNvSpPr txBox="1"/>
          <p:nvPr>
            <p:ph idx="9" type="body"/>
          </p:nvPr>
        </p:nvSpPr>
        <p:spPr>
          <a:xfrm>
            <a:off x="8006633"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3" name="Google Shape;133;p17"/>
          <p:cNvSpPr/>
          <p:nvPr>
            <p:ph idx="13" type="pic"/>
          </p:nvPr>
        </p:nvSpPr>
        <p:spPr>
          <a:xfrm>
            <a:off x="1676255" y="4072552"/>
            <a:ext cx="1463100" cy="1463100"/>
          </a:xfrm>
          <a:prstGeom prst="ellipse">
            <a:avLst/>
          </a:prstGeom>
          <a:noFill/>
          <a:ln>
            <a:noFill/>
          </a:ln>
        </p:spPr>
      </p:sp>
      <p:sp>
        <p:nvSpPr>
          <p:cNvPr id="134" name="Google Shape;134;p17"/>
          <p:cNvSpPr txBox="1"/>
          <p:nvPr>
            <p:ph idx="14" type="body"/>
          </p:nvPr>
        </p:nvSpPr>
        <p:spPr>
          <a:xfrm>
            <a:off x="1247018"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5" name="Google Shape;135;p17"/>
          <p:cNvSpPr txBox="1"/>
          <p:nvPr>
            <p:ph idx="15" type="body"/>
          </p:nvPr>
        </p:nvSpPr>
        <p:spPr>
          <a:xfrm>
            <a:off x="1247018"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6" name="Google Shape;136;p17"/>
          <p:cNvSpPr/>
          <p:nvPr>
            <p:ph idx="16" type="pic"/>
          </p:nvPr>
        </p:nvSpPr>
        <p:spPr>
          <a:xfrm>
            <a:off x="5056062" y="4072552"/>
            <a:ext cx="1463100" cy="1463100"/>
          </a:xfrm>
          <a:prstGeom prst="ellipse">
            <a:avLst/>
          </a:prstGeom>
          <a:noFill/>
          <a:ln>
            <a:noFill/>
          </a:ln>
        </p:spPr>
      </p:sp>
      <p:sp>
        <p:nvSpPr>
          <p:cNvPr id="137" name="Google Shape;137;p17"/>
          <p:cNvSpPr txBox="1"/>
          <p:nvPr>
            <p:ph idx="17" type="body"/>
          </p:nvPr>
        </p:nvSpPr>
        <p:spPr>
          <a:xfrm>
            <a:off x="4626825"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8" name="Google Shape;138;p17"/>
          <p:cNvSpPr txBox="1"/>
          <p:nvPr>
            <p:ph idx="18" type="body"/>
          </p:nvPr>
        </p:nvSpPr>
        <p:spPr>
          <a:xfrm>
            <a:off x="4626825"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9" name="Google Shape;139;p17"/>
          <p:cNvSpPr/>
          <p:nvPr>
            <p:ph idx="19" type="pic"/>
          </p:nvPr>
        </p:nvSpPr>
        <p:spPr>
          <a:xfrm>
            <a:off x="8435870" y="4072552"/>
            <a:ext cx="1463100" cy="1463100"/>
          </a:xfrm>
          <a:prstGeom prst="ellipse">
            <a:avLst/>
          </a:prstGeom>
          <a:noFill/>
          <a:ln>
            <a:noFill/>
          </a:ln>
        </p:spPr>
      </p:sp>
      <p:sp>
        <p:nvSpPr>
          <p:cNvPr id="140" name="Google Shape;140;p17"/>
          <p:cNvSpPr txBox="1"/>
          <p:nvPr>
            <p:ph idx="20" type="body"/>
          </p:nvPr>
        </p:nvSpPr>
        <p:spPr>
          <a:xfrm>
            <a:off x="8006633"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1" name="Google Shape;141;p17"/>
          <p:cNvSpPr txBox="1"/>
          <p:nvPr>
            <p:ph idx="21" type="body"/>
          </p:nvPr>
        </p:nvSpPr>
        <p:spPr>
          <a:xfrm>
            <a:off x="8006633"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2" name="Google Shape;142;p1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2">
  <p:cSld name="Speaker bios_1">
    <p:bg>
      <p:bgPr>
        <a:solidFill>
          <a:schemeClr val="lt2"/>
        </a:solidFill>
      </p:bgPr>
    </p:bg>
    <p:spTree>
      <p:nvGrpSpPr>
        <p:cNvPr id="143" name="Shape 143"/>
        <p:cNvGrpSpPr/>
        <p:nvPr/>
      </p:nvGrpSpPr>
      <p:grpSpPr>
        <a:xfrm>
          <a:off x="0" y="0"/>
          <a:ext cx="0" cy="0"/>
          <a:chOff x="0" y="0"/>
          <a:chExt cx="0" cy="0"/>
        </a:xfrm>
      </p:grpSpPr>
      <p:sp>
        <p:nvSpPr>
          <p:cNvPr id="144" name="Google Shape;144;p18"/>
          <p:cNvSpPr/>
          <p:nvPr>
            <p:ph idx="2" type="pic"/>
          </p:nvPr>
        </p:nvSpPr>
        <p:spPr>
          <a:xfrm>
            <a:off x="1676248" y="1893628"/>
            <a:ext cx="2055900" cy="2055900"/>
          </a:xfrm>
          <a:prstGeom prst="ellipse">
            <a:avLst/>
          </a:prstGeom>
          <a:noFill/>
          <a:ln>
            <a:noFill/>
          </a:ln>
        </p:spPr>
      </p:sp>
      <p:sp>
        <p:nvSpPr>
          <p:cNvPr id="145" name="Google Shape;145;p18"/>
          <p:cNvSpPr txBox="1"/>
          <p:nvPr>
            <p:ph idx="1" type="body"/>
          </p:nvPr>
        </p:nvSpPr>
        <p:spPr>
          <a:xfrm>
            <a:off x="15434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6" name="Google Shape;146;p18"/>
          <p:cNvSpPr txBox="1"/>
          <p:nvPr>
            <p:ph idx="3" type="body"/>
          </p:nvPr>
        </p:nvSpPr>
        <p:spPr>
          <a:xfrm>
            <a:off x="15434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7" name="Google Shape;147;p1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48" name="Google Shape;148;p18"/>
          <p:cNvSpPr/>
          <p:nvPr>
            <p:ph idx="4" type="pic"/>
          </p:nvPr>
        </p:nvSpPr>
        <p:spPr>
          <a:xfrm>
            <a:off x="5068048" y="1893628"/>
            <a:ext cx="2055900" cy="2055900"/>
          </a:xfrm>
          <a:prstGeom prst="ellipse">
            <a:avLst/>
          </a:prstGeom>
          <a:noFill/>
          <a:ln>
            <a:noFill/>
          </a:ln>
        </p:spPr>
      </p:sp>
      <p:sp>
        <p:nvSpPr>
          <p:cNvPr id="149" name="Google Shape;149;p18"/>
          <p:cNvSpPr txBox="1"/>
          <p:nvPr>
            <p:ph idx="5" type="body"/>
          </p:nvPr>
        </p:nvSpPr>
        <p:spPr>
          <a:xfrm>
            <a:off x="49352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0" name="Google Shape;150;p18"/>
          <p:cNvSpPr txBox="1"/>
          <p:nvPr>
            <p:ph idx="6" type="body"/>
          </p:nvPr>
        </p:nvSpPr>
        <p:spPr>
          <a:xfrm>
            <a:off x="49352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51" name="Google Shape;151;p18"/>
          <p:cNvSpPr/>
          <p:nvPr>
            <p:ph idx="7" type="pic"/>
          </p:nvPr>
        </p:nvSpPr>
        <p:spPr>
          <a:xfrm>
            <a:off x="8459848" y="1893628"/>
            <a:ext cx="2055900" cy="2055900"/>
          </a:xfrm>
          <a:prstGeom prst="ellipse">
            <a:avLst/>
          </a:prstGeom>
          <a:noFill/>
          <a:ln>
            <a:noFill/>
          </a:ln>
        </p:spPr>
      </p:sp>
      <p:sp>
        <p:nvSpPr>
          <p:cNvPr id="152" name="Google Shape;152;p18"/>
          <p:cNvSpPr txBox="1"/>
          <p:nvPr>
            <p:ph idx="8" type="body"/>
          </p:nvPr>
        </p:nvSpPr>
        <p:spPr>
          <a:xfrm>
            <a:off x="83270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3" name="Google Shape;153;p18"/>
          <p:cNvSpPr txBox="1"/>
          <p:nvPr>
            <p:ph idx="9" type="body"/>
          </p:nvPr>
        </p:nvSpPr>
        <p:spPr>
          <a:xfrm>
            <a:off x="83270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4" name="Shape 154"/>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155" name="Shape 155"/>
        <p:cNvGrpSpPr/>
        <p:nvPr/>
      </p:nvGrpSpPr>
      <p:grpSpPr>
        <a:xfrm>
          <a:off x="0" y="0"/>
          <a:ext cx="0" cy="0"/>
          <a:chOff x="0" y="0"/>
          <a:chExt cx="0" cy="0"/>
        </a:xfrm>
      </p:grpSpPr>
      <p:sp>
        <p:nvSpPr>
          <p:cNvPr id="156" name="Google Shape;156;p2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7" name="Google Shape;157;p2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8" name="Google Shape;158;p2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59" name="Google Shape;159;p2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0" name="Google Shape;160;p20"/>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1" name="Google Shape;161;p20"/>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21" name="Shape 21"/>
        <p:cNvGrpSpPr/>
        <p:nvPr/>
      </p:nvGrpSpPr>
      <p:grpSpPr>
        <a:xfrm>
          <a:off x="0" y="0"/>
          <a:ext cx="0" cy="0"/>
          <a:chOff x="0" y="0"/>
          <a:chExt cx="0" cy="0"/>
        </a:xfrm>
      </p:grpSpPr>
      <p:sp>
        <p:nvSpPr>
          <p:cNvPr id="22" name="Google Shape;22;p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3" name="Google Shape;23;p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24" name="Google Shape;24;p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25" name="Google Shape;25;p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26" name="Google Shape;26;p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27" name="Google Shape;27;p3"/>
          <p:cNvSpPr/>
          <p:nvPr>
            <p:ph idx="2" type="pic"/>
          </p:nvPr>
        </p:nvSpPr>
        <p:spPr>
          <a:xfrm>
            <a:off x="5984925" y="-5178126"/>
            <a:ext cx="11392800" cy="11439600"/>
          </a:xfrm>
          <a:prstGeom prst="pie">
            <a:avLst>
              <a:gd fmla="val 5392891" name="adj1"/>
              <a:gd fmla="val 10798470" name="adj2"/>
            </a:avLst>
          </a:prstGeom>
          <a:noFill/>
          <a:ln>
            <a:noFill/>
          </a:ln>
        </p:spPr>
      </p:sp>
      <p:sp>
        <p:nvSpPr>
          <p:cNvPr id="28" name="Google Shape;28;p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9" name="Google Shape;29;p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30" name="Google Shape;30;p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162" name="Shape 162"/>
        <p:cNvGrpSpPr/>
        <p:nvPr/>
      </p:nvGrpSpPr>
      <p:grpSpPr>
        <a:xfrm>
          <a:off x="0" y="0"/>
          <a:ext cx="0" cy="0"/>
          <a:chOff x="0" y="0"/>
          <a:chExt cx="0" cy="0"/>
        </a:xfrm>
      </p:grpSpPr>
      <p:cxnSp>
        <p:nvCxnSpPr>
          <p:cNvPr id="163" name="Google Shape;163;p21"/>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164" name="Google Shape;164;p2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65" name="Google Shape;165;p2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6" name="Google Shape;166;p21"/>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7" name="Google Shape;167;p21"/>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168" name="Shape 168"/>
        <p:cNvGrpSpPr/>
        <p:nvPr/>
      </p:nvGrpSpPr>
      <p:grpSpPr>
        <a:xfrm>
          <a:off x="0" y="0"/>
          <a:ext cx="0" cy="0"/>
          <a:chOff x="0" y="0"/>
          <a:chExt cx="0" cy="0"/>
        </a:xfrm>
      </p:grpSpPr>
      <p:cxnSp>
        <p:nvCxnSpPr>
          <p:cNvPr id="169" name="Google Shape;169;p22"/>
          <p:cNvCxnSpPr/>
          <p:nvPr/>
        </p:nvCxnSpPr>
        <p:spPr>
          <a:xfrm>
            <a:off x="4114802" y="2448182"/>
            <a:ext cx="0" cy="3200904"/>
          </a:xfrm>
          <a:prstGeom prst="straightConnector1">
            <a:avLst/>
          </a:prstGeom>
          <a:noFill/>
          <a:ln cap="flat" cmpd="sng" w="12700">
            <a:solidFill>
              <a:schemeClr val="accent6"/>
            </a:solidFill>
            <a:prstDash val="solid"/>
            <a:round/>
            <a:headEnd len="sm" w="sm" type="none"/>
            <a:tailEnd len="sm" w="sm" type="none"/>
          </a:ln>
        </p:spPr>
      </p:cxnSp>
      <p:cxnSp>
        <p:nvCxnSpPr>
          <p:cNvPr id="170" name="Google Shape;170;p22"/>
          <p:cNvCxnSpPr/>
          <p:nvPr/>
        </p:nvCxnSpPr>
        <p:spPr>
          <a:xfrm>
            <a:off x="7955974" y="2448902"/>
            <a:ext cx="0" cy="3200904"/>
          </a:xfrm>
          <a:prstGeom prst="straightConnector1">
            <a:avLst/>
          </a:prstGeom>
          <a:noFill/>
          <a:ln cap="flat" cmpd="sng" w="12700">
            <a:solidFill>
              <a:schemeClr val="accent6"/>
            </a:solidFill>
            <a:prstDash val="solid"/>
            <a:round/>
            <a:headEnd len="sm" w="sm" type="none"/>
            <a:tailEnd len="sm" w="sm" type="none"/>
          </a:ln>
        </p:spPr>
      </p:cxnSp>
      <p:sp>
        <p:nvSpPr>
          <p:cNvPr id="171" name="Google Shape;171;p22"/>
          <p:cNvSpPr txBox="1"/>
          <p:nvPr>
            <p:ph idx="1" type="body"/>
          </p:nvPr>
        </p:nvSpPr>
        <p:spPr>
          <a:xfrm>
            <a:off x="10204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2" name="Google Shape;172;p22"/>
          <p:cNvSpPr txBox="1"/>
          <p:nvPr>
            <p:ph idx="2" type="body"/>
          </p:nvPr>
        </p:nvSpPr>
        <p:spPr>
          <a:xfrm>
            <a:off x="4887081"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3" name="Google Shape;173;p22"/>
          <p:cNvSpPr txBox="1"/>
          <p:nvPr>
            <p:ph idx="3" type="body"/>
          </p:nvPr>
        </p:nvSpPr>
        <p:spPr>
          <a:xfrm>
            <a:off x="872837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4" name="Google Shape;174;p2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75" name="Google Shape;175;p22"/>
          <p:cNvSpPr txBox="1"/>
          <p:nvPr>
            <p:ph idx="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6" name="Google Shape;176;p22"/>
          <p:cNvSpPr txBox="1"/>
          <p:nvPr>
            <p:ph idx="5" type="body"/>
          </p:nvPr>
        </p:nvSpPr>
        <p:spPr>
          <a:xfrm>
            <a:off x="609750"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7" name="Google Shape;177;p22"/>
          <p:cNvSpPr txBox="1"/>
          <p:nvPr>
            <p:ph idx="6" type="body"/>
          </p:nvPr>
        </p:nvSpPr>
        <p:spPr>
          <a:xfrm>
            <a:off x="443758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8" name="Google Shape;178;p22"/>
          <p:cNvSpPr txBox="1"/>
          <p:nvPr>
            <p:ph idx="7" type="body"/>
          </p:nvPr>
        </p:nvSpPr>
        <p:spPr>
          <a:xfrm>
            <a:off x="827873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179" name="Shape 179"/>
        <p:cNvGrpSpPr/>
        <p:nvPr/>
      </p:nvGrpSpPr>
      <p:grpSpPr>
        <a:xfrm>
          <a:off x="0" y="0"/>
          <a:ext cx="0" cy="0"/>
          <a:chOff x="0" y="0"/>
          <a:chExt cx="0" cy="0"/>
        </a:xfrm>
      </p:grpSpPr>
      <p:sp>
        <p:nvSpPr>
          <p:cNvPr id="180" name="Google Shape;180;p23"/>
          <p:cNvSpPr/>
          <p:nvPr>
            <p:ph idx="2" type="pic"/>
          </p:nvPr>
        </p:nvSpPr>
        <p:spPr>
          <a:xfrm>
            <a:off x="1823096" y="2574245"/>
            <a:ext cx="1005900" cy="1005900"/>
          </a:xfrm>
          <a:prstGeom prst="rect">
            <a:avLst/>
          </a:prstGeom>
          <a:noFill/>
          <a:ln>
            <a:noFill/>
          </a:ln>
        </p:spPr>
      </p:sp>
      <p:sp>
        <p:nvSpPr>
          <p:cNvPr id="181" name="Google Shape;181;p23"/>
          <p:cNvSpPr/>
          <p:nvPr>
            <p:ph idx="3" type="pic"/>
          </p:nvPr>
        </p:nvSpPr>
        <p:spPr>
          <a:xfrm>
            <a:off x="5593080" y="2574245"/>
            <a:ext cx="1005900" cy="1005900"/>
          </a:xfrm>
          <a:prstGeom prst="rect">
            <a:avLst/>
          </a:prstGeom>
          <a:noFill/>
          <a:ln>
            <a:noFill/>
          </a:ln>
        </p:spPr>
      </p:sp>
      <p:sp>
        <p:nvSpPr>
          <p:cNvPr id="182" name="Google Shape;182;p23"/>
          <p:cNvSpPr/>
          <p:nvPr>
            <p:ph idx="4" type="pic"/>
          </p:nvPr>
        </p:nvSpPr>
        <p:spPr>
          <a:xfrm>
            <a:off x="9222271" y="2574245"/>
            <a:ext cx="1005900" cy="1005900"/>
          </a:xfrm>
          <a:prstGeom prst="rect">
            <a:avLst/>
          </a:prstGeom>
          <a:noFill/>
          <a:ln>
            <a:noFill/>
          </a:ln>
        </p:spPr>
      </p:sp>
      <p:cxnSp>
        <p:nvCxnSpPr>
          <p:cNvPr id="183" name="Google Shape;183;p23"/>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184" name="Google Shape;184;p23"/>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185" name="Google Shape;185;p23"/>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6" name="Google Shape;186;p23"/>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7" name="Google Shape;187;p23"/>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8" name="Google Shape;188;p23"/>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9" name="Google Shape;189;p23"/>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90" name="Google Shape;190;p23"/>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91" name="Google Shape;191;p2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92" name="Google Shape;192;p23"/>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193" name="Shape 193"/>
        <p:cNvGrpSpPr/>
        <p:nvPr/>
      </p:nvGrpSpPr>
      <p:grpSpPr>
        <a:xfrm>
          <a:off x="0" y="0"/>
          <a:ext cx="0" cy="0"/>
          <a:chOff x="0" y="0"/>
          <a:chExt cx="0" cy="0"/>
        </a:xfrm>
      </p:grpSpPr>
      <p:sp>
        <p:nvSpPr>
          <p:cNvPr id="194" name="Google Shape;194;p24"/>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95" name="Google Shape;195;p24"/>
          <p:cNvSpPr/>
          <p:nvPr>
            <p:ph idx="2" type="pic"/>
          </p:nvPr>
        </p:nvSpPr>
        <p:spPr>
          <a:xfrm>
            <a:off x="729761" y="1921550"/>
            <a:ext cx="822960" cy="822960"/>
          </a:xfrm>
          <a:prstGeom prst="rect">
            <a:avLst/>
          </a:prstGeom>
          <a:noFill/>
          <a:ln>
            <a:noFill/>
          </a:ln>
        </p:spPr>
      </p:sp>
      <p:sp>
        <p:nvSpPr>
          <p:cNvPr id="196" name="Google Shape;196;p24"/>
          <p:cNvSpPr/>
          <p:nvPr>
            <p:ph idx="3" type="pic"/>
          </p:nvPr>
        </p:nvSpPr>
        <p:spPr>
          <a:xfrm>
            <a:off x="729761" y="3037769"/>
            <a:ext cx="822960" cy="822960"/>
          </a:xfrm>
          <a:prstGeom prst="rect">
            <a:avLst/>
          </a:prstGeom>
          <a:noFill/>
          <a:ln>
            <a:noFill/>
          </a:ln>
        </p:spPr>
      </p:sp>
      <p:sp>
        <p:nvSpPr>
          <p:cNvPr id="197" name="Google Shape;197;p24"/>
          <p:cNvSpPr/>
          <p:nvPr>
            <p:ph idx="4" type="pic"/>
          </p:nvPr>
        </p:nvSpPr>
        <p:spPr>
          <a:xfrm>
            <a:off x="729761" y="4151979"/>
            <a:ext cx="822960" cy="822960"/>
          </a:xfrm>
          <a:prstGeom prst="rect">
            <a:avLst/>
          </a:prstGeom>
          <a:noFill/>
          <a:ln>
            <a:noFill/>
          </a:ln>
        </p:spPr>
      </p:sp>
      <p:sp>
        <p:nvSpPr>
          <p:cNvPr id="198" name="Google Shape;198;p24"/>
          <p:cNvSpPr/>
          <p:nvPr>
            <p:ph idx="5" type="pic"/>
          </p:nvPr>
        </p:nvSpPr>
        <p:spPr>
          <a:xfrm>
            <a:off x="729761" y="5262171"/>
            <a:ext cx="822960" cy="822960"/>
          </a:xfrm>
          <a:prstGeom prst="rect">
            <a:avLst/>
          </a:prstGeom>
          <a:noFill/>
          <a:ln>
            <a:noFill/>
          </a:ln>
        </p:spPr>
      </p:sp>
      <p:sp>
        <p:nvSpPr>
          <p:cNvPr id="199" name="Google Shape;199;p24"/>
          <p:cNvSpPr txBox="1"/>
          <p:nvPr>
            <p:ph idx="1" type="body"/>
          </p:nvPr>
        </p:nvSpPr>
        <p:spPr>
          <a:xfrm>
            <a:off x="2019578" y="1921550"/>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0" name="Google Shape;200;p24"/>
          <p:cNvSpPr txBox="1"/>
          <p:nvPr>
            <p:ph idx="6" type="body"/>
          </p:nvPr>
        </p:nvSpPr>
        <p:spPr>
          <a:xfrm>
            <a:off x="2019578" y="303776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1" name="Google Shape;201;p24"/>
          <p:cNvSpPr txBox="1"/>
          <p:nvPr>
            <p:ph idx="7" type="body"/>
          </p:nvPr>
        </p:nvSpPr>
        <p:spPr>
          <a:xfrm>
            <a:off x="2019578" y="415197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2" name="Google Shape;202;p24"/>
          <p:cNvSpPr txBox="1"/>
          <p:nvPr>
            <p:ph idx="8" type="body"/>
          </p:nvPr>
        </p:nvSpPr>
        <p:spPr>
          <a:xfrm>
            <a:off x="2019578" y="5262171"/>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3" name="Google Shape;203;p24"/>
          <p:cNvSpPr/>
          <p:nvPr>
            <p:ph idx="9" type="pic"/>
          </p:nvPr>
        </p:nvSpPr>
        <p:spPr>
          <a:xfrm flipH="1">
            <a:off x="6458875" y="416100"/>
            <a:ext cx="5733300" cy="6025800"/>
          </a:xfrm>
          <a:prstGeom prst="flowChartDelay">
            <a:avLst/>
          </a:prstGeom>
          <a:noFill/>
          <a:ln>
            <a:noFill/>
          </a:ln>
        </p:spPr>
      </p:sp>
      <p:sp>
        <p:nvSpPr>
          <p:cNvPr id="204" name="Google Shape;204;p2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205" name="Shape 205"/>
        <p:cNvGrpSpPr/>
        <p:nvPr/>
      </p:nvGrpSpPr>
      <p:grpSpPr>
        <a:xfrm>
          <a:off x="0" y="0"/>
          <a:ext cx="0" cy="0"/>
          <a:chOff x="0" y="0"/>
          <a:chExt cx="0" cy="0"/>
        </a:xfrm>
      </p:grpSpPr>
      <p:sp>
        <p:nvSpPr>
          <p:cNvPr id="206" name="Google Shape;206;p25"/>
          <p:cNvSpPr/>
          <p:nvPr>
            <p:ph idx="2" type="pic"/>
          </p:nvPr>
        </p:nvSpPr>
        <p:spPr>
          <a:xfrm>
            <a:off x="0" y="416100"/>
            <a:ext cx="5733300" cy="6025800"/>
          </a:xfrm>
          <a:prstGeom prst="flowChartDelay">
            <a:avLst/>
          </a:prstGeom>
          <a:noFill/>
          <a:ln>
            <a:noFill/>
          </a:ln>
        </p:spPr>
      </p:sp>
      <p:sp>
        <p:nvSpPr>
          <p:cNvPr id="207" name="Google Shape;207;p25"/>
          <p:cNvSpPr txBox="1"/>
          <p:nvPr>
            <p:ph type="title"/>
          </p:nvPr>
        </p:nvSpPr>
        <p:spPr>
          <a:xfrm>
            <a:off x="6096000" y="65925"/>
            <a:ext cx="5467109"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08" name="Google Shape;208;p25"/>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09" name="Google Shape;209;p25"/>
          <p:cNvSpPr txBox="1"/>
          <p:nvPr>
            <p:ph idx="3" type="body"/>
          </p:nvPr>
        </p:nvSpPr>
        <p:spPr>
          <a:xfrm>
            <a:off x="6096000" y="2385825"/>
            <a:ext cx="5262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210" name="Shape 210"/>
        <p:cNvGrpSpPr/>
        <p:nvPr/>
      </p:nvGrpSpPr>
      <p:grpSpPr>
        <a:xfrm>
          <a:off x="0" y="0"/>
          <a:ext cx="0" cy="0"/>
          <a:chOff x="0" y="0"/>
          <a:chExt cx="0" cy="0"/>
        </a:xfrm>
      </p:grpSpPr>
      <p:sp>
        <p:nvSpPr>
          <p:cNvPr id="211" name="Google Shape;211;p26"/>
          <p:cNvSpPr/>
          <p:nvPr/>
        </p:nvSpPr>
        <p:spPr>
          <a:xfrm>
            <a:off x="4953964" y="1855357"/>
            <a:ext cx="6971817" cy="6971817"/>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2" name="Google Shape;212;p26"/>
          <p:cNvSpPr/>
          <p:nvPr/>
        </p:nvSpPr>
        <p:spPr>
          <a:xfrm rot="10800000">
            <a:off x="7287658" y="-641910"/>
            <a:ext cx="6971817" cy="6971817"/>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3" name="Google Shape;213;p26"/>
          <p:cNvSpPr txBox="1"/>
          <p:nvPr>
            <p:ph idx="1" type="body"/>
          </p:nvPr>
        </p:nvSpPr>
        <p:spPr>
          <a:xfrm>
            <a:off x="7974958" y="2963119"/>
            <a:ext cx="2743200" cy="2196306"/>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214" name="Google Shape;214;p2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15" name="Google Shape;215;p26"/>
          <p:cNvSpPr txBox="1"/>
          <p:nvPr>
            <p:ph idx="2"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16" name="Google Shape;216;p26"/>
          <p:cNvSpPr txBox="1"/>
          <p:nvPr>
            <p:ph idx="3" type="body"/>
          </p:nvPr>
        </p:nvSpPr>
        <p:spPr>
          <a:xfrm>
            <a:off x="609750" y="2385825"/>
            <a:ext cx="63132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217" name="Shape 217"/>
        <p:cNvGrpSpPr/>
        <p:nvPr/>
      </p:nvGrpSpPr>
      <p:grpSpPr>
        <a:xfrm>
          <a:off x="0" y="0"/>
          <a:ext cx="0" cy="0"/>
          <a:chOff x="0" y="0"/>
          <a:chExt cx="0" cy="0"/>
        </a:xfrm>
      </p:grpSpPr>
      <p:sp>
        <p:nvSpPr>
          <p:cNvPr id="218" name="Google Shape;218;p27"/>
          <p:cNvSpPr/>
          <p:nvPr/>
        </p:nvSpPr>
        <p:spPr>
          <a:xfrm>
            <a:off x="5109730"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1"/>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219" name="Google Shape;219;p27"/>
          <p:cNvSpPr/>
          <p:nvPr/>
        </p:nvSpPr>
        <p:spPr>
          <a:xfrm>
            <a:off x="2370667"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220" name="Google Shape;220;p27"/>
          <p:cNvSpPr txBox="1"/>
          <p:nvPr>
            <p:ph idx="1" type="body"/>
          </p:nvPr>
        </p:nvSpPr>
        <p:spPr>
          <a:xfrm>
            <a:off x="2539999"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1" name="Google Shape;221;p27"/>
          <p:cNvSpPr txBox="1"/>
          <p:nvPr>
            <p:ph idx="2" type="body"/>
          </p:nvPr>
        </p:nvSpPr>
        <p:spPr>
          <a:xfrm>
            <a:off x="6829776"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2" name="Google Shape;222;p2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23" name="Google Shape;223;p27"/>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224" name="Shape 224"/>
        <p:cNvGrpSpPr/>
        <p:nvPr/>
      </p:nvGrpSpPr>
      <p:grpSpPr>
        <a:xfrm>
          <a:off x="0" y="0"/>
          <a:ext cx="0" cy="0"/>
          <a:chOff x="0" y="0"/>
          <a:chExt cx="0" cy="0"/>
        </a:xfrm>
      </p:grpSpPr>
      <p:sp>
        <p:nvSpPr>
          <p:cNvPr id="225" name="Google Shape;225;p28"/>
          <p:cNvSpPr/>
          <p:nvPr>
            <p:ph idx="2" type="pic"/>
          </p:nvPr>
        </p:nvSpPr>
        <p:spPr>
          <a:xfrm>
            <a:off x="628891" y="1672660"/>
            <a:ext cx="2543598" cy="2297456"/>
          </a:xfrm>
          <a:prstGeom prst="rect">
            <a:avLst/>
          </a:prstGeom>
          <a:noFill/>
          <a:ln>
            <a:noFill/>
          </a:ln>
        </p:spPr>
      </p:sp>
      <p:sp>
        <p:nvSpPr>
          <p:cNvPr id="226" name="Google Shape;226;p28"/>
          <p:cNvSpPr/>
          <p:nvPr>
            <p:ph idx="3" type="pic"/>
          </p:nvPr>
        </p:nvSpPr>
        <p:spPr>
          <a:xfrm>
            <a:off x="3302977" y="1672660"/>
            <a:ext cx="2543598" cy="2297456"/>
          </a:xfrm>
          <a:prstGeom prst="rect">
            <a:avLst/>
          </a:prstGeom>
          <a:noFill/>
          <a:ln>
            <a:noFill/>
          </a:ln>
        </p:spPr>
      </p:sp>
      <p:sp>
        <p:nvSpPr>
          <p:cNvPr id="227" name="Google Shape;227;p28"/>
          <p:cNvSpPr/>
          <p:nvPr>
            <p:ph idx="4" type="pic"/>
          </p:nvPr>
        </p:nvSpPr>
        <p:spPr>
          <a:xfrm>
            <a:off x="628891" y="4080194"/>
            <a:ext cx="2543598" cy="2297456"/>
          </a:xfrm>
          <a:prstGeom prst="rect">
            <a:avLst/>
          </a:prstGeom>
          <a:noFill/>
          <a:ln>
            <a:noFill/>
          </a:ln>
        </p:spPr>
      </p:sp>
      <p:sp>
        <p:nvSpPr>
          <p:cNvPr id="228" name="Google Shape;228;p28"/>
          <p:cNvSpPr/>
          <p:nvPr>
            <p:ph idx="5" type="pic"/>
          </p:nvPr>
        </p:nvSpPr>
        <p:spPr>
          <a:xfrm>
            <a:off x="3302977" y="4080194"/>
            <a:ext cx="2543598" cy="2297456"/>
          </a:xfrm>
          <a:prstGeom prst="rect">
            <a:avLst/>
          </a:prstGeom>
          <a:noFill/>
          <a:ln>
            <a:noFill/>
          </a:ln>
        </p:spPr>
      </p:sp>
      <p:sp>
        <p:nvSpPr>
          <p:cNvPr id="229" name="Google Shape;229;p2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30" name="Google Shape;230;p28"/>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31" name="Google Shape;231;p28"/>
          <p:cNvSpPr txBox="1"/>
          <p:nvPr>
            <p:ph idx="6" type="body"/>
          </p:nvPr>
        </p:nvSpPr>
        <p:spPr>
          <a:xfrm>
            <a:off x="61087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232" name="Shape 232"/>
        <p:cNvGrpSpPr/>
        <p:nvPr/>
      </p:nvGrpSpPr>
      <p:grpSpPr>
        <a:xfrm>
          <a:off x="0" y="0"/>
          <a:ext cx="0" cy="0"/>
          <a:chOff x="0" y="0"/>
          <a:chExt cx="0" cy="0"/>
        </a:xfrm>
      </p:grpSpPr>
      <p:sp>
        <p:nvSpPr>
          <p:cNvPr id="233" name="Google Shape;233;p29"/>
          <p:cNvSpPr/>
          <p:nvPr>
            <p:ph idx="2" type="chart"/>
          </p:nvPr>
        </p:nvSpPr>
        <p:spPr>
          <a:xfrm>
            <a:off x="5920502" y="2353895"/>
            <a:ext cx="5683594" cy="3743107"/>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34" name="Google Shape;234;p29"/>
          <p:cNvSpPr txBox="1"/>
          <p:nvPr>
            <p:ph idx="1" type="body"/>
          </p:nvPr>
        </p:nvSpPr>
        <p:spPr>
          <a:xfrm>
            <a:off x="1233693" y="305794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5" name="Google Shape;235;p29"/>
          <p:cNvSpPr txBox="1"/>
          <p:nvPr>
            <p:ph idx="3" type="body"/>
          </p:nvPr>
        </p:nvSpPr>
        <p:spPr>
          <a:xfrm>
            <a:off x="1228229" y="264895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6" name="Google Shape;236;p29"/>
          <p:cNvSpPr txBox="1"/>
          <p:nvPr>
            <p:ph idx="4" type="body"/>
          </p:nvPr>
        </p:nvSpPr>
        <p:spPr>
          <a:xfrm>
            <a:off x="1228229" y="400359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7" name="Google Shape;237;p29"/>
          <p:cNvSpPr txBox="1"/>
          <p:nvPr>
            <p:ph idx="5" type="body"/>
          </p:nvPr>
        </p:nvSpPr>
        <p:spPr>
          <a:xfrm>
            <a:off x="1222765" y="359460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8" name="Google Shape;238;p29"/>
          <p:cNvSpPr txBox="1"/>
          <p:nvPr>
            <p:ph idx="6" type="body"/>
          </p:nvPr>
        </p:nvSpPr>
        <p:spPr>
          <a:xfrm>
            <a:off x="1244367" y="497673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9" name="Google Shape;239;p29"/>
          <p:cNvSpPr txBox="1"/>
          <p:nvPr>
            <p:ph idx="7" type="body"/>
          </p:nvPr>
        </p:nvSpPr>
        <p:spPr>
          <a:xfrm>
            <a:off x="1238903" y="456774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40" name="Google Shape;240;p29"/>
          <p:cNvSpPr/>
          <p:nvPr>
            <p:ph idx="8" type="pic"/>
          </p:nvPr>
        </p:nvSpPr>
        <p:spPr>
          <a:xfrm>
            <a:off x="616639" y="2669177"/>
            <a:ext cx="365700" cy="365700"/>
          </a:xfrm>
          <a:prstGeom prst="rect">
            <a:avLst/>
          </a:prstGeom>
          <a:noFill/>
          <a:ln>
            <a:noFill/>
          </a:ln>
        </p:spPr>
      </p:sp>
      <p:sp>
        <p:nvSpPr>
          <p:cNvPr id="241" name="Google Shape;241;p29"/>
          <p:cNvSpPr/>
          <p:nvPr>
            <p:ph idx="9" type="pic"/>
          </p:nvPr>
        </p:nvSpPr>
        <p:spPr>
          <a:xfrm>
            <a:off x="616639" y="3583577"/>
            <a:ext cx="365700" cy="365700"/>
          </a:xfrm>
          <a:prstGeom prst="rect">
            <a:avLst/>
          </a:prstGeom>
          <a:noFill/>
          <a:ln>
            <a:noFill/>
          </a:ln>
        </p:spPr>
      </p:sp>
      <p:sp>
        <p:nvSpPr>
          <p:cNvPr id="242" name="Google Shape;242;p29"/>
          <p:cNvSpPr/>
          <p:nvPr>
            <p:ph idx="13" type="pic"/>
          </p:nvPr>
        </p:nvSpPr>
        <p:spPr>
          <a:xfrm>
            <a:off x="616639" y="4565710"/>
            <a:ext cx="365700" cy="365700"/>
          </a:xfrm>
          <a:prstGeom prst="rect">
            <a:avLst/>
          </a:prstGeom>
          <a:noFill/>
          <a:ln>
            <a:noFill/>
          </a:ln>
        </p:spPr>
      </p:sp>
      <p:sp>
        <p:nvSpPr>
          <p:cNvPr id="243" name="Google Shape;243;p2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44" name="Google Shape;244;p29"/>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245" name="Shape 245"/>
        <p:cNvGrpSpPr/>
        <p:nvPr/>
      </p:nvGrpSpPr>
      <p:grpSpPr>
        <a:xfrm>
          <a:off x="0" y="0"/>
          <a:ext cx="0" cy="0"/>
          <a:chOff x="0" y="0"/>
          <a:chExt cx="0" cy="0"/>
        </a:xfrm>
      </p:grpSpPr>
      <p:sp>
        <p:nvSpPr>
          <p:cNvPr id="246" name="Google Shape;246;p30"/>
          <p:cNvSpPr/>
          <p:nvPr/>
        </p:nvSpPr>
        <p:spPr>
          <a:xfrm>
            <a:off x="6463894" y="3715473"/>
            <a:ext cx="2784278" cy="2476983"/>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47" name="Google Shape;247;p30"/>
          <p:cNvSpPr txBox="1"/>
          <p:nvPr/>
        </p:nvSpPr>
        <p:spPr>
          <a:xfrm>
            <a:off x="6736467" y="3945480"/>
            <a:ext cx="1993335"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48" name="Google Shape;248;p30"/>
          <p:cNvSpPr txBox="1"/>
          <p:nvPr/>
        </p:nvSpPr>
        <p:spPr>
          <a:xfrm>
            <a:off x="6736467" y="4785000"/>
            <a:ext cx="1993335"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249" name="Google Shape;249;p30"/>
          <p:cNvSpPr/>
          <p:nvPr/>
        </p:nvSpPr>
        <p:spPr>
          <a:xfrm>
            <a:off x="8729802" y="3930649"/>
            <a:ext cx="2458569" cy="2007163"/>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50" name="Google Shape;250;p30"/>
          <p:cNvSpPr txBox="1"/>
          <p:nvPr/>
        </p:nvSpPr>
        <p:spPr>
          <a:xfrm>
            <a:off x="9084512" y="3945480"/>
            <a:ext cx="2144591"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1" name="Google Shape;251;p30"/>
          <p:cNvSpPr txBox="1"/>
          <p:nvPr/>
        </p:nvSpPr>
        <p:spPr>
          <a:xfrm>
            <a:off x="9084512" y="4785000"/>
            <a:ext cx="2144591"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2" name="Google Shape;252;p30"/>
          <p:cNvSpPr/>
          <p:nvPr>
            <p:ph idx="2" type="chart"/>
          </p:nvPr>
        </p:nvSpPr>
        <p:spPr>
          <a:xfrm>
            <a:off x="616639" y="2353895"/>
            <a:ext cx="5536935" cy="3676389"/>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53" name="Google Shape;253;p3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54" name="Google Shape;254;p3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55" name="Google Shape;255;p30"/>
          <p:cNvSpPr txBox="1"/>
          <p:nvPr>
            <p:ph idx="3" type="body"/>
          </p:nvPr>
        </p:nvSpPr>
        <p:spPr>
          <a:xfrm>
            <a:off x="62353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31" name="Shape 31"/>
        <p:cNvGrpSpPr/>
        <p:nvPr/>
      </p:nvGrpSpPr>
      <p:grpSpPr>
        <a:xfrm>
          <a:off x="0" y="0"/>
          <a:ext cx="0" cy="0"/>
          <a:chOff x="0" y="0"/>
          <a:chExt cx="0" cy="0"/>
        </a:xfrm>
      </p:grpSpPr>
      <p:sp>
        <p:nvSpPr>
          <p:cNvPr id="32" name="Google Shape;32;p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3" name="Google Shape;33;p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4" name="Google Shape;34;p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5" name="Google Shape;35;p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 name="Google Shape;36;p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256" name="Shape 256"/>
        <p:cNvGrpSpPr/>
        <p:nvPr/>
      </p:nvGrpSpPr>
      <p:grpSpPr>
        <a:xfrm>
          <a:off x="0" y="0"/>
          <a:ext cx="0" cy="0"/>
          <a:chOff x="0" y="0"/>
          <a:chExt cx="0" cy="0"/>
        </a:xfrm>
      </p:grpSpPr>
      <p:sp>
        <p:nvSpPr>
          <p:cNvPr id="257" name="Google Shape;257;p31"/>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8" name="Google Shape;258;p31"/>
          <p:cNvSpPr/>
          <p:nvPr/>
        </p:nvSpPr>
        <p:spPr>
          <a:xfrm flipH="1">
            <a:off x="5395093" y="129651"/>
            <a:ext cx="6240694" cy="6240694"/>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259" name="Google Shape;259;p31"/>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260" name="Google Shape;260;p31"/>
          <p:cNvSpPr/>
          <p:nvPr>
            <p:ph idx="2" type="pic"/>
          </p:nvPr>
        </p:nvSpPr>
        <p:spPr>
          <a:xfrm>
            <a:off x="8095047" y="1257696"/>
            <a:ext cx="2124300" cy="4571400"/>
          </a:xfrm>
          <a:prstGeom prst="roundRect">
            <a:avLst>
              <a:gd fmla="val 10302" name="adj"/>
            </a:avLst>
          </a:prstGeom>
          <a:solidFill>
            <a:schemeClr val="lt2"/>
          </a:solidFill>
          <a:ln>
            <a:noFill/>
          </a:ln>
        </p:spPr>
      </p:sp>
      <p:sp>
        <p:nvSpPr>
          <p:cNvPr id="261" name="Google Shape;261;p3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62" name="Google Shape;262;p3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63" name="Google Shape;263;p31"/>
          <p:cNvSpPr txBox="1"/>
          <p:nvPr>
            <p:ph idx="3" type="body"/>
          </p:nvPr>
        </p:nvSpPr>
        <p:spPr>
          <a:xfrm>
            <a:off x="609750" y="2385825"/>
            <a:ext cx="5757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264" name="Shape 264"/>
        <p:cNvGrpSpPr/>
        <p:nvPr/>
      </p:nvGrpSpPr>
      <p:grpSpPr>
        <a:xfrm>
          <a:off x="0" y="0"/>
          <a:ext cx="0" cy="0"/>
          <a:chOff x="0" y="0"/>
          <a:chExt cx="0" cy="0"/>
        </a:xfrm>
      </p:grpSpPr>
      <p:sp>
        <p:nvSpPr>
          <p:cNvPr id="265" name="Google Shape;265;p32"/>
          <p:cNvSpPr/>
          <p:nvPr/>
        </p:nvSpPr>
        <p:spPr>
          <a:xfrm>
            <a:off x="8833266" y="6569215"/>
            <a:ext cx="2602378" cy="158963"/>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266" name="Google Shape;266;p32"/>
          <p:cNvSpPr/>
          <p:nvPr/>
        </p:nvSpPr>
        <p:spPr>
          <a:xfrm>
            <a:off x="3505516" y="4154626"/>
            <a:ext cx="5406747" cy="5406747"/>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267" name="Google Shape;267;p32"/>
          <p:cNvSpPr/>
          <p:nvPr/>
        </p:nvSpPr>
        <p:spPr>
          <a:xfrm>
            <a:off x="3236290" y="3996266"/>
            <a:ext cx="5286506" cy="5286506"/>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268" name="Google Shape;268;p32"/>
          <p:cNvPicPr preferRelativeResize="0"/>
          <p:nvPr/>
        </p:nvPicPr>
        <p:blipFill rotWithShape="1">
          <a:blip r:embed="rId2">
            <a:alphaModFix/>
          </a:blip>
          <a:srcRect b="-249" l="0" r="0" t="0"/>
          <a:stretch/>
        </p:blipFill>
        <p:spPr>
          <a:xfrm>
            <a:off x="5021207" y="1876700"/>
            <a:ext cx="2321701" cy="4664523"/>
          </a:xfrm>
          <a:prstGeom prst="rect">
            <a:avLst/>
          </a:prstGeom>
          <a:noFill/>
          <a:ln>
            <a:noFill/>
          </a:ln>
        </p:spPr>
      </p:pic>
      <p:sp>
        <p:nvSpPr>
          <p:cNvPr id="269" name="Google Shape;269;p32"/>
          <p:cNvSpPr/>
          <p:nvPr>
            <p:ph idx="2" type="pic"/>
          </p:nvPr>
        </p:nvSpPr>
        <p:spPr>
          <a:xfrm>
            <a:off x="5146901" y="1993899"/>
            <a:ext cx="2048226" cy="4379191"/>
          </a:xfrm>
          <a:prstGeom prst="rect">
            <a:avLst/>
          </a:prstGeom>
          <a:noFill/>
          <a:ln>
            <a:noFill/>
          </a:ln>
        </p:spPr>
      </p:sp>
      <p:sp>
        <p:nvSpPr>
          <p:cNvPr id="270" name="Google Shape;270;p32"/>
          <p:cNvSpPr txBox="1"/>
          <p:nvPr>
            <p:ph idx="1" type="body"/>
          </p:nvPr>
        </p:nvSpPr>
        <p:spPr>
          <a:xfrm>
            <a:off x="8833267" y="2447367"/>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1" name="Google Shape;271;p32"/>
          <p:cNvSpPr txBox="1"/>
          <p:nvPr>
            <p:ph idx="3" type="body"/>
          </p:nvPr>
        </p:nvSpPr>
        <p:spPr>
          <a:xfrm>
            <a:off x="8833267" y="379848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2" name="Google Shape;272;p32"/>
          <p:cNvSpPr txBox="1"/>
          <p:nvPr>
            <p:ph idx="4" type="body"/>
          </p:nvPr>
        </p:nvSpPr>
        <p:spPr>
          <a:xfrm>
            <a:off x="8833266" y="511716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3" name="Google Shape;273;p32"/>
          <p:cNvSpPr/>
          <p:nvPr>
            <p:ph idx="5" type="pic"/>
          </p:nvPr>
        </p:nvSpPr>
        <p:spPr>
          <a:xfrm>
            <a:off x="8146954" y="2518389"/>
            <a:ext cx="365700" cy="365700"/>
          </a:xfrm>
          <a:prstGeom prst="rect">
            <a:avLst/>
          </a:prstGeom>
          <a:noFill/>
          <a:ln>
            <a:noFill/>
          </a:ln>
        </p:spPr>
      </p:sp>
      <p:sp>
        <p:nvSpPr>
          <p:cNvPr id="274" name="Google Shape;274;p32"/>
          <p:cNvSpPr/>
          <p:nvPr>
            <p:ph idx="6" type="pic"/>
          </p:nvPr>
        </p:nvSpPr>
        <p:spPr>
          <a:xfrm>
            <a:off x="8146954" y="3860390"/>
            <a:ext cx="365700" cy="365700"/>
          </a:xfrm>
          <a:prstGeom prst="rect">
            <a:avLst/>
          </a:prstGeom>
          <a:noFill/>
          <a:ln>
            <a:noFill/>
          </a:ln>
        </p:spPr>
      </p:sp>
      <p:sp>
        <p:nvSpPr>
          <p:cNvPr id="275" name="Google Shape;275;p32"/>
          <p:cNvSpPr/>
          <p:nvPr>
            <p:ph idx="7" type="pic"/>
          </p:nvPr>
        </p:nvSpPr>
        <p:spPr>
          <a:xfrm>
            <a:off x="8146954" y="5179070"/>
            <a:ext cx="365700" cy="365700"/>
          </a:xfrm>
          <a:prstGeom prst="rect">
            <a:avLst/>
          </a:prstGeom>
          <a:noFill/>
          <a:ln>
            <a:noFill/>
          </a:ln>
        </p:spPr>
      </p:sp>
      <p:sp>
        <p:nvSpPr>
          <p:cNvPr id="276" name="Google Shape;276;p3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77" name="Google Shape;277;p32"/>
          <p:cNvSpPr txBox="1"/>
          <p:nvPr>
            <p:ph idx="8"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78" name="Google Shape;278;p32"/>
          <p:cNvSpPr txBox="1"/>
          <p:nvPr>
            <p:ph idx="9"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279" name="Shape 279"/>
        <p:cNvGrpSpPr/>
        <p:nvPr/>
      </p:nvGrpSpPr>
      <p:grpSpPr>
        <a:xfrm>
          <a:off x="0" y="0"/>
          <a:ext cx="0" cy="0"/>
          <a:chOff x="0" y="0"/>
          <a:chExt cx="0" cy="0"/>
        </a:xfrm>
      </p:grpSpPr>
      <p:sp>
        <p:nvSpPr>
          <p:cNvPr id="280" name="Google Shape;280;p33"/>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1" name="Google Shape;281;p33"/>
          <p:cNvSpPr/>
          <p:nvPr/>
        </p:nvSpPr>
        <p:spPr>
          <a:xfrm>
            <a:off x="2236262" y="3835806"/>
            <a:ext cx="777583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2" name="Google Shape;282;p33"/>
          <p:cNvSpPr txBox="1"/>
          <p:nvPr>
            <p:ph idx="1"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3" name="Google Shape;283;p33"/>
          <p:cNvSpPr txBox="1"/>
          <p:nvPr>
            <p:ph idx="2" type="body"/>
          </p:nvPr>
        </p:nvSpPr>
        <p:spPr>
          <a:xfrm>
            <a:off x="5105106"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284" name="Google Shape;284;p33"/>
          <p:cNvSpPr txBox="1"/>
          <p:nvPr>
            <p:ph idx="3" type="body"/>
          </p:nvPr>
        </p:nvSpPr>
        <p:spPr>
          <a:xfrm>
            <a:off x="7879079"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5" name="Google Shape;285;p33"/>
          <p:cNvSpPr txBox="1"/>
          <p:nvPr>
            <p:ph idx="4" type="body"/>
          </p:nvPr>
        </p:nvSpPr>
        <p:spPr>
          <a:xfrm>
            <a:off x="2916218"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286" name="Google Shape;286;p33"/>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7" name="Google Shape;287;p33"/>
          <p:cNvSpPr txBox="1"/>
          <p:nvPr>
            <p:ph idx="5"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88" name="Google Shape;288;p33"/>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9" name="Google Shape;289;p33"/>
          <p:cNvSpPr txBox="1"/>
          <p:nvPr>
            <p:ph idx="6" type="body"/>
          </p:nvPr>
        </p:nvSpPr>
        <p:spPr>
          <a:xfrm>
            <a:off x="5763590"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0" name="Google Shape;290;p3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91" name="Google Shape;291;p33"/>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292" name="Shape 292"/>
        <p:cNvGrpSpPr/>
        <p:nvPr/>
      </p:nvGrpSpPr>
      <p:grpSpPr>
        <a:xfrm>
          <a:off x="0" y="0"/>
          <a:ext cx="0" cy="0"/>
          <a:chOff x="0" y="0"/>
          <a:chExt cx="0" cy="0"/>
        </a:xfrm>
      </p:grpSpPr>
      <p:sp>
        <p:nvSpPr>
          <p:cNvPr id="293" name="Google Shape;293;p34"/>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4" name="Google Shape;294;p34"/>
          <p:cNvSpPr/>
          <p:nvPr/>
        </p:nvSpPr>
        <p:spPr>
          <a:xfrm>
            <a:off x="1423686" y="3835806"/>
            <a:ext cx="936391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5" name="Google Shape;295;p34"/>
          <p:cNvSpPr txBox="1"/>
          <p:nvPr>
            <p:ph idx="1" type="body"/>
          </p:nvPr>
        </p:nvSpPr>
        <p:spPr>
          <a:xfrm>
            <a:off x="1529084"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6" name="Google Shape;296;p34"/>
          <p:cNvSpPr txBox="1"/>
          <p:nvPr>
            <p:ph idx="2" type="body"/>
          </p:nvPr>
        </p:nvSpPr>
        <p:spPr>
          <a:xfrm>
            <a:off x="4013309"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7" name="Google Shape;297;p34"/>
          <p:cNvSpPr txBox="1"/>
          <p:nvPr>
            <p:ph idx="3" type="body"/>
          </p:nvPr>
        </p:nvSpPr>
        <p:spPr>
          <a:xfrm>
            <a:off x="6383364"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8" name="Google Shape;298;p34"/>
          <p:cNvSpPr txBox="1"/>
          <p:nvPr>
            <p:ph idx="4" type="body"/>
          </p:nvPr>
        </p:nvSpPr>
        <p:spPr>
          <a:xfrm>
            <a:off x="1972945"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9" name="Google Shape;299;p34"/>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0" name="Google Shape;300;p34"/>
          <p:cNvSpPr txBox="1"/>
          <p:nvPr>
            <p:ph idx="5" type="body"/>
          </p:nvPr>
        </p:nvSpPr>
        <p:spPr>
          <a:xfrm>
            <a:off x="7126821"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1" name="Google Shape;301;p34"/>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2" name="Google Shape;302;p34"/>
          <p:cNvSpPr txBox="1"/>
          <p:nvPr>
            <p:ph idx="6" type="body"/>
          </p:nvPr>
        </p:nvSpPr>
        <p:spPr>
          <a:xfrm>
            <a:off x="4671793"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3" name="Google Shape;303;p34"/>
          <p:cNvSpPr txBox="1"/>
          <p:nvPr>
            <p:ph idx="7" type="body"/>
          </p:nvPr>
        </p:nvSpPr>
        <p:spPr>
          <a:xfrm>
            <a:off x="8730267"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04" name="Google Shape;304;p34"/>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5" name="Google Shape;305;p34"/>
          <p:cNvSpPr txBox="1"/>
          <p:nvPr>
            <p:ph idx="8" type="body"/>
          </p:nvPr>
        </p:nvSpPr>
        <p:spPr>
          <a:xfrm>
            <a:off x="9388751"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6" name="Google Shape;306;p3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07" name="Google Shape;307;p34"/>
          <p:cNvSpPr txBox="1"/>
          <p:nvPr>
            <p:ph idx="9"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308" name="Shape 308"/>
        <p:cNvGrpSpPr/>
        <p:nvPr/>
      </p:nvGrpSpPr>
      <p:grpSpPr>
        <a:xfrm>
          <a:off x="0" y="0"/>
          <a:ext cx="0" cy="0"/>
          <a:chOff x="0" y="0"/>
          <a:chExt cx="0" cy="0"/>
        </a:xfrm>
      </p:grpSpPr>
      <p:sp>
        <p:nvSpPr>
          <p:cNvPr id="309" name="Google Shape;309;p35"/>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0" name="Google Shape;310;p35"/>
          <p:cNvSpPr/>
          <p:nvPr/>
        </p:nvSpPr>
        <p:spPr>
          <a:xfrm>
            <a:off x="810228" y="3835806"/>
            <a:ext cx="1063814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1" name="Google Shape;311;p35"/>
          <p:cNvSpPr txBox="1"/>
          <p:nvPr>
            <p:ph idx="1" type="body"/>
          </p:nvPr>
        </p:nvSpPr>
        <p:spPr>
          <a:xfrm>
            <a:off x="810228"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312" name="Google Shape;312;p35"/>
          <p:cNvSpPr txBox="1"/>
          <p:nvPr>
            <p:ph idx="2" type="body"/>
          </p:nvPr>
        </p:nvSpPr>
        <p:spPr>
          <a:xfrm>
            <a:off x="3000855"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3" name="Google Shape;313;p35"/>
          <p:cNvSpPr txBox="1"/>
          <p:nvPr>
            <p:ph idx="3" type="body"/>
          </p:nvPr>
        </p:nvSpPr>
        <p:spPr>
          <a:xfrm>
            <a:off x="512790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4" name="Google Shape;314;p35"/>
          <p:cNvSpPr txBox="1"/>
          <p:nvPr>
            <p:ph idx="4" type="body"/>
          </p:nvPr>
        </p:nvSpPr>
        <p:spPr>
          <a:xfrm>
            <a:off x="1254089"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5" name="Google Shape;315;p35"/>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6" name="Google Shape;316;p35"/>
          <p:cNvSpPr txBox="1"/>
          <p:nvPr>
            <p:ph idx="5" type="body"/>
          </p:nvPr>
        </p:nvSpPr>
        <p:spPr>
          <a:xfrm>
            <a:off x="587135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7" name="Google Shape;317;p35"/>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8" name="Google Shape;318;p35"/>
          <p:cNvSpPr txBox="1"/>
          <p:nvPr>
            <p:ph idx="6" type="body"/>
          </p:nvPr>
        </p:nvSpPr>
        <p:spPr>
          <a:xfrm>
            <a:off x="3659339"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9" name="Google Shape;319;p35"/>
          <p:cNvSpPr txBox="1"/>
          <p:nvPr>
            <p:ph idx="7" type="body"/>
          </p:nvPr>
        </p:nvSpPr>
        <p:spPr>
          <a:xfrm>
            <a:off x="7318900"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0" name="Google Shape;320;p35"/>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1" name="Google Shape;321;p35"/>
          <p:cNvSpPr txBox="1"/>
          <p:nvPr>
            <p:ph idx="8" type="body"/>
          </p:nvPr>
        </p:nvSpPr>
        <p:spPr>
          <a:xfrm>
            <a:off x="7977384"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2" name="Google Shape;322;p35"/>
          <p:cNvSpPr txBox="1"/>
          <p:nvPr>
            <p:ph idx="9" type="body"/>
          </p:nvPr>
        </p:nvSpPr>
        <p:spPr>
          <a:xfrm>
            <a:off x="942211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3" name="Google Shape;323;p35"/>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4" name="Google Shape;324;p35"/>
          <p:cNvSpPr txBox="1"/>
          <p:nvPr>
            <p:ph idx="13" type="body"/>
          </p:nvPr>
        </p:nvSpPr>
        <p:spPr>
          <a:xfrm>
            <a:off x="1016556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5" name="Google Shape;325;p3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26" name="Google Shape;326;p35"/>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327" name="Shape 327"/>
        <p:cNvGrpSpPr/>
        <p:nvPr/>
      </p:nvGrpSpPr>
      <p:grpSpPr>
        <a:xfrm>
          <a:off x="0" y="0"/>
          <a:ext cx="0" cy="0"/>
          <a:chOff x="0" y="0"/>
          <a:chExt cx="0" cy="0"/>
        </a:xfrm>
      </p:grpSpPr>
      <p:sp>
        <p:nvSpPr>
          <p:cNvPr id="328" name="Google Shape;328;p36"/>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329" name="Google Shape;329;p36"/>
          <p:cNvSpPr/>
          <p:nvPr/>
        </p:nvSpPr>
        <p:spPr>
          <a:xfrm>
            <a:off x="6176747" y="2859755"/>
            <a:ext cx="5111750" cy="286695"/>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0" name="Google Shape;330;p36"/>
          <p:cNvSpPr/>
          <p:nvPr/>
        </p:nvSpPr>
        <p:spPr>
          <a:xfrm>
            <a:off x="6176747" y="2859755"/>
            <a:ext cx="3854450" cy="286695"/>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1" name="Google Shape;331;p36"/>
          <p:cNvSpPr/>
          <p:nvPr/>
        </p:nvSpPr>
        <p:spPr>
          <a:xfrm>
            <a:off x="6203950" y="3892133"/>
            <a:ext cx="5111750" cy="286695"/>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2" name="Google Shape;332;p36"/>
          <p:cNvSpPr/>
          <p:nvPr/>
        </p:nvSpPr>
        <p:spPr>
          <a:xfrm>
            <a:off x="6203950" y="3892133"/>
            <a:ext cx="2892424" cy="286695"/>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3" name="Google Shape;333;p36"/>
          <p:cNvSpPr/>
          <p:nvPr/>
        </p:nvSpPr>
        <p:spPr>
          <a:xfrm>
            <a:off x="6203950" y="4844716"/>
            <a:ext cx="5111750" cy="286695"/>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4" name="Google Shape;334;p36"/>
          <p:cNvSpPr/>
          <p:nvPr/>
        </p:nvSpPr>
        <p:spPr>
          <a:xfrm>
            <a:off x="6203950" y="4844716"/>
            <a:ext cx="5111750" cy="286695"/>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5" name="Google Shape;335;p36"/>
          <p:cNvSpPr txBox="1"/>
          <p:nvPr>
            <p:ph idx="1" type="body"/>
          </p:nvPr>
        </p:nvSpPr>
        <p:spPr>
          <a:xfrm>
            <a:off x="4697813" y="2552420"/>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36" name="Google Shape;336;p36"/>
          <p:cNvSpPr txBox="1"/>
          <p:nvPr>
            <p:ph idx="2" type="body"/>
          </p:nvPr>
        </p:nvSpPr>
        <p:spPr>
          <a:xfrm>
            <a:off x="6176747" y="243507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7" name="Google Shape;337;p36"/>
          <p:cNvSpPr txBox="1"/>
          <p:nvPr>
            <p:ph idx="3" type="body"/>
          </p:nvPr>
        </p:nvSpPr>
        <p:spPr>
          <a:xfrm>
            <a:off x="6203950" y="3430117"/>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8" name="Google Shape;338;p36"/>
          <p:cNvSpPr txBox="1"/>
          <p:nvPr>
            <p:ph idx="4" type="body"/>
          </p:nvPr>
        </p:nvSpPr>
        <p:spPr>
          <a:xfrm>
            <a:off x="6203950" y="438152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9" name="Google Shape;339;p36"/>
          <p:cNvSpPr txBox="1"/>
          <p:nvPr>
            <p:ph idx="5" type="body"/>
          </p:nvPr>
        </p:nvSpPr>
        <p:spPr>
          <a:xfrm>
            <a:off x="4697812" y="357660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0" name="Google Shape;340;p36"/>
          <p:cNvSpPr txBox="1"/>
          <p:nvPr>
            <p:ph idx="6" type="body"/>
          </p:nvPr>
        </p:nvSpPr>
        <p:spPr>
          <a:xfrm>
            <a:off x="4697811" y="452357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1" name="Google Shape;341;p3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42" name="Google Shape;342;p36"/>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43" name="Google Shape;343;p36"/>
          <p:cNvSpPr txBox="1"/>
          <p:nvPr>
            <p:ph idx="8" type="body"/>
          </p:nvPr>
        </p:nvSpPr>
        <p:spPr>
          <a:xfrm>
            <a:off x="609750" y="2385825"/>
            <a:ext cx="42348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344" name="Shape 344"/>
        <p:cNvGrpSpPr/>
        <p:nvPr/>
      </p:nvGrpSpPr>
      <p:grpSpPr>
        <a:xfrm>
          <a:off x="0" y="0"/>
          <a:ext cx="0" cy="0"/>
          <a:chOff x="0" y="0"/>
          <a:chExt cx="0" cy="0"/>
        </a:xfrm>
      </p:grpSpPr>
      <p:sp>
        <p:nvSpPr>
          <p:cNvPr id="345" name="Google Shape;345;p37"/>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346" name="Google Shape;346;p37"/>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347" name="Google Shape;347;p37"/>
          <p:cNvSpPr/>
          <p:nvPr>
            <p:ph idx="2" type="pic"/>
          </p:nvPr>
        </p:nvSpPr>
        <p:spPr>
          <a:xfrm>
            <a:off x="6093644" y="3431357"/>
            <a:ext cx="6096000" cy="3429000"/>
          </a:xfrm>
          <a:prstGeom prst="rect">
            <a:avLst/>
          </a:prstGeom>
          <a:noFill/>
          <a:ln>
            <a:noFill/>
          </a:ln>
        </p:spPr>
      </p:sp>
      <p:sp>
        <p:nvSpPr>
          <p:cNvPr id="348" name="Google Shape;348;p37"/>
          <p:cNvSpPr/>
          <p:nvPr>
            <p:ph idx="3" type="pic"/>
          </p:nvPr>
        </p:nvSpPr>
        <p:spPr>
          <a:xfrm>
            <a:off x="6096000" y="-4715"/>
            <a:ext cx="6096000" cy="3429000"/>
          </a:xfrm>
          <a:prstGeom prst="rect">
            <a:avLst/>
          </a:prstGeom>
          <a:noFill/>
          <a:ln>
            <a:noFill/>
          </a:ln>
        </p:spPr>
      </p:sp>
      <p:sp>
        <p:nvSpPr>
          <p:cNvPr id="349" name="Google Shape;349;p37"/>
          <p:cNvSpPr/>
          <p:nvPr>
            <p:ph idx="4" type="pic"/>
          </p:nvPr>
        </p:nvSpPr>
        <p:spPr>
          <a:xfrm>
            <a:off x="-1571" y="3431357"/>
            <a:ext cx="6096000" cy="3429000"/>
          </a:xfrm>
          <a:prstGeom prst="rect">
            <a:avLst/>
          </a:prstGeom>
          <a:noFill/>
          <a:ln>
            <a:noFill/>
          </a:ln>
        </p:spPr>
      </p:sp>
      <p:sp>
        <p:nvSpPr>
          <p:cNvPr id="350" name="Google Shape;350;p37"/>
          <p:cNvSpPr/>
          <p:nvPr>
            <p:ph idx="5" type="pic"/>
          </p:nvPr>
        </p:nvSpPr>
        <p:spPr>
          <a:xfrm>
            <a:off x="-9425" y="-4715"/>
            <a:ext cx="6096000" cy="3429000"/>
          </a:xfrm>
          <a:prstGeom prst="rect">
            <a:avLst/>
          </a:prstGeom>
          <a:noFill/>
          <a:ln>
            <a:noFill/>
          </a:ln>
        </p:spPr>
      </p:sp>
      <p:sp>
        <p:nvSpPr>
          <p:cNvPr id="351" name="Google Shape;351;p37"/>
          <p:cNvSpPr txBox="1"/>
          <p:nvPr>
            <p:ph idx="1" type="body"/>
          </p:nvPr>
        </p:nvSpPr>
        <p:spPr>
          <a:xfrm>
            <a:off x="839063" y="1303020"/>
            <a:ext cx="4414733"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2" name="Google Shape;352;p37"/>
          <p:cNvSpPr txBox="1"/>
          <p:nvPr>
            <p:ph idx="6" type="body"/>
          </p:nvPr>
        </p:nvSpPr>
        <p:spPr>
          <a:xfrm>
            <a:off x="6992804" y="1303020"/>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3" name="Google Shape;353;p37"/>
          <p:cNvSpPr txBox="1"/>
          <p:nvPr>
            <p:ph idx="7" type="body"/>
          </p:nvPr>
        </p:nvSpPr>
        <p:spPr>
          <a:xfrm>
            <a:off x="6992804"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4" name="Google Shape;354;p37"/>
          <p:cNvSpPr txBox="1"/>
          <p:nvPr>
            <p:ph idx="8" type="body"/>
          </p:nvPr>
        </p:nvSpPr>
        <p:spPr>
          <a:xfrm>
            <a:off x="897589"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355" name="Shape 355"/>
        <p:cNvGrpSpPr/>
        <p:nvPr/>
      </p:nvGrpSpPr>
      <p:grpSpPr>
        <a:xfrm>
          <a:off x="0" y="0"/>
          <a:ext cx="0" cy="0"/>
          <a:chOff x="0" y="0"/>
          <a:chExt cx="0" cy="0"/>
        </a:xfrm>
      </p:grpSpPr>
      <p:sp>
        <p:nvSpPr>
          <p:cNvPr id="356" name="Google Shape;356;p38"/>
          <p:cNvSpPr/>
          <p:nvPr/>
        </p:nvSpPr>
        <p:spPr>
          <a:xfrm>
            <a:off x="7243197" y="4554269"/>
            <a:ext cx="3974222" cy="538161"/>
          </a:xfrm>
          <a:prstGeom prst="roundRect">
            <a:avLst>
              <a:gd fmla="val 50000" name="adj"/>
            </a:avLst>
          </a:prstGeom>
          <a:solidFill>
            <a:schemeClr val="accent4">
              <a:alpha val="83529"/>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7" name="Google Shape;357;p38"/>
          <p:cNvSpPr/>
          <p:nvPr/>
        </p:nvSpPr>
        <p:spPr>
          <a:xfrm>
            <a:off x="974582" y="4554269"/>
            <a:ext cx="2960180" cy="538161"/>
          </a:xfrm>
          <a:prstGeom prst="roundRect">
            <a:avLst>
              <a:gd fmla="val 50000" name="adj"/>
            </a:avLst>
          </a:prstGeom>
          <a:solidFill>
            <a:schemeClr val="accent3">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8" name="Google Shape;358;p38"/>
          <p:cNvSpPr/>
          <p:nvPr/>
        </p:nvSpPr>
        <p:spPr>
          <a:xfrm>
            <a:off x="3033393" y="4554269"/>
            <a:ext cx="5100937" cy="538161"/>
          </a:xfrm>
          <a:prstGeom prst="roundRect">
            <a:avLst>
              <a:gd fmla="val 50000" name="adj"/>
            </a:avLst>
          </a:prstGeom>
          <a:solidFill>
            <a:schemeClr val="accent2">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9" name="Google Shape;359;p3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60" name="Google Shape;360;p3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1" name="Google Shape;361;p38"/>
          <p:cNvSpPr txBox="1"/>
          <p:nvPr>
            <p:ph idx="2" type="body"/>
          </p:nvPr>
        </p:nvSpPr>
        <p:spPr>
          <a:xfrm>
            <a:off x="609750" y="2385825"/>
            <a:ext cx="10308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362" name="Shape 362"/>
        <p:cNvGrpSpPr/>
        <p:nvPr/>
      </p:nvGrpSpPr>
      <p:grpSpPr>
        <a:xfrm>
          <a:off x="0" y="0"/>
          <a:ext cx="0" cy="0"/>
          <a:chOff x="0" y="0"/>
          <a:chExt cx="0" cy="0"/>
        </a:xfrm>
      </p:grpSpPr>
      <p:sp>
        <p:nvSpPr>
          <p:cNvPr id="363" name="Google Shape;363;p39"/>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4" name="Google Shape;364;p39"/>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5" name="Google Shape;365;p39"/>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6" name="Google Shape;366;p39"/>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7" name="Google Shape;367;p39"/>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68" name="Google Shape;368;p39"/>
          <p:cNvSpPr/>
          <p:nvPr>
            <p:ph idx="5" type="pic"/>
          </p:nvPr>
        </p:nvSpPr>
        <p:spPr>
          <a:xfrm>
            <a:off x="2440875" y="2654049"/>
            <a:ext cx="2015400" cy="2015400"/>
          </a:xfrm>
          <a:prstGeom prst="rect">
            <a:avLst/>
          </a:prstGeom>
          <a:solidFill>
            <a:srgbClr val="F2F2F2"/>
          </a:solidFill>
          <a:ln>
            <a:noFill/>
          </a:ln>
        </p:spPr>
      </p:sp>
      <p:sp>
        <p:nvSpPr>
          <p:cNvPr id="369" name="Google Shape;369;p39"/>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70" name="Google Shape;370;p39"/>
          <p:cNvSpPr/>
          <p:nvPr>
            <p:ph idx="6" type="pic"/>
          </p:nvPr>
        </p:nvSpPr>
        <p:spPr>
          <a:xfrm>
            <a:off x="8367113" y="2654049"/>
            <a:ext cx="2015400" cy="2015400"/>
          </a:xfrm>
          <a:prstGeom prst="rect">
            <a:avLst/>
          </a:prstGeom>
          <a:solidFill>
            <a:srgbClr val="F2F2F2"/>
          </a:solidFill>
          <a:ln>
            <a:noFill/>
          </a:ln>
        </p:spPr>
      </p:sp>
      <p:sp>
        <p:nvSpPr>
          <p:cNvPr id="371" name="Google Shape;371;p3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72" name="Google Shape;372;p39"/>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373" name="Shape 373"/>
        <p:cNvGrpSpPr/>
        <p:nvPr/>
      </p:nvGrpSpPr>
      <p:grpSpPr>
        <a:xfrm>
          <a:off x="0" y="0"/>
          <a:ext cx="0" cy="0"/>
          <a:chOff x="0" y="0"/>
          <a:chExt cx="0" cy="0"/>
        </a:xfrm>
      </p:grpSpPr>
      <p:sp>
        <p:nvSpPr>
          <p:cNvPr id="374" name="Google Shape;374;p40"/>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5" name="Google Shape;375;p40"/>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6" name="Google Shape;376;p40"/>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7" name="Google Shape;377;p40"/>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8" name="Google Shape;378;p40"/>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9" name="Google Shape;379;p40"/>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80" name="Google Shape;380;p40"/>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1" name="Google Shape;381;p40"/>
          <p:cNvSpPr/>
          <p:nvPr>
            <p:ph idx="7" type="pic"/>
          </p:nvPr>
        </p:nvSpPr>
        <p:spPr>
          <a:xfrm>
            <a:off x="1711670" y="2790201"/>
            <a:ext cx="1833000" cy="1833000"/>
          </a:xfrm>
          <a:prstGeom prst="rect">
            <a:avLst/>
          </a:prstGeom>
          <a:solidFill>
            <a:srgbClr val="F2F2F2"/>
          </a:solidFill>
          <a:ln>
            <a:noFill/>
          </a:ln>
        </p:spPr>
      </p:sp>
      <p:sp>
        <p:nvSpPr>
          <p:cNvPr id="382" name="Google Shape;382;p40"/>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3" name="Google Shape;383;p40"/>
          <p:cNvSpPr/>
          <p:nvPr>
            <p:ph idx="8" type="pic"/>
          </p:nvPr>
        </p:nvSpPr>
        <p:spPr>
          <a:xfrm>
            <a:off x="5461867" y="2790201"/>
            <a:ext cx="1833000" cy="1833000"/>
          </a:xfrm>
          <a:prstGeom prst="rect">
            <a:avLst/>
          </a:prstGeom>
          <a:solidFill>
            <a:srgbClr val="F2F2F2"/>
          </a:solidFill>
          <a:ln>
            <a:noFill/>
          </a:ln>
        </p:spPr>
      </p:sp>
      <p:sp>
        <p:nvSpPr>
          <p:cNvPr id="384" name="Google Shape;384;p40"/>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5" name="Google Shape;385;p40"/>
          <p:cNvSpPr/>
          <p:nvPr>
            <p:ph idx="9" type="pic"/>
          </p:nvPr>
        </p:nvSpPr>
        <p:spPr>
          <a:xfrm>
            <a:off x="9258364" y="2790201"/>
            <a:ext cx="1833000" cy="1833000"/>
          </a:xfrm>
          <a:prstGeom prst="rect">
            <a:avLst/>
          </a:prstGeom>
          <a:solidFill>
            <a:srgbClr val="F2F2F2"/>
          </a:solidFill>
          <a:ln>
            <a:noFill/>
          </a:ln>
        </p:spPr>
      </p:sp>
      <p:sp>
        <p:nvSpPr>
          <p:cNvPr id="386" name="Google Shape;386;p4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87" name="Google Shape;387;p40"/>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37" name="Shape 37"/>
        <p:cNvGrpSpPr/>
        <p:nvPr/>
      </p:nvGrpSpPr>
      <p:grpSpPr>
        <a:xfrm>
          <a:off x="0" y="0"/>
          <a:ext cx="0" cy="0"/>
          <a:chOff x="0" y="0"/>
          <a:chExt cx="0" cy="0"/>
        </a:xfrm>
      </p:grpSpPr>
      <p:sp>
        <p:nvSpPr>
          <p:cNvPr id="38" name="Google Shape;38;p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9" name="Google Shape;39;p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0" name="Google Shape;40;p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393" name="Shape 393"/>
        <p:cNvGrpSpPr/>
        <p:nvPr/>
      </p:nvGrpSpPr>
      <p:grpSpPr>
        <a:xfrm>
          <a:off x="0" y="0"/>
          <a:ext cx="0" cy="0"/>
          <a:chOff x="0" y="0"/>
          <a:chExt cx="0" cy="0"/>
        </a:xfrm>
      </p:grpSpPr>
      <p:sp>
        <p:nvSpPr>
          <p:cNvPr id="394" name="Google Shape;394;p4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395" name="Google Shape;395;p4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396" name="Google Shape;396;p4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397" name="Google Shape;397;p42"/>
          <p:cNvSpPr/>
          <p:nvPr>
            <p:ph idx="2" type="pic"/>
          </p:nvPr>
        </p:nvSpPr>
        <p:spPr>
          <a:xfrm>
            <a:off x="5984925" y="-5178126"/>
            <a:ext cx="11392800" cy="11439600"/>
          </a:xfrm>
          <a:prstGeom prst="pie">
            <a:avLst>
              <a:gd fmla="val 5392891" name="adj1"/>
              <a:gd fmla="val 10798470" name="adj2"/>
            </a:avLst>
          </a:prstGeom>
          <a:noFill/>
          <a:ln>
            <a:noFill/>
          </a:ln>
        </p:spPr>
      </p:sp>
      <p:sp>
        <p:nvSpPr>
          <p:cNvPr id="398" name="Google Shape;398;p4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399" name="Google Shape;399;p4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400" name="Shape 400"/>
        <p:cNvGrpSpPr/>
        <p:nvPr/>
      </p:nvGrpSpPr>
      <p:grpSpPr>
        <a:xfrm>
          <a:off x="0" y="0"/>
          <a:ext cx="0" cy="0"/>
          <a:chOff x="0" y="0"/>
          <a:chExt cx="0" cy="0"/>
        </a:xfrm>
      </p:grpSpPr>
      <p:sp>
        <p:nvSpPr>
          <p:cNvPr id="401" name="Google Shape;401;p4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02" name="Google Shape;402;p4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403" name="Google Shape;403;p4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404" name="Google Shape;404;p4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405" name="Google Shape;405;p4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406" name="Google Shape;406;p43"/>
          <p:cNvSpPr/>
          <p:nvPr>
            <p:ph idx="2" type="pic"/>
          </p:nvPr>
        </p:nvSpPr>
        <p:spPr>
          <a:xfrm>
            <a:off x="5984925" y="-5178126"/>
            <a:ext cx="11392800" cy="11439600"/>
          </a:xfrm>
          <a:prstGeom prst="pie">
            <a:avLst>
              <a:gd fmla="val 5392891" name="adj1"/>
              <a:gd fmla="val 10798470" name="adj2"/>
            </a:avLst>
          </a:prstGeom>
          <a:noFill/>
          <a:ln>
            <a:noFill/>
          </a:ln>
        </p:spPr>
      </p:sp>
      <p:sp>
        <p:nvSpPr>
          <p:cNvPr id="407" name="Google Shape;407;p4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408" name="Google Shape;408;p4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409" name="Google Shape;409;p4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410" name="Shape 410"/>
        <p:cNvGrpSpPr/>
        <p:nvPr/>
      </p:nvGrpSpPr>
      <p:grpSpPr>
        <a:xfrm>
          <a:off x="0" y="0"/>
          <a:ext cx="0" cy="0"/>
          <a:chOff x="0" y="0"/>
          <a:chExt cx="0" cy="0"/>
        </a:xfrm>
      </p:grpSpPr>
      <p:sp>
        <p:nvSpPr>
          <p:cNvPr id="411" name="Google Shape;411;p4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2" name="Google Shape;412;p4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3" name="Google Shape;413;p4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4" name="Google Shape;414;p4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5" name="Google Shape;415;p4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416" name="Shape 416"/>
        <p:cNvGrpSpPr/>
        <p:nvPr/>
      </p:nvGrpSpPr>
      <p:grpSpPr>
        <a:xfrm>
          <a:off x="0" y="0"/>
          <a:ext cx="0" cy="0"/>
          <a:chOff x="0" y="0"/>
          <a:chExt cx="0" cy="0"/>
        </a:xfrm>
      </p:grpSpPr>
      <p:sp>
        <p:nvSpPr>
          <p:cNvPr id="417" name="Google Shape;417;p4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8" name="Google Shape;418;p4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9" name="Google Shape;419;p4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20" name="Shape 420"/>
        <p:cNvGrpSpPr/>
        <p:nvPr/>
      </p:nvGrpSpPr>
      <p:grpSpPr>
        <a:xfrm>
          <a:off x="0" y="0"/>
          <a:ext cx="0" cy="0"/>
          <a:chOff x="0" y="0"/>
          <a:chExt cx="0" cy="0"/>
        </a:xfrm>
      </p:grpSpPr>
      <p:sp>
        <p:nvSpPr>
          <p:cNvPr id="421" name="Google Shape;421;p4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2" name="Google Shape;422;p4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23" name="Google Shape;423;p4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24" name="Google Shape;424;p4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25" name="Google Shape;425;p4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6" name="Google Shape;426;p4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27" name="Google Shape;427;p4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8" name="Google Shape;428;p4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9" name="Google Shape;429;p4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30" name="Google Shape;430;p4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1" name="Google Shape;431;p4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432" name="Google Shape;432;p4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33" name="Google Shape;433;p4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434" name="Google Shape;434;p46"/>
          <p:cNvSpPr/>
          <p:nvPr>
            <p:ph idx="14" type="pic"/>
          </p:nvPr>
        </p:nvSpPr>
        <p:spPr>
          <a:xfrm>
            <a:off x="10686767" y="2650009"/>
            <a:ext cx="365700" cy="365700"/>
          </a:xfrm>
          <a:prstGeom prst="rect">
            <a:avLst/>
          </a:prstGeom>
          <a:noFill/>
          <a:ln>
            <a:noFill/>
          </a:ln>
        </p:spPr>
      </p:sp>
      <p:sp>
        <p:nvSpPr>
          <p:cNvPr id="435" name="Google Shape;435;p46"/>
          <p:cNvSpPr/>
          <p:nvPr>
            <p:ph idx="15" type="pic"/>
          </p:nvPr>
        </p:nvSpPr>
        <p:spPr>
          <a:xfrm>
            <a:off x="1726129" y="2650009"/>
            <a:ext cx="365700" cy="365700"/>
          </a:xfrm>
          <a:prstGeom prst="rect">
            <a:avLst/>
          </a:prstGeom>
          <a:noFill/>
          <a:ln>
            <a:noFill/>
          </a:ln>
        </p:spPr>
      </p:sp>
      <p:sp>
        <p:nvSpPr>
          <p:cNvPr id="436" name="Google Shape;436;p4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37" name="Google Shape;437;p4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438" name="Shape 438"/>
        <p:cNvGrpSpPr/>
        <p:nvPr/>
      </p:nvGrpSpPr>
      <p:grpSpPr>
        <a:xfrm>
          <a:off x="0" y="0"/>
          <a:ext cx="0" cy="0"/>
          <a:chOff x="0" y="0"/>
          <a:chExt cx="0" cy="0"/>
        </a:xfrm>
      </p:grpSpPr>
      <p:sp>
        <p:nvSpPr>
          <p:cNvPr id="439" name="Google Shape;439;p4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0" name="Google Shape;440;p4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1" name="Google Shape;441;p47"/>
          <p:cNvSpPr/>
          <p:nvPr>
            <p:ph idx="2" type="pic"/>
          </p:nvPr>
        </p:nvSpPr>
        <p:spPr>
          <a:xfrm flipH="1">
            <a:off x="6458875" y="416100"/>
            <a:ext cx="5733300" cy="6025800"/>
          </a:xfrm>
          <a:prstGeom prst="flowChartDelay">
            <a:avLst/>
          </a:prstGeom>
          <a:noFill/>
          <a:ln>
            <a:noFill/>
          </a:ln>
        </p:spPr>
      </p:sp>
      <p:sp>
        <p:nvSpPr>
          <p:cNvPr id="442" name="Google Shape;442;p47"/>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299085" lvl="1" marL="914400" marR="0" rtl="0" algn="l">
              <a:lnSpc>
                <a:spcPct val="125000"/>
              </a:lnSpc>
              <a:spcBef>
                <a:spcPts val="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43" name="Google Shape;443;p4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44" name="Google Shape;444;p47"/>
          <p:cNvSpPr txBox="1"/>
          <p:nvPr>
            <p:ph idx="3"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99085" lvl="1" marL="914400" marR="0" rtl="0" algn="l">
              <a:lnSpc>
                <a:spcPct val="125000"/>
              </a:lnSpc>
              <a:spcBef>
                <a:spcPts val="60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445" name="Shape 445"/>
        <p:cNvGrpSpPr/>
        <p:nvPr/>
      </p:nvGrpSpPr>
      <p:grpSpPr>
        <a:xfrm>
          <a:off x="0" y="0"/>
          <a:ext cx="0" cy="0"/>
          <a:chOff x="0" y="0"/>
          <a:chExt cx="0" cy="0"/>
        </a:xfrm>
      </p:grpSpPr>
      <p:sp>
        <p:nvSpPr>
          <p:cNvPr id="446" name="Google Shape;446;p4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47" name="Google Shape;447;p4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448" name="Google Shape;448;p4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449" name="Google Shape;449;p48"/>
          <p:cNvSpPr txBox="1"/>
          <p:nvPr>
            <p:ph idx="1"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0" name="Google Shape;450;p48"/>
          <p:cNvSpPr txBox="1"/>
          <p:nvPr>
            <p:ph idx="2" type="body"/>
          </p:nvPr>
        </p:nvSpPr>
        <p:spPr>
          <a:xfrm>
            <a:off x="616639" y="1472184"/>
            <a:ext cx="54795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1" name="Google Shape;451;p4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452" name="Google Shape;452;p4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453" name="Google Shape;453;p48"/>
          <p:cNvSpPr/>
          <p:nvPr>
            <p:ph idx="3" type="pic"/>
          </p:nvPr>
        </p:nvSpPr>
        <p:spPr>
          <a:xfrm>
            <a:off x="5976150" y="1872375"/>
            <a:ext cx="5027700" cy="3261900"/>
          </a:xfrm>
          <a:prstGeom prst="rect">
            <a:avLst/>
          </a:prstGeom>
          <a:solidFill>
            <a:srgbClr val="F2F2F2"/>
          </a:solidFill>
          <a:ln>
            <a:noFill/>
          </a:ln>
        </p:spPr>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454" name="Shape 454"/>
        <p:cNvGrpSpPr/>
        <p:nvPr/>
      </p:nvGrpSpPr>
      <p:grpSpPr>
        <a:xfrm>
          <a:off x="0" y="0"/>
          <a:ext cx="0" cy="0"/>
          <a:chOff x="0" y="0"/>
          <a:chExt cx="0" cy="0"/>
        </a:xfrm>
      </p:grpSpPr>
      <p:sp>
        <p:nvSpPr>
          <p:cNvPr id="455" name="Google Shape;455;p4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6" name="Google Shape;456;p4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7" name="Google Shape;457;p49"/>
          <p:cNvSpPr txBox="1"/>
          <p:nvPr>
            <p:ph idx="1" type="body"/>
          </p:nvPr>
        </p:nvSpPr>
        <p:spPr>
          <a:xfrm>
            <a:off x="1516514" y="2452118"/>
            <a:ext cx="2886300" cy="18234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8" name="Google Shape;458;p49"/>
          <p:cNvSpPr txBox="1"/>
          <p:nvPr>
            <p:ph idx="2" type="body"/>
          </p:nvPr>
        </p:nvSpPr>
        <p:spPr>
          <a:xfrm>
            <a:off x="1519939" y="4059002"/>
            <a:ext cx="2882700" cy="17652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9" name="Google Shape;459;p4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0" name="Google Shape;460;p4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1" name="Google Shape;461;p4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2" name="Google Shape;462;p4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3" name="Google Shape;463;p4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4" name="Google Shape;464;p4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5" name="Google Shape;465;p49"/>
          <p:cNvSpPr/>
          <p:nvPr>
            <p:ph idx="9" type="pic"/>
          </p:nvPr>
        </p:nvSpPr>
        <p:spPr>
          <a:xfrm>
            <a:off x="5723645" y="2364629"/>
            <a:ext cx="1005900" cy="1005900"/>
          </a:xfrm>
          <a:prstGeom prst="rect">
            <a:avLst/>
          </a:prstGeom>
          <a:noFill/>
          <a:ln>
            <a:noFill/>
          </a:ln>
        </p:spPr>
      </p:sp>
      <p:sp>
        <p:nvSpPr>
          <p:cNvPr id="466" name="Google Shape;466;p49"/>
          <p:cNvSpPr/>
          <p:nvPr>
            <p:ph idx="13" type="pic"/>
          </p:nvPr>
        </p:nvSpPr>
        <p:spPr>
          <a:xfrm>
            <a:off x="5723645" y="3731213"/>
            <a:ext cx="1005900" cy="1005900"/>
          </a:xfrm>
          <a:prstGeom prst="rect">
            <a:avLst/>
          </a:prstGeom>
          <a:noFill/>
          <a:ln>
            <a:noFill/>
          </a:ln>
        </p:spPr>
      </p:sp>
      <p:sp>
        <p:nvSpPr>
          <p:cNvPr id="467" name="Google Shape;467;p49"/>
          <p:cNvSpPr/>
          <p:nvPr>
            <p:ph idx="14" type="pic"/>
          </p:nvPr>
        </p:nvSpPr>
        <p:spPr>
          <a:xfrm>
            <a:off x="5726372" y="5097797"/>
            <a:ext cx="1005900" cy="1005900"/>
          </a:xfrm>
          <a:prstGeom prst="rect">
            <a:avLst/>
          </a:prstGeom>
          <a:noFill/>
          <a:ln>
            <a:noFill/>
          </a:ln>
        </p:spPr>
      </p:sp>
      <p:sp>
        <p:nvSpPr>
          <p:cNvPr id="468" name="Google Shape;468;p49"/>
          <p:cNvSpPr txBox="1"/>
          <p:nvPr>
            <p:ph idx="15"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69" name="Google Shape;469;p4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470" name="Shape 470"/>
        <p:cNvGrpSpPr/>
        <p:nvPr/>
      </p:nvGrpSpPr>
      <p:grpSpPr>
        <a:xfrm>
          <a:off x="0" y="0"/>
          <a:ext cx="0" cy="0"/>
          <a:chOff x="0" y="0"/>
          <a:chExt cx="0" cy="0"/>
        </a:xfrm>
      </p:grpSpPr>
      <p:sp>
        <p:nvSpPr>
          <p:cNvPr id="471" name="Google Shape;471;p50"/>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2" name="Google Shape;472;p5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473" name="Shape 473"/>
        <p:cNvGrpSpPr/>
        <p:nvPr/>
      </p:nvGrpSpPr>
      <p:grpSpPr>
        <a:xfrm>
          <a:off x="0" y="0"/>
          <a:ext cx="0" cy="0"/>
          <a:chOff x="0" y="0"/>
          <a:chExt cx="0" cy="0"/>
        </a:xfrm>
      </p:grpSpPr>
      <p:sp>
        <p:nvSpPr>
          <p:cNvPr id="474" name="Google Shape;474;p51"/>
          <p:cNvSpPr/>
          <p:nvPr/>
        </p:nvSpPr>
        <p:spPr>
          <a:xfrm flipH="1" rot="10800000">
            <a:off x="559066" y="2440497"/>
            <a:ext cx="3596100" cy="35961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75" name="Google Shape;475;p5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476" name="Google Shape;476;p51"/>
          <p:cNvSpPr/>
          <p:nvPr>
            <p:ph idx="2" type="pic"/>
          </p:nvPr>
        </p:nvSpPr>
        <p:spPr>
          <a:xfrm>
            <a:off x="1520815" y="2822850"/>
            <a:ext cx="2831400" cy="2831100"/>
          </a:xfrm>
          <a:prstGeom prst="rect">
            <a:avLst/>
          </a:prstGeom>
          <a:solidFill>
            <a:srgbClr val="F2F2F2"/>
          </a:solidFill>
          <a:ln>
            <a:noFill/>
          </a:ln>
        </p:spPr>
      </p:sp>
      <p:sp>
        <p:nvSpPr>
          <p:cNvPr id="477" name="Google Shape;477;p51"/>
          <p:cNvSpPr txBox="1"/>
          <p:nvPr>
            <p:ph idx="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8" name="Google Shape;478;p5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1" name="Shape 41"/>
        <p:cNvGrpSpPr/>
        <p:nvPr/>
      </p:nvGrpSpPr>
      <p:grpSpPr>
        <a:xfrm>
          <a:off x="0" y="0"/>
          <a:ext cx="0" cy="0"/>
          <a:chOff x="0" y="0"/>
          <a:chExt cx="0" cy="0"/>
        </a:xfrm>
      </p:grpSpPr>
      <p:sp>
        <p:nvSpPr>
          <p:cNvPr id="42" name="Google Shape;42;p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 name="Google Shape;43;p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4" name="Google Shape;44;p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5" name="Google Shape;45;p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6" name="Google Shape;46;p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7" name="Google Shape;47;p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8" name="Google Shape;48;p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 name="Google Shape;49;p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 name="Google Shape;50;p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1" name="Google Shape;51;p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52" name="Google Shape;52;p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53" name="Google Shape;53;p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54" name="Google Shape;54;p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55" name="Google Shape;55;p6"/>
          <p:cNvSpPr/>
          <p:nvPr>
            <p:ph idx="14" type="pic"/>
          </p:nvPr>
        </p:nvSpPr>
        <p:spPr>
          <a:xfrm>
            <a:off x="10686767" y="2650009"/>
            <a:ext cx="365700" cy="365700"/>
          </a:xfrm>
          <a:prstGeom prst="rect">
            <a:avLst/>
          </a:prstGeom>
          <a:noFill/>
          <a:ln>
            <a:noFill/>
          </a:ln>
        </p:spPr>
      </p:sp>
      <p:sp>
        <p:nvSpPr>
          <p:cNvPr id="56" name="Google Shape;56;p6"/>
          <p:cNvSpPr/>
          <p:nvPr>
            <p:ph idx="15" type="pic"/>
          </p:nvPr>
        </p:nvSpPr>
        <p:spPr>
          <a:xfrm>
            <a:off x="1726129" y="2650009"/>
            <a:ext cx="365700" cy="365700"/>
          </a:xfrm>
          <a:prstGeom prst="rect">
            <a:avLst/>
          </a:prstGeom>
          <a:noFill/>
          <a:ln>
            <a:noFill/>
          </a:ln>
        </p:spPr>
      </p:sp>
      <p:sp>
        <p:nvSpPr>
          <p:cNvPr id="57" name="Google Shape;57;p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8" name="Google Shape;58;p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479" name="Shape 479"/>
        <p:cNvGrpSpPr/>
        <p:nvPr/>
      </p:nvGrpSpPr>
      <p:grpSpPr>
        <a:xfrm>
          <a:off x="0" y="0"/>
          <a:ext cx="0" cy="0"/>
          <a:chOff x="0" y="0"/>
          <a:chExt cx="0" cy="0"/>
        </a:xfrm>
      </p:grpSpPr>
      <p:sp>
        <p:nvSpPr>
          <p:cNvPr id="480" name="Google Shape;480;p52"/>
          <p:cNvSpPr/>
          <p:nvPr>
            <p:ph idx="2" type="pic"/>
          </p:nvPr>
        </p:nvSpPr>
        <p:spPr>
          <a:xfrm>
            <a:off x="0" y="0"/>
            <a:ext cx="12192000" cy="6146700"/>
          </a:xfrm>
          <a:prstGeom prst="rect">
            <a:avLst/>
          </a:prstGeom>
          <a:noFill/>
          <a:ln>
            <a:noFill/>
          </a:ln>
        </p:spPr>
      </p:sp>
      <p:sp>
        <p:nvSpPr>
          <p:cNvPr id="481" name="Google Shape;481;p52"/>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2" name="Google Shape;482;p52"/>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3" name="Google Shape;483;p52"/>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484" name="Shape 484"/>
        <p:cNvGrpSpPr/>
        <p:nvPr/>
      </p:nvGrpSpPr>
      <p:grpSpPr>
        <a:xfrm>
          <a:off x="0" y="0"/>
          <a:ext cx="0" cy="0"/>
          <a:chOff x="0" y="0"/>
          <a:chExt cx="0" cy="0"/>
        </a:xfrm>
      </p:grpSpPr>
      <p:sp>
        <p:nvSpPr>
          <p:cNvPr id="485" name="Google Shape;485;p53"/>
          <p:cNvSpPr/>
          <p:nvPr>
            <p:ph idx="2" type="pic"/>
          </p:nvPr>
        </p:nvSpPr>
        <p:spPr>
          <a:xfrm>
            <a:off x="0" y="0"/>
            <a:ext cx="12192000" cy="6146700"/>
          </a:xfrm>
          <a:prstGeom prst="rect">
            <a:avLst/>
          </a:prstGeom>
          <a:noFill/>
          <a:ln>
            <a:noFill/>
          </a:ln>
        </p:spPr>
      </p:sp>
      <p:sp>
        <p:nvSpPr>
          <p:cNvPr id="486" name="Google Shape;486;p53"/>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7" name="Google Shape;487;p53"/>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8" name="Google Shape;488;p53"/>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489" name="Shape 489"/>
        <p:cNvGrpSpPr/>
        <p:nvPr/>
      </p:nvGrpSpPr>
      <p:grpSpPr>
        <a:xfrm>
          <a:off x="0" y="0"/>
          <a:ext cx="0" cy="0"/>
          <a:chOff x="0" y="0"/>
          <a:chExt cx="0" cy="0"/>
        </a:xfrm>
      </p:grpSpPr>
      <p:sp>
        <p:nvSpPr>
          <p:cNvPr id="490" name="Google Shape;490;p54"/>
          <p:cNvSpPr/>
          <p:nvPr>
            <p:ph idx="2" type="pic"/>
          </p:nvPr>
        </p:nvSpPr>
        <p:spPr>
          <a:xfrm>
            <a:off x="0" y="0"/>
            <a:ext cx="12192000" cy="6146700"/>
          </a:xfrm>
          <a:prstGeom prst="rect">
            <a:avLst/>
          </a:prstGeom>
          <a:noFill/>
          <a:ln>
            <a:noFill/>
          </a:ln>
        </p:spPr>
      </p:sp>
      <p:sp>
        <p:nvSpPr>
          <p:cNvPr id="491" name="Google Shape;491;p54"/>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92" name="Google Shape;492;p54"/>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93" name="Google Shape;493;p54"/>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494" name="Shape 494"/>
        <p:cNvGrpSpPr/>
        <p:nvPr/>
      </p:nvGrpSpPr>
      <p:grpSpPr>
        <a:xfrm>
          <a:off x="0" y="0"/>
          <a:ext cx="0" cy="0"/>
          <a:chOff x="0" y="0"/>
          <a:chExt cx="0" cy="0"/>
        </a:xfrm>
      </p:grpSpPr>
      <p:sp>
        <p:nvSpPr>
          <p:cNvPr id="495" name="Google Shape;495;p5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6" name="Google Shape;496;p5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7" name="Google Shape;497;p55"/>
          <p:cNvSpPr txBox="1"/>
          <p:nvPr>
            <p:ph idx="1" type="body"/>
          </p:nvPr>
        </p:nvSpPr>
        <p:spPr>
          <a:xfrm>
            <a:off x="609600" y="1596460"/>
            <a:ext cx="106293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8" name="Google Shape;498;p5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499" name="Shape 499"/>
        <p:cNvGrpSpPr/>
        <p:nvPr/>
      </p:nvGrpSpPr>
      <p:grpSpPr>
        <a:xfrm>
          <a:off x="0" y="0"/>
          <a:ext cx="0" cy="0"/>
          <a:chOff x="0" y="0"/>
          <a:chExt cx="0" cy="0"/>
        </a:xfrm>
      </p:grpSpPr>
      <p:sp>
        <p:nvSpPr>
          <p:cNvPr id="500" name="Google Shape;500;p56"/>
          <p:cNvSpPr txBox="1"/>
          <p:nvPr>
            <p:ph idx="1" type="body"/>
          </p:nvPr>
        </p:nvSpPr>
        <p:spPr>
          <a:xfrm>
            <a:off x="620889" y="1596460"/>
            <a:ext cx="106179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1" name="Google Shape;501;p5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502" name="Shape 502"/>
        <p:cNvGrpSpPr/>
        <p:nvPr/>
      </p:nvGrpSpPr>
      <p:grpSpPr>
        <a:xfrm>
          <a:off x="0" y="0"/>
          <a:ext cx="0" cy="0"/>
          <a:chOff x="0" y="0"/>
          <a:chExt cx="0" cy="0"/>
        </a:xfrm>
      </p:grpSpPr>
      <p:sp>
        <p:nvSpPr>
          <p:cNvPr id="503" name="Google Shape;503;p57"/>
          <p:cNvSpPr/>
          <p:nvPr>
            <p:ph idx="2" type="pic"/>
          </p:nvPr>
        </p:nvSpPr>
        <p:spPr>
          <a:xfrm>
            <a:off x="1676255" y="1665017"/>
            <a:ext cx="1463100" cy="1463100"/>
          </a:xfrm>
          <a:prstGeom prst="rect">
            <a:avLst/>
          </a:prstGeom>
          <a:noFill/>
          <a:ln>
            <a:noFill/>
          </a:ln>
        </p:spPr>
      </p:sp>
      <p:sp>
        <p:nvSpPr>
          <p:cNvPr id="504" name="Google Shape;504;p57"/>
          <p:cNvSpPr txBox="1"/>
          <p:nvPr>
            <p:ph idx="1" type="body"/>
          </p:nvPr>
        </p:nvSpPr>
        <p:spPr>
          <a:xfrm>
            <a:off x="1247018"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5" name="Google Shape;505;p57"/>
          <p:cNvSpPr txBox="1"/>
          <p:nvPr>
            <p:ph idx="3" type="body"/>
          </p:nvPr>
        </p:nvSpPr>
        <p:spPr>
          <a:xfrm>
            <a:off x="1247018"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6" name="Google Shape;506;p57"/>
          <p:cNvSpPr/>
          <p:nvPr>
            <p:ph idx="4" type="pic"/>
          </p:nvPr>
        </p:nvSpPr>
        <p:spPr>
          <a:xfrm>
            <a:off x="5056062" y="1665017"/>
            <a:ext cx="1463100" cy="1463100"/>
          </a:xfrm>
          <a:prstGeom prst="rect">
            <a:avLst/>
          </a:prstGeom>
          <a:noFill/>
          <a:ln>
            <a:noFill/>
          </a:ln>
        </p:spPr>
      </p:sp>
      <p:sp>
        <p:nvSpPr>
          <p:cNvPr id="507" name="Google Shape;507;p57"/>
          <p:cNvSpPr txBox="1"/>
          <p:nvPr>
            <p:ph idx="5" type="body"/>
          </p:nvPr>
        </p:nvSpPr>
        <p:spPr>
          <a:xfrm>
            <a:off x="4626825"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8" name="Google Shape;508;p57"/>
          <p:cNvSpPr txBox="1"/>
          <p:nvPr>
            <p:ph idx="6" type="body"/>
          </p:nvPr>
        </p:nvSpPr>
        <p:spPr>
          <a:xfrm>
            <a:off x="4626825"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9" name="Google Shape;509;p57"/>
          <p:cNvSpPr/>
          <p:nvPr>
            <p:ph idx="7" type="pic"/>
          </p:nvPr>
        </p:nvSpPr>
        <p:spPr>
          <a:xfrm>
            <a:off x="8435870" y="1665017"/>
            <a:ext cx="1463100" cy="1463100"/>
          </a:xfrm>
          <a:prstGeom prst="rect">
            <a:avLst/>
          </a:prstGeom>
          <a:noFill/>
          <a:ln>
            <a:noFill/>
          </a:ln>
        </p:spPr>
      </p:sp>
      <p:sp>
        <p:nvSpPr>
          <p:cNvPr id="510" name="Google Shape;510;p57"/>
          <p:cNvSpPr txBox="1"/>
          <p:nvPr>
            <p:ph idx="8" type="body"/>
          </p:nvPr>
        </p:nvSpPr>
        <p:spPr>
          <a:xfrm>
            <a:off x="8006633"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1" name="Google Shape;511;p57"/>
          <p:cNvSpPr txBox="1"/>
          <p:nvPr>
            <p:ph idx="9" type="body"/>
          </p:nvPr>
        </p:nvSpPr>
        <p:spPr>
          <a:xfrm>
            <a:off x="8006633"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2" name="Google Shape;512;p57"/>
          <p:cNvSpPr/>
          <p:nvPr>
            <p:ph idx="13" type="pic"/>
          </p:nvPr>
        </p:nvSpPr>
        <p:spPr>
          <a:xfrm>
            <a:off x="1676255" y="4072552"/>
            <a:ext cx="1463100" cy="1463100"/>
          </a:xfrm>
          <a:prstGeom prst="rect">
            <a:avLst/>
          </a:prstGeom>
          <a:noFill/>
          <a:ln>
            <a:noFill/>
          </a:ln>
        </p:spPr>
      </p:sp>
      <p:sp>
        <p:nvSpPr>
          <p:cNvPr id="513" name="Google Shape;513;p57"/>
          <p:cNvSpPr txBox="1"/>
          <p:nvPr>
            <p:ph idx="14" type="body"/>
          </p:nvPr>
        </p:nvSpPr>
        <p:spPr>
          <a:xfrm>
            <a:off x="1247018"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4" name="Google Shape;514;p57"/>
          <p:cNvSpPr txBox="1"/>
          <p:nvPr>
            <p:ph idx="15" type="body"/>
          </p:nvPr>
        </p:nvSpPr>
        <p:spPr>
          <a:xfrm>
            <a:off x="1247018"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5" name="Google Shape;515;p57"/>
          <p:cNvSpPr/>
          <p:nvPr>
            <p:ph idx="16" type="pic"/>
          </p:nvPr>
        </p:nvSpPr>
        <p:spPr>
          <a:xfrm>
            <a:off x="5056062" y="4072552"/>
            <a:ext cx="1463100" cy="1463100"/>
          </a:xfrm>
          <a:prstGeom prst="rect">
            <a:avLst/>
          </a:prstGeom>
          <a:noFill/>
          <a:ln>
            <a:noFill/>
          </a:ln>
        </p:spPr>
      </p:sp>
      <p:sp>
        <p:nvSpPr>
          <p:cNvPr id="516" name="Google Shape;516;p57"/>
          <p:cNvSpPr txBox="1"/>
          <p:nvPr>
            <p:ph idx="17" type="body"/>
          </p:nvPr>
        </p:nvSpPr>
        <p:spPr>
          <a:xfrm>
            <a:off x="4626825"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7" name="Google Shape;517;p57"/>
          <p:cNvSpPr txBox="1"/>
          <p:nvPr>
            <p:ph idx="18" type="body"/>
          </p:nvPr>
        </p:nvSpPr>
        <p:spPr>
          <a:xfrm>
            <a:off x="4626825"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8" name="Google Shape;518;p57"/>
          <p:cNvSpPr/>
          <p:nvPr>
            <p:ph idx="19" type="pic"/>
          </p:nvPr>
        </p:nvSpPr>
        <p:spPr>
          <a:xfrm>
            <a:off x="8435870" y="4072552"/>
            <a:ext cx="1463100" cy="1463100"/>
          </a:xfrm>
          <a:prstGeom prst="rect">
            <a:avLst/>
          </a:prstGeom>
          <a:noFill/>
          <a:ln>
            <a:noFill/>
          </a:ln>
        </p:spPr>
      </p:sp>
      <p:sp>
        <p:nvSpPr>
          <p:cNvPr id="519" name="Google Shape;519;p57"/>
          <p:cNvSpPr txBox="1"/>
          <p:nvPr>
            <p:ph idx="20" type="body"/>
          </p:nvPr>
        </p:nvSpPr>
        <p:spPr>
          <a:xfrm>
            <a:off x="8006633"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20" name="Google Shape;520;p57"/>
          <p:cNvSpPr txBox="1"/>
          <p:nvPr>
            <p:ph idx="21" type="body"/>
          </p:nvPr>
        </p:nvSpPr>
        <p:spPr>
          <a:xfrm>
            <a:off x="8006633"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21" name="Google Shape;521;p5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22" name="Shape 522"/>
        <p:cNvGrpSpPr/>
        <p:nvPr/>
      </p:nvGrpSpPr>
      <p:grpSpPr>
        <a:xfrm>
          <a:off x="0" y="0"/>
          <a:ext cx="0" cy="0"/>
          <a:chOff x="0" y="0"/>
          <a:chExt cx="0" cy="0"/>
        </a:xfrm>
      </p:grpSpPr>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523" name="Shape 523"/>
        <p:cNvGrpSpPr/>
        <p:nvPr/>
      </p:nvGrpSpPr>
      <p:grpSpPr>
        <a:xfrm>
          <a:off x="0" y="0"/>
          <a:ext cx="0" cy="0"/>
          <a:chOff x="0" y="0"/>
          <a:chExt cx="0" cy="0"/>
        </a:xfrm>
      </p:grpSpPr>
      <p:sp>
        <p:nvSpPr>
          <p:cNvPr id="524" name="Google Shape;524;p59"/>
          <p:cNvSpPr txBox="1"/>
          <p:nvPr>
            <p:ph idx="1" type="body"/>
          </p:nvPr>
        </p:nvSpPr>
        <p:spPr>
          <a:xfrm>
            <a:off x="616639" y="2385835"/>
            <a:ext cx="54795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5" name="Google Shape;525;p59"/>
          <p:cNvSpPr txBox="1"/>
          <p:nvPr>
            <p:ph idx="2" type="body"/>
          </p:nvPr>
        </p:nvSpPr>
        <p:spPr>
          <a:xfrm>
            <a:off x="6325085" y="23842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6" name="Google Shape;526;p5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7" name="Google Shape;527;p59"/>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8" name="Google Shape;528;p59"/>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9" name="Google Shape;529;p5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530" name="Shape 530"/>
        <p:cNvGrpSpPr/>
        <p:nvPr/>
      </p:nvGrpSpPr>
      <p:grpSpPr>
        <a:xfrm>
          <a:off x="0" y="0"/>
          <a:ext cx="0" cy="0"/>
          <a:chOff x="0" y="0"/>
          <a:chExt cx="0" cy="0"/>
        </a:xfrm>
      </p:grpSpPr>
      <p:cxnSp>
        <p:nvCxnSpPr>
          <p:cNvPr id="531" name="Google Shape;531;p60"/>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532" name="Google Shape;532;p60"/>
          <p:cNvSpPr txBox="1"/>
          <p:nvPr>
            <p:ph idx="1" type="body"/>
          </p:nvPr>
        </p:nvSpPr>
        <p:spPr>
          <a:xfrm>
            <a:off x="616639" y="2309635"/>
            <a:ext cx="5322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3" name="Google Shape;533;p60"/>
          <p:cNvSpPr txBox="1"/>
          <p:nvPr>
            <p:ph idx="2" type="body"/>
          </p:nvPr>
        </p:nvSpPr>
        <p:spPr>
          <a:xfrm>
            <a:off x="6325085" y="23080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4" name="Google Shape;534;p60"/>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5" name="Google Shape;535;p6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536" name="Shape 536"/>
        <p:cNvGrpSpPr/>
        <p:nvPr/>
      </p:nvGrpSpPr>
      <p:grpSpPr>
        <a:xfrm>
          <a:off x="0" y="0"/>
          <a:ext cx="0" cy="0"/>
          <a:chOff x="0" y="0"/>
          <a:chExt cx="0" cy="0"/>
        </a:xfrm>
      </p:grpSpPr>
      <p:cxnSp>
        <p:nvCxnSpPr>
          <p:cNvPr id="537" name="Google Shape;537;p61"/>
          <p:cNvCxnSpPr/>
          <p:nvPr/>
        </p:nvCxnSpPr>
        <p:spPr>
          <a:xfrm>
            <a:off x="4114802" y="24481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38" name="Google Shape;538;p61"/>
          <p:cNvCxnSpPr/>
          <p:nvPr/>
        </p:nvCxnSpPr>
        <p:spPr>
          <a:xfrm>
            <a:off x="7955974" y="2448902"/>
            <a:ext cx="0" cy="3201000"/>
          </a:xfrm>
          <a:prstGeom prst="straightConnector1">
            <a:avLst/>
          </a:prstGeom>
          <a:noFill/>
          <a:ln cap="flat" cmpd="sng" w="12700">
            <a:solidFill>
              <a:schemeClr val="accent6"/>
            </a:solidFill>
            <a:prstDash val="solid"/>
            <a:round/>
            <a:headEnd len="sm" w="sm" type="none"/>
            <a:tailEnd len="sm" w="sm" type="none"/>
          </a:ln>
        </p:spPr>
      </p:cxnSp>
      <p:sp>
        <p:nvSpPr>
          <p:cNvPr id="539" name="Google Shape;539;p61"/>
          <p:cNvSpPr txBox="1"/>
          <p:nvPr>
            <p:ph idx="1" type="body"/>
          </p:nvPr>
        </p:nvSpPr>
        <p:spPr>
          <a:xfrm>
            <a:off x="11728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0" name="Google Shape;540;p61"/>
          <p:cNvSpPr txBox="1"/>
          <p:nvPr>
            <p:ph idx="2" type="body"/>
          </p:nvPr>
        </p:nvSpPr>
        <p:spPr>
          <a:xfrm>
            <a:off x="1172897" y="2946512"/>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1" name="Google Shape;541;p61"/>
          <p:cNvSpPr txBox="1"/>
          <p:nvPr>
            <p:ph idx="3" type="body"/>
          </p:nvPr>
        </p:nvSpPr>
        <p:spPr>
          <a:xfrm>
            <a:off x="501406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2" name="Google Shape;542;p61"/>
          <p:cNvSpPr txBox="1"/>
          <p:nvPr>
            <p:ph idx="4" type="body"/>
          </p:nvPr>
        </p:nvSpPr>
        <p:spPr>
          <a:xfrm>
            <a:off x="5014068"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3" name="Google Shape;543;p61"/>
          <p:cNvSpPr txBox="1"/>
          <p:nvPr>
            <p:ph idx="5" type="body"/>
          </p:nvPr>
        </p:nvSpPr>
        <p:spPr>
          <a:xfrm>
            <a:off x="894212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4" name="Google Shape;544;p61"/>
          <p:cNvSpPr txBox="1"/>
          <p:nvPr>
            <p:ph idx="6" type="body"/>
          </p:nvPr>
        </p:nvSpPr>
        <p:spPr>
          <a:xfrm>
            <a:off x="8928524"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5" name="Google Shape;545;p61"/>
          <p:cNvSpPr txBox="1"/>
          <p:nvPr>
            <p:ph idx="7"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46" name="Google Shape;546;p6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59" name="Shape 59"/>
        <p:cNvGrpSpPr/>
        <p:nvPr/>
      </p:nvGrpSpPr>
      <p:grpSpPr>
        <a:xfrm>
          <a:off x="0" y="0"/>
          <a:ext cx="0" cy="0"/>
          <a:chOff x="0" y="0"/>
          <a:chExt cx="0" cy="0"/>
        </a:xfrm>
      </p:grpSpPr>
      <p:sp>
        <p:nvSpPr>
          <p:cNvPr id="60" name="Google Shape;60;p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1" name="Google Shape;61;p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2" name="Google Shape;62;p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3" name="Google Shape;63;p7"/>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 name="Google Shape;64;p7"/>
          <p:cNvSpPr txBox="1"/>
          <p:nvPr>
            <p:ph idx="2" type="body"/>
          </p:nvPr>
        </p:nvSpPr>
        <p:spPr>
          <a:xfrm>
            <a:off x="609750" y="2385825"/>
            <a:ext cx="5640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5" name="Google Shape;65;p7"/>
          <p:cNvSpPr/>
          <p:nvPr>
            <p:ph idx="3" type="pic"/>
          </p:nvPr>
        </p:nvSpPr>
        <p:spPr>
          <a:xfrm>
            <a:off x="6458875" y="416100"/>
            <a:ext cx="8692500" cy="6025800"/>
          </a:xfrm>
          <a:prstGeom prst="roundRect">
            <a:avLst>
              <a:gd fmla="val 50000" name="adj"/>
            </a:avLst>
          </a:prstGeom>
          <a:noFill/>
          <a:ln>
            <a:noFill/>
          </a:ln>
        </p:spPr>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547" name="Shape 547"/>
        <p:cNvGrpSpPr/>
        <p:nvPr/>
      </p:nvGrpSpPr>
      <p:grpSpPr>
        <a:xfrm>
          <a:off x="0" y="0"/>
          <a:ext cx="0" cy="0"/>
          <a:chOff x="0" y="0"/>
          <a:chExt cx="0" cy="0"/>
        </a:xfrm>
      </p:grpSpPr>
      <p:sp>
        <p:nvSpPr>
          <p:cNvPr id="548" name="Google Shape;548;p62"/>
          <p:cNvSpPr/>
          <p:nvPr>
            <p:ph idx="2" type="pic"/>
          </p:nvPr>
        </p:nvSpPr>
        <p:spPr>
          <a:xfrm>
            <a:off x="1823096" y="2574245"/>
            <a:ext cx="1005900" cy="1005900"/>
          </a:xfrm>
          <a:prstGeom prst="rect">
            <a:avLst/>
          </a:prstGeom>
          <a:noFill/>
          <a:ln>
            <a:noFill/>
          </a:ln>
        </p:spPr>
      </p:sp>
      <p:sp>
        <p:nvSpPr>
          <p:cNvPr id="549" name="Google Shape;549;p62"/>
          <p:cNvSpPr/>
          <p:nvPr>
            <p:ph idx="3" type="pic"/>
          </p:nvPr>
        </p:nvSpPr>
        <p:spPr>
          <a:xfrm>
            <a:off x="5593080" y="2574245"/>
            <a:ext cx="1005900" cy="1005900"/>
          </a:xfrm>
          <a:prstGeom prst="rect">
            <a:avLst/>
          </a:prstGeom>
          <a:noFill/>
          <a:ln>
            <a:noFill/>
          </a:ln>
        </p:spPr>
      </p:sp>
      <p:sp>
        <p:nvSpPr>
          <p:cNvPr id="550" name="Google Shape;550;p62"/>
          <p:cNvSpPr/>
          <p:nvPr>
            <p:ph idx="4" type="pic"/>
          </p:nvPr>
        </p:nvSpPr>
        <p:spPr>
          <a:xfrm>
            <a:off x="9222271" y="2574245"/>
            <a:ext cx="1005900" cy="1005900"/>
          </a:xfrm>
          <a:prstGeom prst="rect">
            <a:avLst/>
          </a:prstGeom>
          <a:noFill/>
          <a:ln>
            <a:noFill/>
          </a:ln>
        </p:spPr>
      </p:sp>
      <p:cxnSp>
        <p:nvCxnSpPr>
          <p:cNvPr id="551" name="Google Shape;551;p62"/>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52" name="Google Shape;552;p62"/>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553" name="Google Shape;553;p62"/>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4" name="Google Shape;554;p62"/>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5" name="Google Shape;555;p62"/>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6" name="Google Shape;556;p62"/>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7" name="Google Shape;557;p62"/>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8" name="Google Shape;558;p62"/>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9" name="Google Shape;559;p62"/>
          <p:cNvSpPr txBox="1"/>
          <p:nvPr>
            <p:ph idx="1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60" name="Google Shape;560;p6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561" name="Shape 561"/>
        <p:cNvGrpSpPr/>
        <p:nvPr/>
      </p:nvGrpSpPr>
      <p:grpSpPr>
        <a:xfrm>
          <a:off x="0" y="0"/>
          <a:ext cx="0" cy="0"/>
          <a:chOff x="0" y="0"/>
          <a:chExt cx="0" cy="0"/>
        </a:xfrm>
      </p:grpSpPr>
      <p:sp>
        <p:nvSpPr>
          <p:cNvPr id="562" name="Google Shape;562;p63"/>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563" name="Google Shape;563;p63"/>
          <p:cNvSpPr/>
          <p:nvPr>
            <p:ph idx="2" type="pic"/>
          </p:nvPr>
        </p:nvSpPr>
        <p:spPr>
          <a:xfrm>
            <a:off x="729761" y="1921550"/>
            <a:ext cx="822900" cy="822900"/>
          </a:xfrm>
          <a:prstGeom prst="rect">
            <a:avLst/>
          </a:prstGeom>
          <a:noFill/>
          <a:ln>
            <a:noFill/>
          </a:ln>
        </p:spPr>
      </p:sp>
      <p:sp>
        <p:nvSpPr>
          <p:cNvPr id="564" name="Google Shape;564;p63"/>
          <p:cNvSpPr/>
          <p:nvPr>
            <p:ph idx="3" type="pic"/>
          </p:nvPr>
        </p:nvSpPr>
        <p:spPr>
          <a:xfrm>
            <a:off x="729761" y="3037769"/>
            <a:ext cx="822900" cy="822900"/>
          </a:xfrm>
          <a:prstGeom prst="rect">
            <a:avLst/>
          </a:prstGeom>
          <a:noFill/>
          <a:ln>
            <a:noFill/>
          </a:ln>
        </p:spPr>
      </p:sp>
      <p:sp>
        <p:nvSpPr>
          <p:cNvPr id="565" name="Google Shape;565;p63"/>
          <p:cNvSpPr/>
          <p:nvPr>
            <p:ph idx="4" type="pic"/>
          </p:nvPr>
        </p:nvSpPr>
        <p:spPr>
          <a:xfrm>
            <a:off x="729761" y="4151979"/>
            <a:ext cx="822900" cy="822900"/>
          </a:xfrm>
          <a:prstGeom prst="rect">
            <a:avLst/>
          </a:prstGeom>
          <a:noFill/>
          <a:ln>
            <a:noFill/>
          </a:ln>
        </p:spPr>
      </p:sp>
      <p:sp>
        <p:nvSpPr>
          <p:cNvPr id="566" name="Google Shape;566;p63"/>
          <p:cNvSpPr/>
          <p:nvPr>
            <p:ph idx="5" type="pic"/>
          </p:nvPr>
        </p:nvSpPr>
        <p:spPr>
          <a:xfrm>
            <a:off x="729761" y="5262171"/>
            <a:ext cx="822900" cy="822900"/>
          </a:xfrm>
          <a:prstGeom prst="rect">
            <a:avLst/>
          </a:prstGeom>
          <a:noFill/>
          <a:ln>
            <a:noFill/>
          </a:ln>
        </p:spPr>
      </p:sp>
      <p:sp>
        <p:nvSpPr>
          <p:cNvPr id="567" name="Google Shape;567;p63"/>
          <p:cNvSpPr txBox="1"/>
          <p:nvPr>
            <p:ph idx="1" type="body"/>
          </p:nvPr>
        </p:nvSpPr>
        <p:spPr>
          <a:xfrm>
            <a:off x="2019578" y="1921550"/>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8" name="Google Shape;568;p63"/>
          <p:cNvSpPr txBox="1"/>
          <p:nvPr>
            <p:ph idx="6" type="body"/>
          </p:nvPr>
        </p:nvSpPr>
        <p:spPr>
          <a:xfrm>
            <a:off x="2019578" y="303776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9" name="Google Shape;569;p63"/>
          <p:cNvSpPr txBox="1"/>
          <p:nvPr>
            <p:ph idx="7" type="body"/>
          </p:nvPr>
        </p:nvSpPr>
        <p:spPr>
          <a:xfrm>
            <a:off x="2019578" y="415197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0" name="Google Shape;570;p63"/>
          <p:cNvSpPr txBox="1"/>
          <p:nvPr>
            <p:ph idx="8" type="body"/>
          </p:nvPr>
        </p:nvSpPr>
        <p:spPr>
          <a:xfrm>
            <a:off x="2019578" y="5262171"/>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1" name="Google Shape;571;p63"/>
          <p:cNvSpPr/>
          <p:nvPr>
            <p:ph idx="9" type="pic"/>
          </p:nvPr>
        </p:nvSpPr>
        <p:spPr>
          <a:xfrm flipH="1">
            <a:off x="6458875" y="416100"/>
            <a:ext cx="5733300" cy="6025800"/>
          </a:xfrm>
          <a:prstGeom prst="flowChartDelay">
            <a:avLst/>
          </a:prstGeom>
          <a:noFill/>
          <a:ln>
            <a:noFill/>
          </a:ln>
        </p:spPr>
      </p:sp>
      <p:sp>
        <p:nvSpPr>
          <p:cNvPr id="572" name="Google Shape;572;p6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573" name="Shape 573"/>
        <p:cNvGrpSpPr/>
        <p:nvPr/>
      </p:nvGrpSpPr>
      <p:grpSpPr>
        <a:xfrm>
          <a:off x="0" y="0"/>
          <a:ext cx="0" cy="0"/>
          <a:chOff x="0" y="0"/>
          <a:chExt cx="0" cy="0"/>
        </a:xfrm>
      </p:grpSpPr>
      <p:sp>
        <p:nvSpPr>
          <p:cNvPr id="574" name="Google Shape;574;p64"/>
          <p:cNvSpPr/>
          <p:nvPr>
            <p:ph idx="2" type="pic"/>
          </p:nvPr>
        </p:nvSpPr>
        <p:spPr>
          <a:xfrm>
            <a:off x="0" y="416100"/>
            <a:ext cx="5733300" cy="6025800"/>
          </a:xfrm>
          <a:prstGeom prst="flowChartDelay">
            <a:avLst/>
          </a:prstGeom>
          <a:noFill/>
          <a:ln>
            <a:noFill/>
          </a:ln>
        </p:spPr>
      </p:sp>
      <p:sp>
        <p:nvSpPr>
          <p:cNvPr id="575" name="Google Shape;575;p64"/>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6" name="Google Shape;576;p64"/>
          <p:cNvSpPr txBox="1"/>
          <p:nvPr>
            <p:ph idx="3"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7" name="Google Shape;577;p64"/>
          <p:cNvSpPr txBox="1"/>
          <p:nvPr>
            <p:ph type="title"/>
          </p:nvPr>
        </p:nvSpPr>
        <p:spPr>
          <a:xfrm>
            <a:off x="6096000" y="65925"/>
            <a:ext cx="54672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578" name="Shape 578"/>
        <p:cNvGrpSpPr/>
        <p:nvPr/>
      </p:nvGrpSpPr>
      <p:grpSpPr>
        <a:xfrm>
          <a:off x="0" y="0"/>
          <a:ext cx="0" cy="0"/>
          <a:chOff x="0" y="0"/>
          <a:chExt cx="0" cy="0"/>
        </a:xfrm>
      </p:grpSpPr>
      <p:sp>
        <p:nvSpPr>
          <p:cNvPr id="579" name="Google Shape;579;p65"/>
          <p:cNvSpPr/>
          <p:nvPr/>
        </p:nvSpPr>
        <p:spPr>
          <a:xfrm>
            <a:off x="4953964" y="1855357"/>
            <a:ext cx="6971700" cy="6971700"/>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0" name="Google Shape;580;p65"/>
          <p:cNvSpPr/>
          <p:nvPr/>
        </p:nvSpPr>
        <p:spPr>
          <a:xfrm rot="10800000">
            <a:off x="7287775" y="-641793"/>
            <a:ext cx="6971700" cy="6971700"/>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1" name="Google Shape;581;p65"/>
          <p:cNvSpPr txBox="1"/>
          <p:nvPr>
            <p:ph idx="1" type="body"/>
          </p:nvPr>
        </p:nvSpPr>
        <p:spPr>
          <a:xfrm>
            <a:off x="7974958" y="2963119"/>
            <a:ext cx="2743200" cy="2196300"/>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582" name="Google Shape;582;p65"/>
          <p:cNvSpPr txBox="1"/>
          <p:nvPr>
            <p:ph idx="2" type="body"/>
          </p:nvPr>
        </p:nvSpPr>
        <p:spPr>
          <a:xfrm>
            <a:off x="616639" y="2385835"/>
            <a:ext cx="66282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3" name="Google Shape;583;p65"/>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4" name="Google Shape;584;p6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585" name="Shape 585"/>
        <p:cNvGrpSpPr/>
        <p:nvPr/>
      </p:nvGrpSpPr>
      <p:grpSpPr>
        <a:xfrm>
          <a:off x="0" y="0"/>
          <a:ext cx="0" cy="0"/>
          <a:chOff x="0" y="0"/>
          <a:chExt cx="0" cy="0"/>
        </a:xfrm>
      </p:grpSpPr>
      <p:sp>
        <p:nvSpPr>
          <p:cNvPr id="586" name="Google Shape;586;p66"/>
          <p:cNvSpPr/>
          <p:nvPr/>
        </p:nvSpPr>
        <p:spPr>
          <a:xfrm>
            <a:off x="5109730"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0"/>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587" name="Google Shape;587;p66"/>
          <p:cNvSpPr/>
          <p:nvPr/>
        </p:nvSpPr>
        <p:spPr>
          <a:xfrm>
            <a:off x="2370667"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588" name="Google Shape;588;p66"/>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9" name="Google Shape;589;p66"/>
          <p:cNvSpPr txBox="1"/>
          <p:nvPr>
            <p:ph idx="2" type="body"/>
          </p:nvPr>
        </p:nvSpPr>
        <p:spPr>
          <a:xfrm>
            <a:off x="2539999"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0" name="Google Shape;590;p66"/>
          <p:cNvSpPr txBox="1"/>
          <p:nvPr>
            <p:ph idx="3" type="body"/>
          </p:nvPr>
        </p:nvSpPr>
        <p:spPr>
          <a:xfrm>
            <a:off x="6829776"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1" name="Google Shape;591;p6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592" name="Shape 592"/>
        <p:cNvGrpSpPr/>
        <p:nvPr/>
      </p:nvGrpSpPr>
      <p:grpSpPr>
        <a:xfrm>
          <a:off x="0" y="0"/>
          <a:ext cx="0" cy="0"/>
          <a:chOff x="0" y="0"/>
          <a:chExt cx="0" cy="0"/>
        </a:xfrm>
      </p:grpSpPr>
      <p:sp>
        <p:nvSpPr>
          <p:cNvPr id="593" name="Google Shape;593;p67"/>
          <p:cNvSpPr/>
          <p:nvPr>
            <p:ph idx="2" type="pic"/>
          </p:nvPr>
        </p:nvSpPr>
        <p:spPr>
          <a:xfrm>
            <a:off x="628891" y="1672660"/>
            <a:ext cx="2543700" cy="2297400"/>
          </a:xfrm>
          <a:prstGeom prst="rect">
            <a:avLst/>
          </a:prstGeom>
          <a:noFill/>
          <a:ln>
            <a:noFill/>
          </a:ln>
        </p:spPr>
      </p:sp>
      <p:sp>
        <p:nvSpPr>
          <p:cNvPr id="594" name="Google Shape;594;p67"/>
          <p:cNvSpPr/>
          <p:nvPr>
            <p:ph idx="3" type="pic"/>
          </p:nvPr>
        </p:nvSpPr>
        <p:spPr>
          <a:xfrm>
            <a:off x="3302977" y="1672660"/>
            <a:ext cx="2543700" cy="2297400"/>
          </a:xfrm>
          <a:prstGeom prst="rect">
            <a:avLst/>
          </a:prstGeom>
          <a:noFill/>
          <a:ln>
            <a:noFill/>
          </a:ln>
        </p:spPr>
      </p:sp>
      <p:sp>
        <p:nvSpPr>
          <p:cNvPr id="595" name="Google Shape;595;p67"/>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6" name="Google Shape;596;p67"/>
          <p:cNvSpPr txBox="1"/>
          <p:nvPr>
            <p:ph idx="4"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7" name="Google Shape;597;p67"/>
          <p:cNvSpPr/>
          <p:nvPr>
            <p:ph idx="5" type="pic"/>
          </p:nvPr>
        </p:nvSpPr>
        <p:spPr>
          <a:xfrm>
            <a:off x="628891" y="4080194"/>
            <a:ext cx="2543700" cy="2297400"/>
          </a:xfrm>
          <a:prstGeom prst="rect">
            <a:avLst/>
          </a:prstGeom>
          <a:noFill/>
          <a:ln>
            <a:noFill/>
          </a:ln>
        </p:spPr>
      </p:sp>
      <p:sp>
        <p:nvSpPr>
          <p:cNvPr id="598" name="Google Shape;598;p67"/>
          <p:cNvSpPr/>
          <p:nvPr>
            <p:ph idx="6" type="pic"/>
          </p:nvPr>
        </p:nvSpPr>
        <p:spPr>
          <a:xfrm>
            <a:off x="3302977" y="4080194"/>
            <a:ext cx="2543700" cy="2297400"/>
          </a:xfrm>
          <a:prstGeom prst="rect">
            <a:avLst/>
          </a:prstGeom>
          <a:noFill/>
          <a:ln>
            <a:noFill/>
          </a:ln>
        </p:spPr>
      </p:sp>
      <p:sp>
        <p:nvSpPr>
          <p:cNvPr id="599" name="Google Shape;599;p6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600" name="Shape 600"/>
        <p:cNvGrpSpPr/>
        <p:nvPr/>
      </p:nvGrpSpPr>
      <p:grpSpPr>
        <a:xfrm>
          <a:off x="0" y="0"/>
          <a:ext cx="0" cy="0"/>
          <a:chOff x="0" y="0"/>
          <a:chExt cx="0" cy="0"/>
        </a:xfrm>
      </p:grpSpPr>
      <p:sp>
        <p:nvSpPr>
          <p:cNvPr id="601" name="Google Shape;601;p68"/>
          <p:cNvSpPr/>
          <p:nvPr>
            <p:ph idx="2" type="chart"/>
          </p:nvPr>
        </p:nvSpPr>
        <p:spPr>
          <a:xfrm>
            <a:off x="5920502" y="2353895"/>
            <a:ext cx="5683500" cy="37431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02" name="Google Shape;602;p68"/>
          <p:cNvSpPr txBox="1"/>
          <p:nvPr>
            <p:ph idx="1" type="body"/>
          </p:nvPr>
        </p:nvSpPr>
        <p:spPr>
          <a:xfrm>
            <a:off x="1233693" y="305794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3" name="Google Shape;603;p68"/>
          <p:cNvSpPr txBox="1"/>
          <p:nvPr>
            <p:ph idx="3" type="body"/>
          </p:nvPr>
        </p:nvSpPr>
        <p:spPr>
          <a:xfrm>
            <a:off x="1228229" y="264895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4" name="Google Shape;604;p68"/>
          <p:cNvSpPr txBox="1"/>
          <p:nvPr>
            <p:ph idx="4" type="body"/>
          </p:nvPr>
        </p:nvSpPr>
        <p:spPr>
          <a:xfrm>
            <a:off x="1228229" y="400359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5" name="Google Shape;605;p68"/>
          <p:cNvSpPr txBox="1"/>
          <p:nvPr>
            <p:ph idx="5" type="body"/>
          </p:nvPr>
        </p:nvSpPr>
        <p:spPr>
          <a:xfrm>
            <a:off x="1222765" y="359460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6" name="Google Shape;606;p68"/>
          <p:cNvSpPr txBox="1"/>
          <p:nvPr>
            <p:ph idx="6" type="body"/>
          </p:nvPr>
        </p:nvSpPr>
        <p:spPr>
          <a:xfrm>
            <a:off x="1244367" y="497673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7" name="Google Shape;607;p68"/>
          <p:cNvSpPr txBox="1"/>
          <p:nvPr>
            <p:ph idx="7" type="body"/>
          </p:nvPr>
        </p:nvSpPr>
        <p:spPr>
          <a:xfrm>
            <a:off x="1238903" y="456774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8" name="Google Shape;608;p68"/>
          <p:cNvSpPr txBox="1"/>
          <p:nvPr>
            <p:ph idx="8"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09" name="Google Shape;609;p68"/>
          <p:cNvSpPr/>
          <p:nvPr>
            <p:ph idx="9" type="pic"/>
          </p:nvPr>
        </p:nvSpPr>
        <p:spPr>
          <a:xfrm>
            <a:off x="616639" y="2669177"/>
            <a:ext cx="365700" cy="365700"/>
          </a:xfrm>
          <a:prstGeom prst="rect">
            <a:avLst/>
          </a:prstGeom>
          <a:noFill/>
          <a:ln>
            <a:noFill/>
          </a:ln>
        </p:spPr>
      </p:sp>
      <p:sp>
        <p:nvSpPr>
          <p:cNvPr id="610" name="Google Shape;610;p68"/>
          <p:cNvSpPr/>
          <p:nvPr>
            <p:ph idx="13" type="pic"/>
          </p:nvPr>
        </p:nvSpPr>
        <p:spPr>
          <a:xfrm>
            <a:off x="616639" y="3583577"/>
            <a:ext cx="365700" cy="365700"/>
          </a:xfrm>
          <a:prstGeom prst="rect">
            <a:avLst/>
          </a:prstGeom>
          <a:noFill/>
          <a:ln>
            <a:noFill/>
          </a:ln>
        </p:spPr>
      </p:sp>
      <p:sp>
        <p:nvSpPr>
          <p:cNvPr id="611" name="Google Shape;611;p68"/>
          <p:cNvSpPr/>
          <p:nvPr>
            <p:ph idx="14" type="pic"/>
          </p:nvPr>
        </p:nvSpPr>
        <p:spPr>
          <a:xfrm>
            <a:off x="616639" y="4565710"/>
            <a:ext cx="365700" cy="365700"/>
          </a:xfrm>
          <a:prstGeom prst="rect">
            <a:avLst/>
          </a:prstGeom>
          <a:noFill/>
          <a:ln>
            <a:noFill/>
          </a:ln>
        </p:spPr>
      </p:sp>
      <p:sp>
        <p:nvSpPr>
          <p:cNvPr id="612" name="Google Shape;612;p6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613" name="Shape 613"/>
        <p:cNvGrpSpPr/>
        <p:nvPr/>
      </p:nvGrpSpPr>
      <p:grpSpPr>
        <a:xfrm>
          <a:off x="0" y="0"/>
          <a:ext cx="0" cy="0"/>
          <a:chOff x="0" y="0"/>
          <a:chExt cx="0" cy="0"/>
        </a:xfrm>
      </p:grpSpPr>
      <p:sp>
        <p:nvSpPr>
          <p:cNvPr id="614" name="Google Shape;614;p69"/>
          <p:cNvSpPr/>
          <p:nvPr/>
        </p:nvSpPr>
        <p:spPr>
          <a:xfrm>
            <a:off x="6463894" y="3715473"/>
            <a:ext cx="2784300" cy="2477100"/>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5" name="Google Shape;615;p69"/>
          <p:cNvSpPr txBox="1"/>
          <p:nvPr/>
        </p:nvSpPr>
        <p:spPr>
          <a:xfrm>
            <a:off x="6736467" y="3945480"/>
            <a:ext cx="19932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6" name="Google Shape;616;p69"/>
          <p:cNvSpPr txBox="1"/>
          <p:nvPr/>
        </p:nvSpPr>
        <p:spPr>
          <a:xfrm>
            <a:off x="6736467" y="4785000"/>
            <a:ext cx="19932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617" name="Google Shape;617;p69"/>
          <p:cNvSpPr/>
          <p:nvPr/>
        </p:nvSpPr>
        <p:spPr>
          <a:xfrm>
            <a:off x="8729802" y="3930649"/>
            <a:ext cx="2458500" cy="2007300"/>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8" name="Google Shape;618;p69"/>
          <p:cNvSpPr txBox="1"/>
          <p:nvPr/>
        </p:nvSpPr>
        <p:spPr>
          <a:xfrm>
            <a:off x="9084512" y="3945480"/>
            <a:ext cx="21447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9" name="Google Shape;619;p69"/>
          <p:cNvSpPr txBox="1"/>
          <p:nvPr/>
        </p:nvSpPr>
        <p:spPr>
          <a:xfrm>
            <a:off x="9084512" y="4785000"/>
            <a:ext cx="21447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0" name="Google Shape;620;p69"/>
          <p:cNvSpPr/>
          <p:nvPr>
            <p:ph idx="2" type="chart"/>
          </p:nvPr>
        </p:nvSpPr>
        <p:spPr>
          <a:xfrm>
            <a:off x="616639" y="2353895"/>
            <a:ext cx="5536800" cy="36765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21" name="Google Shape;621;p69"/>
          <p:cNvSpPr txBox="1"/>
          <p:nvPr>
            <p:ph idx="1" type="body"/>
          </p:nvPr>
        </p:nvSpPr>
        <p:spPr>
          <a:xfrm>
            <a:off x="6463894" y="2277695"/>
            <a:ext cx="5398200" cy="1187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22" name="Google Shape;622;p6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23" name="Google Shape;623;p6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624" name="Shape 624"/>
        <p:cNvGrpSpPr/>
        <p:nvPr/>
      </p:nvGrpSpPr>
      <p:grpSpPr>
        <a:xfrm>
          <a:off x="0" y="0"/>
          <a:ext cx="0" cy="0"/>
          <a:chOff x="0" y="0"/>
          <a:chExt cx="0" cy="0"/>
        </a:xfrm>
      </p:grpSpPr>
      <p:sp>
        <p:nvSpPr>
          <p:cNvPr id="625" name="Google Shape;625;p70"/>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6" name="Google Shape;626;p70"/>
          <p:cNvSpPr/>
          <p:nvPr/>
        </p:nvSpPr>
        <p:spPr>
          <a:xfrm flipH="1">
            <a:off x="5395187" y="129651"/>
            <a:ext cx="6240600" cy="6240600"/>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27" name="Google Shape;627;p70"/>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628" name="Google Shape;628;p70"/>
          <p:cNvSpPr/>
          <p:nvPr>
            <p:ph idx="2" type="pic"/>
          </p:nvPr>
        </p:nvSpPr>
        <p:spPr>
          <a:xfrm>
            <a:off x="8095047" y="1257696"/>
            <a:ext cx="2124300" cy="4571400"/>
          </a:xfrm>
          <a:prstGeom prst="roundRect">
            <a:avLst>
              <a:gd fmla="val 10302" name="adj"/>
            </a:avLst>
          </a:prstGeom>
          <a:solidFill>
            <a:schemeClr val="lt2"/>
          </a:solidFill>
          <a:ln>
            <a:noFill/>
          </a:ln>
        </p:spPr>
      </p:sp>
      <p:sp>
        <p:nvSpPr>
          <p:cNvPr id="629" name="Google Shape;629;p70"/>
          <p:cNvSpPr txBox="1"/>
          <p:nvPr>
            <p:ph idx="1" type="body"/>
          </p:nvPr>
        </p:nvSpPr>
        <p:spPr>
          <a:xfrm>
            <a:off x="616639" y="2385835"/>
            <a:ext cx="5817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0" name="Google Shape;630;p70"/>
          <p:cNvSpPr txBox="1"/>
          <p:nvPr>
            <p:ph idx="3" type="body"/>
          </p:nvPr>
        </p:nvSpPr>
        <p:spPr>
          <a:xfrm>
            <a:off x="616639" y="1472184"/>
            <a:ext cx="67212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1" name="Google Shape;631;p7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632" name="Shape 632"/>
        <p:cNvGrpSpPr/>
        <p:nvPr/>
      </p:nvGrpSpPr>
      <p:grpSpPr>
        <a:xfrm>
          <a:off x="0" y="0"/>
          <a:ext cx="0" cy="0"/>
          <a:chOff x="0" y="0"/>
          <a:chExt cx="0" cy="0"/>
        </a:xfrm>
      </p:grpSpPr>
      <p:sp>
        <p:nvSpPr>
          <p:cNvPr id="633" name="Google Shape;633;p71"/>
          <p:cNvSpPr/>
          <p:nvPr/>
        </p:nvSpPr>
        <p:spPr>
          <a:xfrm>
            <a:off x="8833266" y="6569215"/>
            <a:ext cx="2602500" cy="159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634" name="Google Shape;634;p71"/>
          <p:cNvSpPr/>
          <p:nvPr/>
        </p:nvSpPr>
        <p:spPr>
          <a:xfrm>
            <a:off x="3505516" y="4154626"/>
            <a:ext cx="5406600" cy="5406600"/>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635" name="Google Shape;635;p71"/>
          <p:cNvSpPr/>
          <p:nvPr/>
        </p:nvSpPr>
        <p:spPr>
          <a:xfrm>
            <a:off x="3236290" y="3996266"/>
            <a:ext cx="5286600" cy="5286600"/>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636" name="Google Shape;636;p71"/>
          <p:cNvPicPr preferRelativeResize="0"/>
          <p:nvPr/>
        </p:nvPicPr>
        <p:blipFill rotWithShape="1">
          <a:blip r:embed="rId2">
            <a:alphaModFix/>
          </a:blip>
          <a:srcRect b="-250" l="0" r="0" t="0"/>
          <a:stretch/>
        </p:blipFill>
        <p:spPr>
          <a:xfrm>
            <a:off x="5021207" y="1876700"/>
            <a:ext cx="2321701" cy="4664524"/>
          </a:xfrm>
          <a:prstGeom prst="rect">
            <a:avLst/>
          </a:prstGeom>
          <a:noFill/>
          <a:ln>
            <a:noFill/>
          </a:ln>
        </p:spPr>
      </p:pic>
      <p:sp>
        <p:nvSpPr>
          <p:cNvPr id="637" name="Google Shape;637;p71"/>
          <p:cNvSpPr/>
          <p:nvPr>
            <p:ph idx="2" type="pic"/>
          </p:nvPr>
        </p:nvSpPr>
        <p:spPr>
          <a:xfrm>
            <a:off x="5146901" y="1993899"/>
            <a:ext cx="2048100" cy="4379100"/>
          </a:xfrm>
          <a:prstGeom prst="rect">
            <a:avLst/>
          </a:prstGeom>
          <a:noFill/>
          <a:ln>
            <a:noFill/>
          </a:ln>
        </p:spPr>
      </p:sp>
      <p:sp>
        <p:nvSpPr>
          <p:cNvPr id="638" name="Google Shape;638;p71"/>
          <p:cNvSpPr txBox="1"/>
          <p:nvPr>
            <p:ph idx="1" type="body"/>
          </p:nvPr>
        </p:nvSpPr>
        <p:spPr>
          <a:xfrm>
            <a:off x="8833267" y="2447367"/>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39" name="Google Shape;639;p71"/>
          <p:cNvSpPr txBox="1"/>
          <p:nvPr>
            <p:ph idx="3" type="body"/>
          </p:nvPr>
        </p:nvSpPr>
        <p:spPr>
          <a:xfrm>
            <a:off x="8833267" y="379848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0" name="Google Shape;640;p71"/>
          <p:cNvSpPr txBox="1"/>
          <p:nvPr>
            <p:ph idx="4" type="body"/>
          </p:nvPr>
        </p:nvSpPr>
        <p:spPr>
          <a:xfrm>
            <a:off x="8833266" y="511716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1" name="Google Shape;641;p71"/>
          <p:cNvSpPr txBox="1"/>
          <p:nvPr>
            <p:ph idx="5" type="body"/>
          </p:nvPr>
        </p:nvSpPr>
        <p:spPr>
          <a:xfrm>
            <a:off x="616639" y="2385835"/>
            <a:ext cx="42567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2" name="Google Shape;642;p71"/>
          <p:cNvSpPr txBox="1"/>
          <p:nvPr>
            <p:ph idx="6" type="body"/>
          </p:nvPr>
        </p:nvSpPr>
        <p:spPr>
          <a:xfrm>
            <a:off x="616639" y="1472184"/>
            <a:ext cx="42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3" name="Google Shape;643;p71"/>
          <p:cNvSpPr/>
          <p:nvPr>
            <p:ph idx="7" type="pic"/>
          </p:nvPr>
        </p:nvSpPr>
        <p:spPr>
          <a:xfrm>
            <a:off x="8146954" y="2518389"/>
            <a:ext cx="365700" cy="365700"/>
          </a:xfrm>
          <a:prstGeom prst="rect">
            <a:avLst/>
          </a:prstGeom>
          <a:noFill/>
          <a:ln>
            <a:noFill/>
          </a:ln>
        </p:spPr>
      </p:sp>
      <p:sp>
        <p:nvSpPr>
          <p:cNvPr id="644" name="Google Shape;644;p71"/>
          <p:cNvSpPr/>
          <p:nvPr>
            <p:ph idx="8" type="pic"/>
          </p:nvPr>
        </p:nvSpPr>
        <p:spPr>
          <a:xfrm>
            <a:off x="8146954" y="3860390"/>
            <a:ext cx="365700" cy="365700"/>
          </a:xfrm>
          <a:prstGeom prst="rect">
            <a:avLst/>
          </a:prstGeom>
          <a:noFill/>
          <a:ln>
            <a:noFill/>
          </a:ln>
        </p:spPr>
      </p:sp>
      <p:sp>
        <p:nvSpPr>
          <p:cNvPr id="645" name="Google Shape;645;p71"/>
          <p:cNvSpPr/>
          <p:nvPr>
            <p:ph idx="9" type="pic"/>
          </p:nvPr>
        </p:nvSpPr>
        <p:spPr>
          <a:xfrm>
            <a:off x="8146954" y="5179070"/>
            <a:ext cx="365700" cy="365700"/>
          </a:xfrm>
          <a:prstGeom prst="rect">
            <a:avLst/>
          </a:prstGeom>
          <a:noFill/>
          <a:ln>
            <a:noFill/>
          </a:ln>
        </p:spPr>
      </p:sp>
      <p:sp>
        <p:nvSpPr>
          <p:cNvPr id="646" name="Google Shape;646;p7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66" name="Shape 66"/>
        <p:cNvGrpSpPr/>
        <p:nvPr/>
      </p:nvGrpSpPr>
      <p:grpSpPr>
        <a:xfrm>
          <a:off x="0" y="0"/>
          <a:ext cx="0" cy="0"/>
          <a:chOff x="0" y="0"/>
          <a:chExt cx="0" cy="0"/>
        </a:xfrm>
      </p:grpSpPr>
      <p:sp>
        <p:nvSpPr>
          <p:cNvPr id="67" name="Google Shape;67;p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 name="Google Shape;68;p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9" name="Google Shape;69;p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70" name="Google Shape;70;p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71" name="Google Shape;71;p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72" name="Google Shape;72;p8"/>
          <p:cNvSpPr/>
          <p:nvPr>
            <p:ph idx="2" type="pic"/>
          </p:nvPr>
        </p:nvSpPr>
        <p:spPr>
          <a:xfrm>
            <a:off x="5976150" y="1872375"/>
            <a:ext cx="5027700" cy="3261900"/>
          </a:xfrm>
          <a:prstGeom prst="rect">
            <a:avLst/>
          </a:prstGeom>
          <a:solidFill>
            <a:srgbClr val="F2F2F2"/>
          </a:solidFill>
          <a:ln>
            <a:noFill/>
          </a:ln>
        </p:spPr>
      </p:sp>
      <p:sp>
        <p:nvSpPr>
          <p:cNvPr id="73" name="Google Shape;73;p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4" name="Google Shape;74;p8"/>
          <p:cNvSpPr txBox="1"/>
          <p:nvPr>
            <p:ph idx="3" type="body"/>
          </p:nvPr>
        </p:nvSpPr>
        <p:spPr>
          <a:xfrm>
            <a:off x="609750" y="2385825"/>
            <a:ext cx="4893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647" name="Shape 647"/>
        <p:cNvGrpSpPr/>
        <p:nvPr/>
      </p:nvGrpSpPr>
      <p:grpSpPr>
        <a:xfrm>
          <a:off x="0" y="0"/>
          <a:ext cx="0" cy="0"/>
          <a:chOff x="0" y="0"/>
          <a:chExt cx="0" cy="0"/>
        </a:xfrm>
      </p:grpSpPr>
      <p:sp>
        <p:nvSpPr>
          <p:cNvPr id="648" name="Google Shape;648;p72"/>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49" name="Google Shape;649;p72"/>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rgbClr val="000000"/>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9pPr>
          </a:lstStyle>
          <a:p/>
        </p:txBody>
      </p:sp>
      <p:sp>
        <p:nvSpPr>
          <p:cNvPr id="650" name="Google Shape;650;p72"/>
          <p:cNvSpPr/>
          <p:nvPr/>
        </p:nvSpPr>
        <p:spPr>
          <a:xfrm>
            <a:off x="2236262" y="3835806"/>
            <a:ext cx="77757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1" name="Google Shape;651;p72"/>
          <p:cNvSpPr txBox="1"/>
          <p:nvPr>
            <p:ph idx="2"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2" name="Google Shape;652;p72"/>
          <p:cNvSpPr txBox="1"/>
          <p:nvPr>
            <p:ph idx="3" type="body"/>
          </p:nvPr>
        </p:nvSpPr>
        <p:spPr>
          <a:xfrm>
            <a:off x="5105106"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653" name="Google Shape;653;p72"/>
          <p:cNvSpPr txBox="1"/>
          <p:nvPr>
            <p:ph idx="4" type="body"/>
          </p:nvPr>
        </p:nvSpPr>
        <p:spPr>
          <a:xfrm>
            <a:off x="7879079"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4" name="Google Shape;654;p72"/>
          <p:cNvSpPr txBox="1"/>
          <p:nvPr>
            <p:ph idx="5" type="body"/>
          </p:nvPr>
        </p:nvSpPr>
        <p:spPr>
          <a:xfrm>
            <a:off x="2916218"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655" name="Google Shape;655;p72"/>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6" name="Google Shape;656;p72"/>
          <p:cNvSpPr txBox="1"/>
          <p:nvPr>
            <p:ph idx="6"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7" name="Google Shape;657;p72"/>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8" name="Google Shape;658;p72"/>
          <p:cNvSpPr txBox="1"/>
          <p:nvPr>
            <p:ph idx="7" type="body"/>
          </p:nvPr>
        </p:nvSpPr>
        <p:spPr>
          <a:xfrm>
            <a:off x="5763590"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9" name="Google Shape;659;p7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660" name="Shape 660"/>
        <p:cNvGrpSpPr/>
        <p:nvPr/>
      </p:nvGrpSpPr>
      <p:grpSpPr>
        <a:xfrm>
          <a:off x="0" y="0"/>
          <a:ext cx="0" cy="0"/>
          <a:chOff x="0" y="0"/>
          <a:chExt cx="0" cy="0"/>
        </a:xfrm>
      </p:grpSpPr>
      <p:sp>
        <p:nvSpPr>
          <p:cNvPr id="661" name="Google Shape;661;p73"/>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2" name="Google Shape;662;p73"/>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63" name="Google Shape;663;p73"/>
          <p:cNvSpPr/>
          <p:nvPr/>
        </p:nvSpPr>
        <p:spPr>
          <a:xfrm>
            <a:off x="1423686" y="3835806"/>
            <a:ext cx="93639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4" name="Google Shape;664;p73"/>
          <p:cNvSpPr txBox="1"/>
          <p:nvPr>
            <p:ph idx="2" type="body"/>
          </p:nvPr>
        </p:nvSpPr>
        <p:spPr>
          <a:xfrm>
            <a:off x="1529084"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5" name="Google Shape;665;p73"/>
          <p:cNvSpPr txBox="1"/>
          <p:nvPr>
            <p:ph idx="3" type="body"/>
          </p:nvPr>
        </p:nvSpPr>
        <p:spPr>
          <a:xfrm>
            <a:off x="4013309"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6" name="Google Shape;666;p73"/>
          <p:cNvSpPr txBox="1"/>
          <p:nvPr>
            <p:ph idx="4" type="body"/>
          </p:nvPr>
        </p:nvSpPr>
        <p:spPr>
          <a:xfrm>
            <a:off x="6383364"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7" name="Google Shape;667;p73"/>
          <p:cNvSpPr txBox="1"/>
          <p:nvPr>
            <p:ph idx="5" type="body"/>
          </p:nvPr>
        </p:nvSpPr>
        <p:spPr>
          <a:xfrm>
            <a:off x="1972945"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68" name="Google Shape;668;p73"/>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9" name="Google Shape;669;p73"/>
          <p:cNvSpPr txBox="1"/>
          <p:nvPr>
            <p:ph idx="6" type="body"/>
          </p:nvPr>
        </p:nvSpPr>
        <p:spPr>
          <a:xfrm>
            <a:off x="7126821"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0" name="Google Shape;670;p73"/>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1" name="Google Shape;671;p73"/>
          <p:cNvSpPr txBox="1"/>
          <p:nvPr>
            <p:ph idx="7" type="body"/>
          </p:nvPr>
        </p:nvSpPr>
        <p:spPr>
          <a:xfrm>
            <a:off x="4671793"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2" name="Google Shape;672;p73"/>
          <p:cNvSpPr txBox="1"/>
          <p:nvPr>
            <p:ph idx="8" type="body"/>
          </p:nvPr>
        </p:nvSpPr>
        <p:spPr>
          <a:xfrm>
            <a:off x="8730267"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73" name="Google Shape;673;p73"/>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4" name="Google Shape;674;p73"/>
          <p:cNvSpPr txBox="1"/>
          <p:nvPr>
            <p:ph idx="9" type="body"/>
          </p:nvPr>
        </p:nvSpPr>
        <p:spPr>
          <a:xfrm>
            <a:off x="9388751"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5" name="Google Shape;675;p7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676" name="Shape 676"/>
        <p:cNvGrpSpPr/>
        <p:nvPr/>
      </p:nvGrpSpPr>
      <p:grpSpPr>
        <a:xfrm>
          <a:off x="0" y="0"/>
          <a:ext cx="0" cy="0"/>
          <a:chOff x="0" y="0"/>
          <a:chExt cx="0" cy="0"/>
        </a:xfrm>
      </p:grpSpPr>
      <p:sp>
        <p:nvSpPr>
          <p:cNvPr id="677" name="Google Shape;677;p74"/>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78" name="Google Shape;678;p74"/>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9" name="Google Shape;679;p74"/>
          <p:cNvSpPr/>
          <p:nvPr/>
        </p:nvSpPr>
        <p:spPr>
          <a:xfrm>
            <a:off x="810228" y="3835806"/>
            <a:ext cx="106380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0" name="Google Shape;680;p74"/>
          <p:cNvSpPr txBox="1"/>
          <p:nvPr>
            <p:ph idx="2" type="body"/>
          </p:nvPr>
        </p:nvSpPr>
        <p:spPr>
          <a:xfrm>
            <a:off x="810228"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681" name="Google Shape;681;p74"/>
          <p:cNvSpPr txBox="1"/>
          <p:nvPr>
            <p:ph idx="3" type="body"/>
          </p:nvPr>
        </p:nvSpPr>
        <p:spPr>
          <a:xfrm>
            <a:off x="3000855"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2" name="Google Shape;682;p74"/>
          <p:cNvSpPr txBox="1"/>
          <p:nvPr>
            <p:ph idx="4" type="body"/>
          </p:nvPr>
        </p:nvSpPr>
        <p:spPr>
          <a:xfrm>
            <a:off x="512790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3" name="Google Shape;683;p74"/>
          <p:cNvSpPr txBox="1"/>
          <p:nvPr>
            <p:ph idx="5" type="body"/>
          </p:nvPr>
        </p:nvSpPr>
        <p:spPr>
          <a:xfrm>
            <a:off x="1254089"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4" name="Google Shape;684;p74"/>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5" name="Google Shape;685;p74"/>
          <p:cNvSpPr txBox="1"/>
          <p:nvPr>
            <p:ph idx="6" type="body"/>
          </p:nvPr>
        </p:nvSpPr>
        <p:spPr>
          <a:xfrm>
            <a:off x="587135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6" name="Google Shape;686;p74"/>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7" name="Google Shape;687;p74"/>
          <p:cNvSpPr txBox="1"/>
          <p:nvPr>
            <p:ph idx="7" type="body"/>
          </p:nvPr>
        </p:nvSpPr>
        <p:spPr>
          <a:xfrm>
            <a:off x="3659339"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8" name="Google Shape;688;p74"/>
          <p:cNvSpPr txBox="1"/>
          <p:nvPr>
            <p:ph idx="8" type="body"/>
          </p:nvPr>
        </p:nvSpPr>
        <p:spPr>
          <a:xfrm>
            <a:off x="7318900"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9" name="Google Shape;689;p74"/>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0" name="Google Shape;690;p74"/>
          <p:cNvSpPr txBox="1"/>
          <p:nvPr>
            <p:ph idx="9" type="body"/>
          </p:nvPr>
        </p:nvSpPr>
        <p:spPr>
          <a:xfrm>
            <a:off x="7977384"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1" name="Google Shape;691;p74"/>
          <p:cNvSpPr txBox="1"/>
          <p:nvPr>
            <p:ph idx="13" type="body"/>
          </p:nvPr>
        </p:nvSpPr>
        <p:spPr>
          <a:xfrm>
            <a:off x="942211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92" name="Google Shape;692;p74"/>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3" name="Google Shape;693;p74"/>
          <p:cNvSpPr txBox="1"/>
          <p:nvPr>
            <p:ph idx="14" type="body"/>
          </p:nvPr>
        </p:nvSpPr>
        <p:spPr>
          <a:xfrm>
            <a:off x="1016556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4" name="Google Shape;694;p7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695" name="Shape 695"/>
        <p:cNvGrpSpPr/>
        <p:nvPr/>
      </p:nvGrpSpPr>
      <p:grpSpPr>
        <a:xfrm>
          <a:off x="0" y="0"/>
          <a:ext cx="0" cy="0"/>
          <a:chOff x="0" y="0"/>
          <a:chExt cx="0" cy="0"/>
        </a:xfrm>
      </p:grpSpPr>
      <p:sp>
        <p:nvSpPr>
          <p:cNvPr id="696" name="Google Shape;696;p75"/>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697" name="Google Shape;697;p75"/>
          <p:cNvSpPr/>
          <p:nvPr/>
        </p:nvSpPr>
        <p:spPr>
          <a:xfrm>
            <a:off x="6176747" y="2859755"/>
            <a:ext cx="5111700" cy="286800"/>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8" name="Google Shape;698;p75"/>
          <p:cNvSpPr/>
          <p:nvPr/>
        </p:nvSpPr>
        <p:spPr>
          <a:xfrm>
            <a:off x="6176747" y="2859755"/>
            <a:ext cx="3854400" cy="2868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9" name="Google Shape;699;p75"/>
          <p:cNvSpPr/>
          <p:nvPr/>
        </p:nvSpPr>
        <p:spPr>
          <a:xfrm>
            <a:off x="6203950" y="3892133"/>
            <a:ext cx="5111700" cy="286800"/>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0" name="Google Shape;700;p75"/>
          <p:cNvSpPr/>
          <p:nvPr/>
        </p:nvSpPr>
        <p:spPr>
          <a:xfrm>
            <a:off x="6203950" y="3892133"/>
            <a:ext cx="2892300" cy="2868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1" name="Google Shape;701;p75"/>
          <p:cNvSpPr/>
          <p:nvPr/>
        </p:nvSpPr>
        <p:spPr>
          <a:xfrm>
            <a:off x="6203950" y="4844716"/>
            <a:ext cx="5111700" cy="286800"/>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2" name="Google Shape;702;p75"/>
          <p:cNvSpPr/>
          <p:nvPr/>
        </p:nvSpPr>
        <p:spPr>
          <a:xfrm>
            <a:off x="6203950" y="4844716"/>
            <a:ext cx="5111700" cy="2868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3" name="Google Shape;703;p75"/>
          <p:cNvSpPr txBox="1"/>
          <p:nvPr>
            <p:ph idx="1" type="body"/>
          </p:nvPr>
        </p:nvSpPr>
        <p:spPr>
          <a:xfrm>
            <a:off x="4697813" y="2552420"/>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4" name="Google Shape;704;p75"/>
          <p:cNvSpPr txBox="1"/>
          <p:nvPr>
            <p:ph idx="2" type="body"/>
          </p:nvPr>
        </p:nvSpPr>
        <p:spPr>
          <a:xfrm>
            <a:off x="6176747" y="243507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5" name="Google Shape;705;p75"/>
          <p:cNvSpPr txBox="1"/>
          <p:nvPr>
            <p:ph idx="3" type="body"/>
          </p:nvPr>
        </p:nvSpPr>
        <p:spPr>
          <a:xfrm>
            <a:off x="6203950" y="3430117"/>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6" name="Google Shape;706;p75"/>
          <p:cNvSpPr txBox="1"/>
          <p:nvPr>
            <p:ph idx="4" type="body"/>
          </p:nvPr>
        </p:nvSpPr>
        <p:spPr>
          <a:xfrm>
            <a:off x="6203950" y="438152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7" name="Google Shape;707;p75"/>
          <p:cNvSpPr txBox="1"/>
          <p:nvPr>
            <p:ph idx="5" type="body"/>
          </p:nvPr>
        </p:nvSpPr>
        <p:spPr>
          <a:xfrm>
            <a:off x="4697812" y="357660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8" name="Google Shape;708;p75"/>
          <p:cNvSpPr txBox="1"/>
          <p:nvPr>
            <p:ph idx="6" type="body"/>
          </p:nvPr>
        </p:nvSpPr>
        <p:spPr>
          <a:xfrm>
            <a:off x="4697811" y="452357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9" name="Google Shape;709;p75"/>
          <p:cNvSpPr txBox="1"/>
          <p:nvPr>
            <p:ph idx="7" type="body"/>
          </p:nvPr>
        </p:nvSpPr>
        <p:spPr>
          <a:xfrm>
            <a:off x="620331" y="2358871"/>
            <a:ext cx="3708600" cy="3423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10" name="Google Shape;710;p75"/>
          <p:cNvSpPr txBox="1"/>
          <p:nvPr>
            <p:ph idx="8"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11" name="Google Shape;711;p7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712" name="Shape 712"/>
        <p:cNvGrpSpPr/>
        <p:nvPr/>
      </p:nvGrpSpPr>
      <p:grpSpPr>
        <a:xfrm>
          <a:off x="0" y="0"/>
          <a:ext cx="0" cy="0"/>
          <a:chOff x="0" y="0"/>
          <a:chExt cx="0" cy="0"/>
        </a:xfrm>
      </p:grpSpPr>
      <p:sp>
        <p:nvSpPr>
          <p:cNvPr id="713" name="Google Shape;713;p76"/>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714" name="Google Shape;714;p76"/>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715" name="Google Shape;715;p76"/>
          <p:cNvSpPr/>
          <p:nvPr>
            <p:ph idx="2" type="pic"/>
          </p:nvPr>
        </p:nvSpPr>
        <p:spPr>
          <a:xfrm>
            <a:off x="6093644" y="3431357"/>
            <a:ext cx="6096000" cy="3429000"/>
          </a:xfrm>
          <a:prstGeom prst="rect">
            <a:avLst/>
          </a:prstGeom>
          <a:noFill/>
          <a:ln>
            <a:noFill/>
          </a:ln>
        </p:spPr>
      </p:sp>
      <p:sp>
        <p:nvSpPr>
          <p:cNvPr id="716" name="Google Shape;716;p76"/>
          <p:cNvSpPr/>
          <p:nvPr>
            <p:ph idx="3" type="pic"/>
          </p:nvPr>
        </p:nvSpPr>
        <p:spPr>
          <a:xfrm>
            <a:off x="6096000" y="-4715"/>
            <a:ext cx="6096000" cy="3429000"/>
          </a:xfrm>
          <a:prstGeom prst="rect">
            <a:avLst/>
          </a:prstGeom>
          <a:noFill/>
          <a:ln>
            <a:noFill/>
          </a:ln>
        </p:spPr>
      </p:sp>
      <p:sp>
        <p:nvSpPr>
          <p:cNvPr id="717" name="Google Shape;717;p76"/>
          <p:cNvSpPr/>
          <p:nvPr>
            <p:ph idx="4" type="pic"/>
          </p:nvPr>
        </p:nvSpPr>
        <p:spPr>
          <a:xfrm>
            <a:off x="-1571" y="3431357"/>
            <a:ext cx="6096000" cy="3429000"/>
          </a:xfrm>
          <a:prstGeom prst="rect">
            <a:avLst/>
          </a:prstGeom>
          <a:noFill/>
          <a:ln>
            <a:noFill/>
          </a:ln>
        </p:spPr>
      </p:sp>
      <p:sp>
        <p:nvSpPr>
          <p:cNvPr id="718" name="Google Shape;718;p76"/>
          <p:cNvSpPr/>
          <p:nvPr>
            <p:ph idx="5" type="pic"/>
          </p:nvPr>
        </p:nvSpPr>
        <p:spPr>
          <a:xfrm>
            <a:off x="-9425" y="-4715"/>
            <a:ext cx="6096000" cy="3429000"/>
          </a:xfrm>
          <a:prstGeom prst="rect">
            <a:avLst/>
          </a:prstGeom>
          <a:noFill/>
          <a:ln>
            <a:noFill/>
          </a:ln>
        </p:spPr>
      </p:sp>
      <p:sp>
        <p:nvSpPr>
          <p:cNvPr id="719" name="Google Shape;719;p76"/>
          <p:cNvSpPr txBox="1"/>
          <p:nvPr>
            <p:ph idx="1" type="body"/>
          </p:nvPr>
        </p:nvSpPr>
        <p:spPr>
          <a:xfrm>
            <a:off x="839063" y="1303020"/>
            <a:ext cx="4414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0" name="Google Shape;720;p76"/>
          <p:cNvSpPr txBox="1"/>
          <p:nvPr>
            <p:ph idx="6" type="body"/>
          </p:nvPr>
        </p:nvSpPr>
        <p:spPr>
          <a:xfrm>
            <a:off x="6992804" y="1303020"/>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1" name="Google Shape;721;p76"/>
          <p:cNvSpPr txBox="1"/>
          <p:nvPr>
            <p:ph idx="7" type="body"/>
          </p:nvPr>
        </p:nvSpPr>
        <p:spPr>
          <a:xfrm>
            <a:off x="6992804"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2" name="Google Shape;722;p76"/>
          <p:cNvSpPr txBox="1"/>
          <p:nvPr>
            <p:ph idx="8" type="body"/>
          </p:nvPr>
        </p:nvSpPr>
        <p:spPr>
          <a:xfrm>
            <a:off x="897589"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723" name="Shape 723"/>
        <p:cNvGrpSpPr/>
        <p:nvPr/>
      </p:nvGrpSpPr>
      <p:grpSpPr>
        <a:xfrm>
          <a:off x="0" y="0"/>
          <a:ext cx="0" cy="0"/>
          <a:chOff x="0" y="0"/>
          <a:chExt cx="0" cy="0"/>
        </a:xfrm>
      </p:grpSpPr>
      <p:sp>
        <p:nvSpPr>
          <p:cNvPr id="724" name="Google Shape;724;p77"/>
          <p:cNvSpPr/>
          <p:nvPr/>
        </p:nvSpPr>
        <p:spPr>
          <a:xfrm>
            <a:off x="7243197" y="4554269"/>
            <a:ext cx="3974100" cy="538200"/>
          </a:xfrm>
          <a:prstGeom prst="roundRect">
            <a:avLst>
              <a:gd fmla="val 50000" name="adj"/>
            </a:avLst>
          </a:prstGeom>
          <a:solidFill>
            <a:schemeClr val="accent4">
              <a:alpha val="8353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5" name="Google Shape;725;p77"/>
          <p:cNvSpPr/>
          <p:nvPr/>
        </p:nvSpPr>
        <p:spPr>
          <a:xfrm>
            <a:off x="974582" y="4554269"/>
            <a:ext cx="2960100" cy="538200"/>
          </a:xfrm>
          <a:prstGeom prst="roundRect">
            <a:avLst>
              <a:gd fmla="val 50000" name="adj"/>
            </a:avLst>
          </a:prstGeom>
          <a:solidFill>
            <a:schemeClr val="accent3">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6" name="Google Shape;726;p77"/>
          <p:cNvSpPr/>
          <p:nvPr/>
        </p:nvSpPr>
        <p:spPr>
          <a:xfrm>
            <a:off x="3033393" y="4554269"/>
            <a:ext cx="5100900" cy="538200"/>
          </a:xfrm>
          <a:prstGeom prst="roundRect">
            <a:avLst>
              <a:gd fmla="val 50000" name="adj"/>
            </a:avLst>
          </a:prstGeom>
          <a:solidFill>
            <a:schemeClr val="accent2">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7" name="Google Shape;727;p77"/>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28" name="Google Shape;728;p7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729" name="Shape 729"/>
        <p:cNvGrpSpPr/>
        <p:nvPr/>
      </p:nvGrpSpPr>
      <p:grpSpPr>
        <a:xfrm>
          <a:off x="0" y="0"/>
          <a:ext cx="0" cy="0"/>
          <a:chOff x="0" y="0"/>
          <a:chExt cx="0" cy="0"/>
        </a:xfrm>
      </p:grpSpPr>
      <p:sp>
        <p:nvSpPr>
          <p:cNvPr id="730" name="Google Shape;730;p78"/>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1" name="Google Shape;731;p78"/>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2" name="Google Shape;732;p78"/>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3" name="Google Shape;733;p78"/>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4" name="Google Shape;734;p78"/>
          <p:cNvSpPr txBox="1"/>
          <p:nvPr>
            <p:ph idx="5"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35" name="Google Shape;735;p78"/>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6" name="Google Shape;736;p78"/>
          <p:cNvSpPr/>
          <p:nvPr>
            <p:ph idx="6" type="pic"/>
          </p:nvPr>
        </p:nvSpPr>
        <p:spPr>
          <a:xfrm>
            <a:off x="2440875" y="2654049"/>
            <a:ext cx="2015400" cy="2015400"/>
          </a:xfrm>
          <a:prstGeom prst="rect">
            <a:avLst/>
          </a:prstGeom>
          <a:solidFill>
            <a:srgbClr val="F2F2F2"/>
          </a:solidFill>
          <a:ln>
            <a:noFill/>
          </a:ln>
        </p:spPr>
      </p:sp>
      <p:sp>
        <p:nvSpPr>
          <p:cNvPr id="737" name="Google Shape;737;p78"/>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8" name="Google Shape;738;p78"/>
          <p:cNvSpPr/>
          <p:nvPr>
            <p:ph idx="7" type="pic"/>
          </p:nvPr>
        </p:nvSpPr>
        <p:spPr>
          <a:xfrm>
            <a:off x="8367113" y="2654049"/>
            <a:ext cx="2015400" cy="2015400"/>
          </a:xfrm>
          <a:prstGeom prst="rect">
            <a:avLst/>
          </a:prstGeom>
          <a:solidFill>
            <a:srgbClr val="F2F2F2"/>
          </a:solidFill>
          <a:ln>
            <a:noFill/>
          </a:ln>
        </p:spPr>
      </p:sp>
      <p:sp>
        <p:nvSpPr>
          <p:cNvPr id="739" name="Google Shape;739;p7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740" name="Shape 740"/>
        <p:cNvGrpSpPr/>
        <p:nvPr/>
      </p:nvGrpSpPr>
      <p:grpSpPr>
        <a:xfrm>
          <a:off x="0" y="0"/>
          <a:ext cx="0" cy="0"/>
          <a:chOff x="0" y="0"/>
          <a:chExt cx="0" cy="0"/>
        </a:xfrm>
      </p:grpSpPr>
      <p:sp>
        <p:nvSpPr>
          <p:cNvPr id="741" name="Google Shape;741;p79"/>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2" name="Google Shape;742;p79"/>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3" name="Google Shape;743;p79"/>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4" name="Google Shape;744;p79"/>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5" name="Google Shape;745;p79"/>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6" name="Google Shape;746;p79"/>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7" name="Google Shape;747;p79"/>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48" name="Google Shape;748;p79"/>
          <p:cNvSpPr/>
          <p:nvPr>
            <p:ph idx="7" type="pic"/>
          </p:nvPr>
        </p:nvSpPr>
        <p:spPr>
          <a:xfrm>
            <a:off x="1711670" y="2790201"/>
            <a:ext cx="1833000" cy="1833000"/>
          </a:xfrm>
          <a:prstGeom prst="rect">
            <a:avLst/>
          </a:prstGeom>
          <a:solidFill>
            <a:srgbClr val="F2F2F2"/>
          </a:solidFill>
          <a:ln>
            <a:noFill/>
          </a:ln>
        </p:spPr>
      </p:sp>
      <p:sp>
        <p:nvSpPr>
          <p:cNvPr id="749" name="Google Shape;749;p79"/>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0" name="Google Shape;750;p79"/>
          <p:cNvSpPr/>
          <p:nvPr>
            <p:ph idx="8" type="pic"/>
          </p:nvPr>
        </p:nvSpPr>
        <p:spPr>
          <a:xfrm>
            <a:off x="5461867" y="2790201"/>
            <a:ext cx="1833000" cy="1833000"/>
          </a:xfrm>
          <a:prstGeom prst="rect">
            <a:avLst/>
          </a:prstGeom>
          <a:solidFill>
            <a:srgbClr val="F2F2F2"/>
          </a:solidFill>
          <a:ln>
            <a:noFill/>
          </a:ln>
        </p:spPr>
      </p:sp>
      <p:sp>
        <p:nvSpPr>
          <p:cNvPr id="751" name="Google Shape;751;p79"/>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2" name="Google Shape;752;p79"/>
          <p:cNvSpPr/>
          <p:nvPr>
            <p:ph idx="9" type="pic"/>
          </p:nvPr>
        </p:nvSpPr>
        <p:spPr>
          <a:xfrm>
            <a:off x="9258364" y="2790201"/>
            <a:ext cx="1833000" cy="1833000"/>
          </a:xfrm>
          <a:prstGeom prst="rect">
            <a:avLst/>
          </a:prstGeom>
          <a:solidFill>
            <a:srgbClr val="F2F2F2"/>
          </a:solidFill>
          <a:ln>
            <a:noFill/>
          </a:ln>
        </p:spPr>
      </p:sp>
      <p:sp>
        <p:nvSpPr>
          <p:cNvPr id="753" name="Google Shape;753;p79"/>
          <p:cNvSpPr txBox="1"/>
          <p:nvPr>
            <p:ph idx="1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54" name="Google Shape;754;p7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760" name="Shape 760"/>
        <p:cNvGrpSpPr/>
        <p:nvPr/>
      </p:nvGrpSpPr>
      <p:grpSpPr>
        <a:xfrm>
          <a:off x="0" y="0"/>
          <a:ext cx="0" cy="0"/>
          <a:chOff x="0" y="0"/>
          <a:chExt cx="0" cy="0"/>
        </a:xfrm>
      </p:grpSpPr>
      <p:sp>
        <p:nvSpPr>
          <p:cNvPr id="761" name="Google Shape;761;p81"/>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762" name="Google Shape;762;p81"/>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763" name="Google Shape;763;p81"/>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764" name="Google Shape;764;p81"/>
          <p:cNvSpPr/>
          <p:nvPr>
            <p:ph idx="2" type="pic"/>
          </p:nvPr>
        </p:nvSpPr>
        <p:spPr>
          <a:xfrm>
            <a:off x="5984925" y="-5178126"/>
            <a:ext cx="11392800" cy="11439600"/>
          </a:xfrm>
          <a:prstGeom prst="pie">
            <a:avLst>
              <a:gd fmla="val 5392891" name="adj1"/>
              <a:gd fmla="val 10798470" name="adj2"/>
            </a:avLst>
          </a:prstGeom>
          <a:noFill/>
          <a:ln>
            <a:noFill/>
          </a:ln>
        </p:spPr>
      </p:sp>
      <p:sp>
        <p:nvSpPr>
          <p:cNvPr id="765" name="Google Shape;765;p81"/>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766" name="Google Shape;766;p81"/>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767" name="Shape 767"/>
        <p:cNvGrpSpPr/>
        <p:nvPr/>
      </p:nvGrpSpPr>
      <p:grpSpPr>
        <a:xfrm>
          <a:off x="0" y="0"/>
          <a:ext cx="0" cy="0"/>
          <a:chOff x="0" y="0"/>
          <a:chExt cx="0" cy="0"/>
        </a:xfrm>
      </p:grpSpPr>
      <p:sp>
        <p:nvSpPr>
          <p:cNvPr id="768" name="Google Shape;768;p8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69" name="Google Shape;769;p82"/>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770" name="Google Shape;770;p82"/>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771" name="Google Shape;771;p8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772" name="Google Shape;772;p8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773" name="Google Shape;773;p82"/>
          <p:cNvSpPr/>
          <p:nvPr>
            <p:ph idx="2" type="pic"/>
          </p:nvPr>
        </p:nvSpPr>
        <p:spPr>
          <a:xfrm>
            <a:off x="5984925" y="-5178126"/>
            <a:ext cx="11392800" cy="11439600"/>
          </a:xfrm>
          <a:prstGeom prst="pie">
            <a:avLst>
              <a:gd fmla="val 5392891" name="adj1"/>
              <a:gd fmla="val 10798470" name="adj2"/>
            </a:avLst>
          </a:prstGeom>
          <a:noFill/>
          <a:ln>
            <a:noFill/>
          </a:ln>
        </p:spPr>
      </p:sp>
      <p:sp>
        <p:nvSpPr>
          <p:cNvPr id="774" name="Google Shape;774;p8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775" name="Google Shape;775;p82"/>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776" name="Google Shape;776;p82"/>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75" name="Shape 75"/>
        <p:cNvGrpSpPr/>
        <p:nvPr/>
      </p:nvGrpSpPr>
      <p:grpSpPr>
        <a:xfrm>
          <a:off x="0" y="0"/>
          <a:ext cx="0" cy="0"/>
          <a:chOff x="0" y="0"/>
          <a:chExt cx="0" cy="0"/>
        </a:xfrm>
      </p:grpSpPr>
      <p:sp>
        <p:nvSpPr>
          <p:cNvPr id="76" name="Google Shape;76;p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 name="Google Shape;77;p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8" name="Google Shape;78;p9"/>
          <p:cNvSpPr txBox="1"/>
          <p:nvPr>
            <p:ph idx="1" type="body"/>
          </p:nvPr>
        </p:nvSpPr>
        <p:spPr>
          <a:xfrm>
            <a:off x="1516514" y="2452118"/>
            <a:ext cx="2886184" cy="1823536"/>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79" name="Google Shape;79;p9"/>
          <p:cNvSpPr txBox="1"/>
          <p:nvPr>
            <p:ph idx="2" type="body"/>
          </p:nvPr>
        </p:nvSpPr>
        <p:spPr>
          <a:xfrm>
            <a:off x="1519939" y="4059002"/>
            <a:ext cx="2882759" cy="176507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80" name="Google Shape;80;p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1" name="Google Shape;81;p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2" name="Google Shape;82;p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 name="Google Shape;83;p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4" name="Google Shape;84;p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 name="Google Shape;85;p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6" name="Google Shape;86;p9"/>
          <p:cNvSpPr/>
          <p:nvPr>
            <p:ph idx="9" type="pic"/>
          </p:nvPr>
        </p:nvSpPr>
        <p:spPr>
          <a:xfrm>
            <a:off x="5723645" y="2364629"/>
            <a:ext cx="1005900" cy="1005900"/>
          </a:xfrm>
          <a:prstGeom prst="rect">
            <a:avLst/>
          </a:prstGeom>
          <a:noFill/>
          <a:ln>
            <a:noFill/>
          </a:ln>
        </p:spPr>
      </p:sp>
      <p:sp>
        <p:nvSpPr>
          <p:cNvPr id="87" name="Google Shape;87;p9"/>
          <p:cNvSpPr/>
          <p:nvPr>
            <p:ph idx="13" type="pic"/>
          </p:nvPr>
        </p:nvSpPr>
        <p:spPr>
          <a:xfrm>
            <a:off x="5723645" y="3731213"/>
            <a:ext cx="1005900" cy="1005900"/>
          </a:xfrm>
          <a:prstGeom prst="rect">
            <a:avLst/>
          </a:prstGeom>
          <a:noFill/>
          <a:ln>
            <a:noFill/>
          </a:ln>
        </p:spPr>
      </p:sp>
      <p:sp>
        <p:nvSpPr>
          <p:cNvPr id="88" name="Google Shape;88;p9"/>
          <p:cNvSpPr/>
          <p:nvPr>
            <p:ph idx="14" type="pic"/>
          </p:nvPr>
        </p:nvSpPr>
        <p:spPr>
          <a:xfrm>
            <a:off x="5726372" y="5097797"/>
            <a:ext cx="1005900" cy="1005900"/>
          </a:xfrm>
          <a:prstGeom prst="rect">
            <a:avLst/>
          </a:prstGeom>
          <a:noFill/>
          <a:ln>
            <a:noFill/>
          </a:ln>
        </p:spPr>
      </p:sp>
      <p:sp>
        <p:nvSpPr>
          <p:cNvPr id="89" name="Google Shape;89;p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0" name="Google Shape;90;p9"/>
          <p:cNvSpPr txBox="1"/>
          <p:nvPr>
            <p:ph idx="15"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777" name="Shape 777"/>
        <p:cNvGrpSpPr/>
        <p:nvPr/>
      </p:nvGrpSpPr>
      <p:grpSpPr>
        <a:xfrm>
          <a:off x="0" y="0"/>
          <a:ext cx="0" cy="0"/>
          <a:chOff x="0" y="0"/>
          <a:chExt cx="0" cy="0"/>
        </a:xfrm>
      </p:grpSpPr>
      <p:sp>
        <p:nvSpPr>
          <p:cNvPr id="778" name="Google Shape;778;p83"/>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79" name="Google Shape;779;p83"/>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80" name="Google Shape;780;p83"/>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81" name="Google Shape;781;p83"/>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82" name="Google Shape;782;p83"/>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8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783" name="Shape 783"/>
        <p:cNvGrpSpPr/>
        <p:nvPr/>
      </p:nvGrpSpPr>
      <p:grpSpPr>
        <a:xfrm>
          <a:off x="0" y="0"/>
          <a:ext cx="0" cy="0"/>
          <a:chOff x="0" y="0"/>
          <a:chExt cx="0" cy="0"/>
        </a:xfrm>
      </p:grpSpPr>
      <p:sp>
        <p:nvSpPr>
          <p:cNvPr id="784" name="Google Shape;784;p84"/>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85" name="Google Shape;785;p8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86" name="Google Shape;786;p8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8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787" name="Shape 787"/>
        <p:cNvGrpSpPr/>
        <p:nvPr/>
      </p:nvGrpSpPr>
      <p:grpSpPr>
        <a:xfrm>
          <a:off x="0" y="0"/>
          <a:ext cx="0" cy="0"/>
          <a:chOff x="0" y="0"/>
          <a:chExt cx="0" cy="0"/>
        </a:xfrm>
      </p:grpSpPr>
      <p:sp>
        <p:nvSpPr>
          <p:cNvPr id="788" name="Google Shape;788;p85"/>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789" name="Google Shape;789;p85"/>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790" name="Google Shape;790;p85"/>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791" name="Google Shape;791;p85"/>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792" name="Google Shape;792;p85"/>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793" name="Google Shape;793;p85"/>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794" name="Google Shape;794;p85"/>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95" name="Google Shape;795;p85"/>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96" name="Google Shape;796;p85"/>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97" name="Google Shape;797;p85"/>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798" name="Google Shape;798;p85"/>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799" name="Google Shape;799;p85"/>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800" name="Google Shape;800;p85"/>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801" name="Google Shape;801;p85"/>
          <p:cNvSpPr/>
          <p:nvPr>
            <p:ph idx="14" type="pic"/>
          </p:nvPr>
        </p:nvSpPr>
        <p:spPr>
          <a:xfrm>
            <a:off x="10686767" y="2650009"/>
            <a:ext cx="365700" cy="365700"/>
          </a:xfrm>
          <a:prstGeom prst="rect">
            <a:avLst/>
          </a:prstGeom>
          <a:noFill/>
          <a:ln>
            <a:noFill/>
          </a:ln>
        </p:spPr>
      </p:sp>
      <p:sp>
        <p:nvSpPr>
          <p:cNvPr id="802" name="Google Shape;802;p85"/>
          <p:cNvSpPr/>
          <p:nvPr>
            <p:ph idx="15" type="pic"/>
          </p:nvPr>
        </p:nvSpPr>
        <p:spPr>
          <a:xfrm>
            <a:off x="1726129" y="2650009"/>
            <a:ext cx="365700" cy="365700"/>
          </a:xfrm>
          <a:prstGeom prst="rect">
            <a:avLst/>
          </a:prstGeom>
          <a:noFill/>
          <a:ln>
            <a:noFill/>
          </a:ln>
        </p:spPr>
      </p:sp>
      <p:sp>
        <p:nvSpPr>
          <p:cNvPr id="803" name="Google Shape;803;p8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04" name="Google Shape;804;p85"/>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8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805" name="Shape 805"/>
        <p:cNvGrpSpPr/>
        <p:nvPr/>
      </p:nvGrpSpPr>
      <p:grpSpPr>
        <a:xfrm>
          <a:off x="0" y="0"/>
          <a:ext cx="0" cy="0"/>
          <a:chOff x="0" y="0"/>
          <a:chExt cx="0" cy="0"/>
        </a:xfrm>
      </p:grpSpPr>
      <p:sp>
        <p:nvSpPr>
          <p:cNvPr id="806" name="Google Shape;806;p86"/>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807" name="Google Shape;807;p86"/>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808" name="Google Shape;808;p8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09" name="Google Shape;809;p86"/>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10" name="Google Shape;810;p86"/>
          <p:cNvSpPr txBox="1"/>
          <p:nvPr>
            <p:ph idx="2" type="body"/>
          </p:nvPr>
        </p:nvSpPr>
        <p:spPr>
          <a:xfrm>
            <a:off x="609750" y="2385825"/>
            <a:ext cx="5640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11" name="Google Shape;811;p86"/>
          <p:cNvSpPr/>
          <p:nvPr>
            <p:ph idx="3" type="pic"/>
          </p:nvPr>
        </p:nvSpPr>
        <p:spPr>
          <a:xfrm>
            <a:off x="6458875" y="416100"/>
            <a:ext cx="8692500" cy="6025800"/>
          </a:xfrm>
          <a:prstGeom prst="roundRect">
            <a:avLst>
              <a:gd fmla="val 50000" name="adj"/>
            </a:avLst>
          </a:prstGeom>
          <a:noFill/>
          <a:ln>
            <a:noFill/>
          </a:ln>
        </p:spPr>
      </p:sp>
    </p:spTree>
  </p:cSld>
  <p:clrMapOvr>
    <a:masterClrMapping/>
  </p:clrMapOvr>
</p:sldLayout>
</file>

<file path=ppt/slideLayouts/slideLayout8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812" name="Shape 812"/>
        <p:cNvGrpSpPr/>
        <p:nvPr/>
      </p:nvGrpSpPr>
      <p:grpSpPr>
        <a:xfrm>
          <a:off x="0" y="0"/>
          <a:ext cx="0" cy="0"/>
          <a:chOff x="0" y="0"/>
          <a:chExt cx="0" cy="0"/>
        </a:xfrm>
      </p:grpSpPr>
      <p:sp>
        <p:nvSpPr>
          <p:cNvPr id="813" name="Google Shape;813;p87"/>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14" name="Google Shape;814;p87"/>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815" name="Google Shape;815;p87"/>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816" name="Google Shape;816;p8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817" name="Google Shape;817;p87"/>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818" name="Google Shape;818;p87"/>
          <p:cNvSpPr/>
          <p:nvPr>
            <p:ph idx="2" type="pic"/>
          </p:nvPr>
        </p:nvSpPr>
        <p:spPr>
          <a:xfrm>
            <a:off x="5976150" y="1872375"/>
            <a:ext cx="5027700" cy="3261900"/>
          </a:xfrm>
          <a:prstGeom prst="rect">
            <a:avLst/>
          </a:prstGeom>
          <a:solidFill>
            <a:srgbClr val="F2F2F2"/>
          </a:solidFill>
          <a:ln>
            <a:noFill/>
          </a:ln>
        </p:spPr>
      </p:sp>
      <p:sp>
        <p:nvSpPr>
          <p:cNvPr id="819" name="Google Shape;819;p87"/>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20" name="Google Shape;820;p87"/>
          <p:cNvSpPr txBox="1"/>
          <p:nvPr>
            <p:ph idx="3" type="body"/>
          </p:nvPr>
        </p:nvSpPr>
        <p:spPr>
          <a:xfrm>
            <a:off x="609750" y="2385825"/>
            <a:ext cx="4893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821" name="Shape 821"/>
        <p:cNvGrpSpPr/>
        <p:nvPr/>
      </p:nvGrpSpPr>
      <p:grpSpPr>
        <a:xfrm>
          <a:off x="0" y="0"/>
          <a:ext cx="0" cy="0"/>
          <a:chOff x="0" y="0"/>
          <a:chExt cx="0" cy="0"/>
        </a:xfrm>
      </p:grpSpPr>
      <p:sp>
        <p:nvSpPr>
          <p:cNvPr id="822" name="Google Shape;822;p88"/>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3" name="Google Shape;823;p88"/>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4" name="Google Shape;824;p88"/>
          <p:cNvSpPr txBox="1"/>
          <p:nvPr>
            <p:ph idx="1" type="body"/>
          </p:nvPr>
        </p:nvSpPr>
        <p:spPr>
          <a:xfrm>
            <a:off x="1516514" y="2452118"/>
            <a:ext cx="2886300" cy="18234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825" name="Google Shape;825;p88"/>
          <p:cNvSpPr txBox="1"/>
          <p:nvPr>
            <p:ph idx="2" type="body"/>
          </p:nvPr>
        </p:nvSpPr>
        <p:spPr>
          <a:xfrm>
            <a:off x="1519939" y="4059002"/>
            <a:ext cx="2882700" cy="17652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826" name="Google Shape;826;p88"/>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27" name="Google Shape;827;p88"/>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28" name="Google Shape;828;p88"/>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29" name="Google Shape;829;p88"/>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0" name="Google Shape;830;p88"/>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1" name="Google Shape;831;p88"/>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2" name="Google Shape;832;p88"/>
          <p:cNvSpPr/>
          <p:nvPr>
            <p:ph idx="9" type="pic"/>
          </p:nvPr>
        </p:nvSpPr>
        <p:spPr>
          <a:xfrm>
            <a:off x="5723645" y="2364629"/>
            <a:ext cx="1005900" cy="1005900"/>
          </a:xfrm>
          <a:prstGeom prst="rect">
            <a:avLst/>
          </a:prstGeom>
          <a:noFill/>
          <a:ln>
            <a:noFill/>
          </a:ln>
        </p:spPr>
      </p:sp>
      <p:sp>
        <p:nvSpPr>
          <p:cNvPr id="833" name="Google Shape;833;p88"/>
          <p:cNvSpPr/>
          <p:nvPr>
            <p:ph idx="13" type="pic"/>
          </p:nvPr>
        </p:nvSpPr>
        <p:spPr>
          <a:xfrm>
            <a:off x="5723645" y="3731213"/>
            <a:ext cx="1005900" cy="1005900"/>
          </a:xfrm>
          <a:prstGeom prst="rect">
            <a:avLst/>
          </a:prstGeom>
          <a:noFill/>
          <a:ln>
            <a:noFill/>
          </a:ln>
        </p:spPr>
      </p:sp>
      <p:sp>
        <p:nvSpPr>
          <p:cNvPr id="834" name="Google Shape;834;p88"/>
          <p:cNvSpPr/>
          <p:nvPr>
            <p:ph idx="14" type="pic"/>
          </p:nvPr>
        </p:nvSpPr>
        <p:spPr>
          <a:xfrm>
            <a:off x="5726372" y="5097797"/>
            <a:ext cx="1005900" cy="1005900"/>
          </a:xfrm>
          <a:prstGeom prst="rect">
            <a:avLst/>
          </a:prstGeom>
          <a:noFill/>
          <a:ln>
            <a:noFill/>
          </a:ln>
        </p:spPr>
      </p:sp>
      <p:sp>
        <p:nvSpPr>
          <p:cNvPr id="835" name="Google Shape;835;p8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36" name="Google Shape;836;p88"/>
          <p:cNvSpPr txBox="1"/>
          <p:nvPr>
            <p:ph idx="15"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837" name="Shape 837"/>
        <p:cNvGrpSpPr/>
        <p:nvPr/>
      </p:nvGrpSpPr>
      <p:grpSpPr>
        <a:xfrm>
          <a:off x="0" y="0"/>
          <a:ext cx="0" cy="0"/>
          <a:chOff x="0" y="0"/>
          <a:chExt cx="0" cy="0"/>
        </a:xfrm>
      </p:grpSpPr>
      <p:sp>
        <p:nvSpPr>
          <p:cNvPr id="838" name="Google Shape;838;p8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39" name="Google Shape;839;p89"/>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840" name="Shape 840"/>
        <p:cNvGrpSpPr/>
        <p:nvPr/>
      </p:nvGrpSpPr>
      <p:grpSpPr>
        <a:xfrm>
          <a:off x="0" y="0"/>
          <a:ext cx="0" cy="0"/>
          <a:chOff x="0" y="0"/>
          <a:chExt cx="0" cy="0"/>
        </a:xfrm>
      </p:grpSpPr>
      <p:sp>
        <p:nvSpPr>
          <p:cNvPr id="841" name="Google Shape;841;p90"/>
          <p:cNvSpPr/>
          <p:nvPr/>
        </p:nvSpPr>
        <p:spPr>
          <a:xfrm flipH="1" rot="10800000">
            <a:off x="559066" y="2440497"/>
            <a:ext cx="3596100" cy="35961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842" name="Google Shape;842;p90"/>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843" name="Google Shape;843;p90"/>
          <p:cNvSpPr/>
          <p:nvPr>
            <p:ph idx="2" type="pic"/>
          </p:nvPr>
        </p:nvSpPr>
        <p:spPr>
          <a:xfrm>
            <a:off x="1520815" y="2822850"/>
            <a:ext cx="2831400" cy="2831100"/>
          </a:xfrm>
          <a:prstGeom prst="rect">
            <a:avLst/>
          </a:prstGeom>
          <a:solidFill>
            <a:srgbClr val="F2F2F2"/>
          </a:solidFill>
          <a:ln>
            <a:noFill/>
          </a:ln>
        </p:spPr>
      </p:sp>
      <p:sp>
        <p:nvSpPr>
          <p:cNvPr id="844" name="Google Shape;844;p9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45" name="Google Shape;845;p90"/>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846" name="Shape 846"/>
        <p:cNvGrpSpPr/>
        <p:nvPr/>
      </p:nvGrpSpPr>
      <p:grpSpPr>
        <a:xfrm>
          <a:off x="0" y="0"/>
          <a:ext cx="0" cy="0"/>
          <a:chOff x="0" y="0"/>
          <a:chExt cx="0" cy="0"/>
        </a:xfrm>
      </p:grpSpPr>
      <p:sp>
        <p:nvSpPr>
          <p:cNvPr id="847" name="Google Shape;847;p91"/>
          <p:cNvSpPr/>
          <p:nvPr>
            <p:ph idx="2" type="pic"/>
          </p:nvPr>
        </p:nvSpPr>
        <p:spPr>
          <a:xfrm>
            <a:off x="0" y="0"/>
            <a:ext cx="12192000" cy="6146700"/>
          </a:xfrm>
          <a:prstGeom prst="rect">
            <a:avLst/>
          </a:prstGeom>
          <a:noFill/>
          <a:ln>
            <a:noFill/>
          </a:ln>
        </p:spPr>
      </p:sp>
      <p:sp>
        <p:nvSpPr>
          <p:cNvPr id="848" name="Google Shape;848;p91"/>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49" name="Google Shape;849;p91"/>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850" name="Google Shape;850;p91"/>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851" name="Shape 851"/>
        <p:cNvGrpSpPr/>
        <p:nvPr/>
      </p:nvGrpSpPr>
      <p:grpSpPr>
        <a:xfrm>
          <a:off x="0" y="0"/>
          <a:ext cx="0" cy="0"/>
          <a:chOff x="0" y="0"/>
          <a:chExt cx="0" cy="0"/>
        </a:xfrm>
      </p:grpSpPr>
      <p:sp>
        <p:nvSpPr>
          <p:cNvPr id="852" name="Google Shape;852;p92"/>
          <p:cNvSpPr/>
          <p:nvPr>
            <p:ph idx="2" type="pic"/>
          </p:nvPr>
        </p:nvSpPr>
        <p:spPr>
          <a:xfrm>
            <a:off x="0" y="0"/>
            <a:ext cx="12192000" cy="6146700"/>
          </a:xfrm>
          <a:prstGeom prst="rect">
            <a:avLst/>
          </a:prstGeom>
          <a:noFill/>
          <a:ln>
            <a:noFill/>
          </a:ln>
        </p:spPr>
      </p:sp>
      <p:sp>
        <p:nvSpPr>
          <p:cNvPr id="853" name="Google Shape;853;p92"/>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54" name="Google Shape;854;p92"/>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855" name="Google Shape;855;p92"/>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91" name="Shape 91"/>
        <p:cNvGrpSpPr/>
        <p:nvPr/>
      </p:nvGrpSpPr>
      <p:grpSpPr>
        <a:xfrm>
          <a:off x="0" y="0"/>
          <a:ext cx="0" cy="0"/>
          <a:chOff x="0" y="0"/>
          <a:chExt cx="0" cy="0"/>
        </a:xfrm>
      </p:grpSpPr>
      <p:sp>
        <p:nvSpPr>
          <p:cNvPr id="92" name="Google Shape;92;p1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3" name="Google Shape;93;p1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856" name="Shape 856"/>
        <p:cNvGrpSpPr/>
        <p:nvPr/>
      </p:nvGrpSpPr>
      <p:grpSpPr>
        <a:xfrm>
          <a:off x="0" y="0"/>
          <a:ext cx="0" cy="0"/>
          <a:chOff x="0" y="0"/>
          <a:chExt cx="0" cy="0"/>
        </a:xfrm>
      </p:grpSpPr>
      <p:sp>
        <p:nvSpPr>
          <p:cNvPr id="857" name="Google Shape;857;p93"/>
          <p:cNvSpPr/>
          <p:nvPr>
            <p:ph idx="2" type="pic"/>
          </p:nvPr>
        </p:nvSpPr>
        <p:spPr>
          <a:xfrm>
            <a:off x="0" y="0"/>
            <a:ext cx="12192000" cy="6146700"/>
          </a:xfrm>
          <a:prstGeom prst="rect">
            <a:avLst/>
          </a:prstGeom>
          <a:noFill/>
          <a:ln>
            <a:noFill/>
          </a:ln>
        </p:spPr>
      </p:sp>
      <p:sp>
        <p:nvSpPr>
          <p:cNvPr id="858" name="Google Shape;858;p93"/>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59" name="Google Shape;859;p93"/>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860" name="Google Shape;860;p93"/>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861" name="Shape 861"/>
        <p:cNvGrpSpPr/>
        <p:nvPr/>
      </p:nvGrpSpPr>
      <p:grpSpPr>
        <a:xfrm>
          <a:off x="0" y="0"/>
          <a:ext cx="0" cy="0"/>
          <a:chOff x="0" y="0"/>
          <a:chExt cx="0" cy="0"/>
        </a:xfrm>
      </p:grpSpPr>
      <p:sp>
        <p:nvSpPr>
          <p:cNvPr id="862" name="Google Shape;862;p9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63" name="Google Shape;863;p9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64" name="Google Shape;864;p9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65" name="Google Shape;865;p94"/>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9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866" name="Shape 866"/>
        <p:cNvGrpSpPr/>
        <p:nvPr/>
      </p:nvGrpSpPr>
      <p:grpSpPr>
        <a:xfrm>
          <a:off x="0" y="0"/>
          <a:ext cx="0" cy="0"/>
          <a:chOff x="0" y="0"/>
          <a:chExt cx="0" cy="0"/>
        </a:xfrm>
      </p:grpSpPr>
      <p:sp>
        <p:nvSpPr>
          <p:cNvPr id="867" name="Google Shape;867;p9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68" name="Google Shape;868;p95"/>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9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869" name="Shape 869"/>
        <p:cNvGrpSpPr/>
        <p:nvPr/>
      </p:nvGrpSpPr>
      <p:grpSpPr>
        <a:xfrm>
          <a:off x="0" y="0"/>
          <a:ext cx="0" cy="0"/>
          <a:chOff x="0" y="0"/>
          <a:chExt cx="0" cy="0"/>
        </a:xfrm>
      </p:grpSpPr>
      <p:sp>
        <p:nvSpPr>
          <p:cNvPr id="870" name="Google Shape;870;p96"/>
          <p:cNvSpPr/>
          <p:nvPr>
            <p:ph idx="2" type="pic"/>
          </p:nvPr>
        </p:nvSpPr>
        <p:spPr>
          <a:xfrm>
            <a:off x="1676255" y="1665017"/>
            <a:ext cx="1463100" cy="1463100"/>
          </a:xfrm>
          <a:prstGeom prst="ellipse">
            <a:avLst/>
          </a:prstGeom>
          <a:noFill/>
          <a:ln>
            <a:noFill/>
          </a:ln>
        </p:spPr>
      </p:sp>
      <p:sp>
        <p:nvSpPr>
          <p:cNvPr id="871" name="Google Shape;871;p96"/>
          <p:cNvSpPr txBox="1"/>
          <p:nvPr>
            <p:ph idx="1" type="body"/>
          </p:nvPr>
        </p:nvSpPr>
        <p:spPr>
          <a:xfrm>
            <a:off x="1247018"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872" name="Google Shape;872;p96"/>
          <p:cNvSpPr txBox="1"/>
          <p:nvPr>
            <p:ph idx="3" type="body"/>
          </p:nvPr>
        </p:nvSpPr>
        <p:spPr>
          <a:xfrm>
            <a:off x="1247018"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873" name="Google Shape;873;p96"/>
          <p:cNvSpPr/>
          <p:nvPr>
            <p:ph idx="4" type="pic"/>
          </p:nvPr>
        </p:nvSpPr>
        <p:spPr>
          <a:xfrm>
            <a:off x="5056062" y="1665017"/>
            <a:ext cx="1463100" cy="1463100"/>
          </a:xfrm>
          <a:prstGeom prst="ellipse">
            <a:avLst/>
          </a:prstGeom>
          <a:noFill/>
          <a:ln>
            <a:noFill/>
          </a:ln>
        </p:spPr>
      </p:sp>
      <p:sp>
        <p:nvSpPr>
          <p:cNvPr id="874" name="Google Shape;874;p96"/>
          <p:cNvSpPr txBox="1"/>
          <p:nvPr>
            <p:ph idx="5" type="body"/>
          </p:nvPr>
        </p:nvSpPr>
        <p:spPr>
          <a:xfrm>
            <a:off x="4626825"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875" name="Google Shape;875;p96"/>
          <p:cNvSpPr txBox="1"/>
          <p:nvPr>
            <p:ph idx="6" type="body"/>
          </p:nvPr>
        </p:nvSpPr>
        <p:spPr>
          <a:xfrm>
            <a:off x="4626825"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876" name="Google Shape;876;p96"/>
          <p:cNvSpPr/>
          <p:nvPr>
            <p:ph idx="7" type="pic"/>
          </p:nvPr>
        </p:nvSpPr>
        <p:spPr>
          <a:xfrm>
            <a:off x="8435870" y="1665017"/>
            <a:ext cx="1463100" cy="1463100"/>
          </a:xfrm>
          <a:prstGeom prst="ellipse">
            <a:avLst/>
          </a:prstGeom>
          <a:noFill/>
          <a:ln>
            <a:noFill/>
          </a:ln>
        </p:spPr>
      </p:sp>
      <p:sp>
        <p:nvSpPr>
          <p:cNvPr id="877" name="Google Shape;877;p96"/>
          <p:cNvSpPr txBox="1"/>
          <p:nvPr>
            <p:ph idx="8" type="body"/>
          </p:nvPr>
        </p:nvSpPr>
        <p:spPr>
          <a:xfrm>
            <a:off x="8006633"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878" name="Google Shape;878;p96"/>
          <p:cNvSpPr txBox="1"/>
          <p:nvPr>
            <p:ph idx="9" type="body"/>
          </p:nvPr>
        </p:nvSpPr>
        <p:spPr>
          <a:xfrm>
            <a:off x="8006633"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879" name="Google Shape;879;p96"/>
          <p:cNvSpPr/>
          <p:nvPr>
            <p:ph idx="13" type="pic"/>
          </p:nvPr>
        </p:nvSpPr>
        <p:spPr>
          <a:xfrm>
            <a:off x="1676255" y="4072552"/>
            <a:ext cx="1463100" cy="1463100"/>
          </a:xfrm>
          <a:prstGeom prst="ellipse">
            <a:avLst/>
          </a:prstGeom>
          <a:noFill/>
          <a:ln>
            <a:noFill/>
          </a:ln>
        </p:spPr>
      </p:sp>
      <p:sp>
        <p:nvSpPr>
          <p:cNvPr id="880" name="Google Shape;880;p96"/>
          <p:cNvSpPr txBox="1"/>
          <p:nvPr>
            <p:ph idx="14" type="body"/>
          </p:nvPr>
        </p:nvSpPr>
        <p:spPr>
          <a:xfrm>
            <a:off x="1247018"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881" name="Google Shape;881;p96"/>
          <p:cNvSpPr txBox="1"/>
          <p:nvPr>
            <p:ph idx="15" type="body"/>
          </p:nvPr>
        </p:nvSpPr>
        <p:spPr>
          <a:xfrm>
            <a:off x="1247018"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882" name="Google Shape;882;p96"/>
          <p:cNvSpPr/>
          <p:nvPr>
            <p:ph idx="16" type="pic"/>
          </p:nvPr>
        </p:nvSpPr>
        <p:spPr>
          <a:xfrm>
            <a:off x="5056062" y="4072552"/>
            <a:ext cx="1463100" cy="1463100"/>
          </a:xfrm>
          <a:prstGeom prst="ellipse">
            <a:avLst/>
          </a:prstGeom>
          <a:noFill/>
          <a:ln>
            <a:noFill/>
          </a:ln>
        </p:spPr>
      </p:sp>
      <p:sp>
        <p:nvSpPr>
          <p:cNvPr id="883" name="Google Shape;883;p96"/>
          <p:cNvSpPr txBox="1"/>
          <p:nvPr>
            <p:ph idx="17" type="body"/>
          </p:nvPr>
        </p:nvSpPr>
        <p:spPr>
          <a:xfrm>
            <a:off x="4626825"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884" name="Google Shape;884;p96"/>
          <p:cNvSpPr txBox="1"/>
          <p:nvPr>
            <p:ph idx="18" type="body"/>
          </p:nvPr>
        </p:nvSpPr>
        <p:spPr>
          <a:xfrm>
            <a:off x="4626825"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885" name="Google Shape;885;p96"/>
          <p:cNvSpPr/>
          <p:nvPr>
            <p:ph idx="19" type="pic"/>
          </p:nvPr>
        </p:nvSpPr>
        <p:spPr>
          <a:xfrm>
            <a:off x="8435870" y="4072552"/>
            <a:ext cx="1463100" cy="1463100"/>
          </a:xfrm>
          <a:prstGeom prst="ellipse">
            <a:avLst/>
          </a:prstGeom>
          <a:noFill/>
          <a:ln>
            <a:noFill/>
          </a:ln>
        </p:spPr>
      </p:sp>
      <p:sp>
        <p:nvSpPr>
          <p:cNvPr id="886" name="Google Shape;886;p96"/>
          <p:cNvSpPr txBox="1"/>
          <p:nvPr>
            <p:ph idx="20" type="body"/>
          </p:nvPr>
        </p:nvSpPr>
        <p:spPr>
          <a:xfrm>
            <a:off x="8006633"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887" name="Google Shape;887;p96"/>
          <p:cNvSpPr txBox="1"/>
          <p:nvPr>
            <p:ph idx="21" type="body"/>
          </p:nvPr>
        </p:nvSpPr>
        <p:spPr>
          <a:xfrm>
            <a:off x="8006633"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888" name="Google Shape;888;p9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9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2">
  <p:cSld name="Speaker bios_1">
    <p:bg>
      <p:bgPr>
        <a:solidFill>
          <a:schemeClr val="lt2"/>
        </a:solidFill>
      </p:bgPr>
    </p:bg>
    <p:spTree>
      <p:nvGrpSpPr>
        <p:cNvPr id="889" name="Shape 889"/>
        <p:cNvGrpSpPr/>
        <p:nvPr/>
      </p:nvGrpSpPr>
      <p:grpSpPr>
        <a:xfrm>
          <a:off x="0" y="0"/>
          <a:ext cx="0" cy="0"/>
          <a:chOff x="0" y="0"/>
          <a:chExt cx="0" cy="0"/>
        </a:xfrm>
      </p:grpSpPr>
      <p:sp>
        <p:nvSpPr>
          <p:cNvPr id="890" name="Google Shape;890;p97"/>
          <p:cNvSpPr/>
          <p:nvPr>
            <p:ph idx="2" type="pic"/>
          </p:nvPr>
        </p:nvSpPr>
        <p:spPr>
          <a:xfrm>
            <a:off x="1676248" y="1893628"/>
            <a:ext cx="2055900" cy="2055900"/>
          </a:xfrm>
          <a:prstGeom prst="ellipse">
            <a:avLst/>
          </a:prstGeom>
          <a:noFill/>
          <a:ln>
            <a:noFill/>
          </a:ln>
        </p:spPr>
      </p:sp>
      <p:sp>
        <p:nvSpPr>
          <p:cNvPr id="891" name="Google Shape;891;p97"/>
          <p:cNvSpPr txBox="1"/>
          <p:nvPr>
            <p:ph idx="1" type="body"/>
          </p:nvPr>
        </p:nvSpPr>
        <p:spPr>
          <a:xfrm>
            <a:off x="15434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892" name="Google Shape;892;p97"/>
          <p:cNvSpPr txBox="1"/>
          <p:nvPr>
            <p:ph idx="3" type="body"/>
          </p:nvPr>
        </p:nvSpPr>
        <p:spPr>
          <a:xfrm>
            <a:off x="15434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893" name="Google Shape;893;p9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94" name="Google Shape;894;p97"/>
          <p:cNvSpPr/>
          <p:nvPr>
            <p:ph idx="4" type="pic"/>
          </p:nvPr>
        </p:nvSpPr>
        <p:spPr>
          <a:xfrm>
            <a:off x="5068048" y="1893628"/>
            <a:ext cx="2055900" cy="2055900"/>
          </a:xfrm>
          <a:prstGeom prst="ellipse">
            <a:avLst/>
          </a:prstGeom>
          <a:noFill/>
          <a:ln>
            <a:noFill/>
          </a:ln>
        </p:spPr>
      </p:sp>
      <p:sp>
        <p:nvSpPr>
          <p:cNvPr id="895" name="Google Shape;895;p97"/>
          <p:cNvSpPr txBox="1"/>
          <p:nvPr>
            <p:ph idx="5" type="body"/>
          </p:nvPr>
        </p:nvSpPr>
        <p:spPr>
          <a:xfrm>
            <a:off x="49352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896" name="Google Shape;896;p97"/>
          <p:cNvSpPr txBox="1"/>
          <p:nvPr>
            <p:ph idx="6" type="body"/>
          </p:nvPr>
        </p:nvSpPr>
        <p:spPr>
          <a:xfrm>
            <a:off x="49352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897" name="Google Shape;897;p97"/>
          <p:cNvSpPr/>
          <p:nvPr>
            <p:ph idx="7" type="pic"/>
          </p:nvPr>
        </p:nvSpPr>
        <p:spPr>
          <a:xfrm>
            <a:off x="8459848" y="1893628"/>
            <a:ext cx="2055900" cy="2055900"/>
          </a:xfrm>
          <a:prstGeom prst="ellipse">
            <a:avLst/>
          </a:prstGeom>
          <a:noFill/>
          <a:ln>
            <a:noFill/>
          </a:ln>
        </p:spPr>
      </p:sp>
      <p:sp>
        <p:nvSpPr>
          <p:cNvPr id="898" name="Google Shape;898;p97"/>
          <p:cNvSpPr txBox="1"/>
          <p:nvPr>
            <p:ph idx="8" type="body"/>
          </p:nvPr>
        </p:nvSpPr>
        <p:spPr>
          <a:xfrm>
            <a:off x="83270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899" name="Google Shape;899;p97"/>
          <p:cNvSpPr txBox="1"/>
          <p:nvPr>
            <p:ph idx="9" type="body"/>
          </p:nvPr>
        </p:nvSpPr>
        <p:spPr>
          <a:xfrm>
            <a:off x="83270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9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00" name="Shape 900"/>
        <p:cNvGrpSpPr/>
        <p:nvPr/>
      </p:nvGrpSpPr>
      <p:grpSpPr>
        <a:xfrm>
          <a:off x="0" y="0"/>
          <a:ext cx="0" cy="0"/>
          <a:chOff x="0" y="0"/>
          <a:chExt cx="0" cy="0"/>
        </a:xfrm>
      </p:grpSpPr>
    </p:spTree>
  </p:cSld>
  <p:clrMapOvr>
    <a:masterClrMapping/>
  </p:clrMapOvr>
</p:sldLayout>
</file>

<file path=ppt/slideLayouts/slideLayout9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901" name="Shape 901"/>
        <p:cNvGrpSpPr/>
        <p:nvPr/>
      </p:nvGrpSpPr>
      <p:grpSpPr>
        <a:xfrm>
          <a:off x="0" y="0"/>
          <a:ext cx="0" cy="0"/>
          <a:chOff x="0" y="0"/>
          <a:chExt cx="0" cy="0"/>
        </a:xfrm>
      </p:grpSpPr>
      <p:sp>
        <p:nvSpPr>
          <p:cNvPr id="902" name="Google Shape;902;p99"/>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03" name="Google Shape;903;p99"/>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04" name="Google Shape;904;p9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05" name="Google Shape;905;p99"/>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06" name="Google Shape;906;p99"/>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07" name="Google Shape;907;p99"/>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908" name="Shape 908"/>
        <p:cNvGrpSpPr/>
        <p:nvPr/>
      </p:nvGrpSpPr>
      <p:grpSpPr>
        <a:xfrm>
          <a:off x="0" y="0"/>
          <a:ext cx="0" cy="0"/>
          <a:chOff x="0" y="0"/>
          <a:chExt cx="0" cy="0"/>
        </a:xfrm>
      </p:grpSpPr>
      <p:cxnSp>
        <p:nvCxnSpPr>
          <p:cNvPr id="909" name="Google Shape;909;p100"/>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910" name="Google Shape;910;p10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11" name="Google Shape;911;p10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12" name="Google Shape;912;p100"/>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13" name="Google Shape;913;p100"/>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914" name="Shape 914"/>
        <p:cNvGrpSpPr/>
        <p:nvPr/>
      </p:nvGrpSpPr>
      <p:grpSpPr>
        <a:xfrm>
          <a:off x="0" y="0"/>
          <a:ext cx="0" cy="0"/>
          <a:chOff x="0" y="0"/>
          <a:chExt cx="0" cy="0"/>
        </a:xfrm>
      </p:grpSpPr>
      <p:cxnSp>
        <p:nvCxnSpPr>
          <p:cNvPr id="915" name="Google Shape;915;p101"/>
          <p:cNvCxnSpPr/>
          <p:nvPr/>
        </p:nvCxnSpPr>
        <p:spPr>
          <a:xfrm>
            <a:off x="4114802" y="24481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916" name="Google Shape;916;p101"/>
          <p:cNvCxnSpPr/>
          <p:nvPr/>
        </p:nvCxnSpPr>
        <p:spPr>
          <a:xfrm>
            <a:off x="7955974" y="2448902"/>
            <a:ext cx="0" cy="3201000"/>
          </a:xfrm>
          <a:prstGeom prst="straightConnector1">
            <a:avLst/>
          </a:prstGeom>
          <a:noFill/>
          <a:ln cap="flat" cmpd="sng" w="12700">
            <a:solidFill>
              <a:schemeClr val="accent6"/>
            </a:solidFill>
            <a:prstDash val="solid"/>
            <a:round/>
            <a:headEnd len="sm" w="sm" type="none"/>
            <a:tailEnd len="sm" w="sm" type="none"/>
          </a:ln>
        </p:spPr>
      </p:cxnSp>
      <p:sp>
        <p:nvSpPr>
          <p:cNvPr id="917" name="Google Shape;917;p101"/>
          <p:cNvSpPr txBox="1"/>
          <p:nvPr>
            <p:ph idx="1" type="body"/>
          </p:nvPr>
        </p:nvSpPr>
        <p:spPr>
          <a:xfrm>
            <a:off x="10204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918" name="Google Shape;918;p101"/>
          <p:cNvSpPr txBox="1"/>
          <p:nvPr>
            <p:ph idx="2" type="body"/>
          </p:nvPr>
        </p:nvSpPr>
        <p:spPr>
          <a:xfrm>
            <a:off x="4887081"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919" name="Google Shape;919;p101"/>
          <p:cNvSpPr txBox="1"/>
          <p:nvPr>
            <p:ph idx="3" type="body"/>
          </p:nvPr>
        </p:nvSpPr>
        <p:spPr>
          <a:xfrm>
            <a:off x="872837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920" name="Google Shape;920;p10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21" name="Google Shape;921;p101"/>
          <p:cNvSpPr txBox="1"/>
          <p:nvPr>
            <p:ph idx="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22" name="Google Shape;922;p101"/>
          <p:cNvSpPr txBox="1"/>
          <p:nvPr>
            <p:ph idx="5" type="body"/>
          </p:nvPr>
        </p:nvSpPr>
        <p:spPr>
          <a:xfrm>
            <a:off x="609750"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23" name="Google Shape;923;p101"/>
          <p:cNvSpPr txBox="1"/>
          <p:nvPr>
            <p:ph idx="6" type="body"/>
          </p:nvPr>
        </p:nvSpPr>
        <p:spPr>
          <a:xfrm>
            <a:off x="443758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24" name="Google Shape;924;p101"/>
          <p:cNvSpPr txBox="1"/>
          <p:nvPr>
            <p:ph idx="7" type="body"/>
          </p:nvPr>
        </p:nvSpPr>
        <p:spPr>
          <a:xfrm>
            <a:off x="827873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925" name="Shape 925"/>
        <p:cNvGrpSpPr/>
        <p:nvPr/>
      </p:nvGrpSpPr>
      <p:grpSpPr>
        <a:xfrm>
          <a:off x="0" y="0"/>
          <a:ext cx="0" cy="0"/>
          <a:chOff x="0" y="0"/>
          <a:chExt cx="0" cy="0"/>
        </a:xfrm>
      </p:grpSpPr>
      <p:sp>
        <p:nvSpPr>
          <p:cNvPr id="926" name="Google Shape;926;p102"/>
          <p:cNvSpPr/>
          <p:nvPr>
            <p:ph idx="2" type="pic"/>
          </p:nvPr>
        </p:nvSpPr>
        <p:spPr>
          <a:xfrm>
            <a:off x="1823096" y="2574245"/>
            <a:ext cx="1005900" cy="1005900"/>
          </a:xfrm>
          <a:prstGeom prst="rect">
            <a:avLst/>
          </a:prstGeom>
          <a:noFill/>
          <a:ln>
            <a:noFill/>
          </a:ln>
        </p:spPr>
      </p:sp>
      <p:sp>
        <p:nvSpPr>
          <p:cNvPr id="927" name="Google Shape;927;p102"/>
          <p:cNvSpPr/>
          <p:nvPr>
            <p:ph idx="3" type="pic"/>
          </p:nvPr>
        </p:nvSpPr>
        <p:spPr>
          <a:xfrm>
            <a:off x="5593080" y="2574245"/>
            <a:ext cx="1005900" cy="1005900"/>
          </a:xfrm>
          <a:prstGeom prst="rect">
            <a:avLst/>
          </a:prstGeom>
          <a:noFill/>
          <a:ln>
            <a:noFill/>
          </a:ln>
        </p:spPr>
      </p:sp>
      <p:sp>
        <p:nvSpPr>
          <p:cNvPr id="928" name="Google Shape;928;p102"/>
          <p:cNvSpPr/>
          <p:nvPr>
            <p:ph idx="4" type="pic"/>
          </p:nvPr>
        </p:nvSpPr>
        <p:spPr>
          <a:xfrm>
            <a:off x="9222271" y="2574245"/>
            <a:ext cx="1005900" cy="1005900"/>
          </a:xfrm>
          <a:prstGeom prst="rect">
            <a:avLst/>
          </a:prstGeom>
          <a:noFill/>
          <a:ln>
            <a:noFill/>
          </a:ln>
        </p:spPr>
      </p:sp>
      <p:cxnSp>
        <p:nvCxnSpPr>
          <p:cNvPr id="929" name="Google Shape;929;p102"/>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930" name="Google Shape;930;p102"/>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931" name="Google Shape;931;p102"/>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932" name="Google Shape;932;p102"/>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33" name="Google Shape;933;p102"/>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934" name="Google Shape;934;p102"/>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35" name="Google Shape;935;p102"/>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936" name="Google Shape;936;p102"/>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37" name="Google Shape;937;p10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38" name="Google Shape;938;p102"/>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38.xml"/><Relationship Id="rId20" Type="http://schemas.openxmlformats.org/officeDocument/2006/relationships/slideLayout" Target="../slideLayouts/slideLayout18.xml"/><Relationship Id="rId42" Type="http://schemas.openxmlformats.org/officeDocument/2006/relationships/theme" Target="../theme/theme1.xml"/><Relationship Id="rId41" Type="http://schemas.openxmlformats.org/officeDocument/2006/relationships/slideLayout" Target="../slideLayouts/slideLayout39.xml"/><Relationship Id="rId22" Type="http://schemas.openxmlformats.org/officeDocument/2006/relationships/slideLayout" Target="../slideLayouts/slideLayout20.xml"/><Relationship Id="rId21" Type="http://schemas.openxmlformats.org/officeDocument/2006/relationships/slideLayout" Target="../slideLayouts/slideLayout19.xml"/><Relationship Id="rId24" Type="http://schemas.openxmlformats.org/officeDocument/2006/relationships/slideLayout" Target="../slideLayouts/slideLayout22.xml"/><Relationship Id="rId23" Type="http://schemas.openxmlformats.org/officeDocument/2006/relationships/slideLayout" Target="../slideLayouts/slideLayout21.xml"/><Relationship Id="rId1" Type="http://schemas.openxmlformats.org/officeDocument/2006/relationships/image" Target="../media/image3.png"/><Relationship Id="rId2" Type="http://schemas.openxmlformats.org/officeDocument/2006/relationships/image" Target="../media/image2.pn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26" Type="http://schemas.openxmlformats.org/officeDocument/2006/relationships/slideLayout" Target="../slideLayouts/slideLayout24.xml"/><Relationship Id="rId25" Type="http://schemas.openxmlformats.org/officeDocument/2006/relationships/slideLayout" Target="../slideLayouts/slideLayout23.xml"/><Relationship Id="rId28" Type="http://schemas.openxmlformats.org/officeDocument/2006/relationships/slideLayout" Target="../slideLayouts/slideLayout26.xml"/><Relationship Id="rId27" Type="http://schemas.openxmlformats.org/officeDocument/2006/relationships/slideLayout" Target="../slideLayouts/slideLayout25.xml"/><Relationship Id="rId5" Type="http://schemas.openxmlformats.org/officeDocument/2006/relationships/slideLayout" Target="../slideLayouts/slideLayout3.xml"/><Relationship Id="rId6" Type="http://schemas.openxmlformats.org/officeDocument/2006/relationships/slideLayout" Target="../slideLayouts/slideLayout4.xml"/><Relationship Id="rId29" Type="http://schemas.openxmlformats.org/officeDocument/2006/relationships/slideLayout" Target="../slideLayouts/slideLayout27.xml"/><Relationship Id="rId7" Type="http://schemas.openxmlformats.org/officeDocument/2006/relationships/slideLayout" Target="../slideLayouts/slideLayout5.xml"/><Relationship Id="rId8" Type="http://schemas.openxmlformats.org/officeDocument/2006/relationships/slideLayout" Target="../slideLayouts/slideLayout6.xml"/><Relationship Id="rId31" Type="http://schemas.openxmlformats.org/officeDocument/2006/relationships/slideLayout" Target="../slideLayouts/slideLayout29.xml"/><Relationship Id="rId30" Type="http://schemas.openxmlformats.org/officeDocument/2006/relationships/slideLayout" Target="../slideLayouts/slideLayout28.xml"/><Relationship Id="rId11" Type="http://schemas.openxmlformats.org/officeDocument/2006/relationships/slideLayout" Target="../slideLayouts/slideLayout9.xml"/><Relationship Id="rId33" Type="http://schemas.openxmlformats.org/officeDocument/2006/relationships/slideLayout" Target="../slideLayouts/slideLayout31.xml"/><Relationship Id="rId10" Type="http://schemas.openxmlformats.org/officeDocument/2006/relationships/slideLayout" Target="../slideLayouts/slideLayout8.xml"/><Relationship Id="rId32" Type="http://schemas.openxmlformats.org/officeDocument/2006/relationships/slideLayout" Target="../slideLayouts/slideLayout30.xml"/><Relationship Id="rId13" Type="http://schemas.openxmlformats.org/officeDocument/2006/relationships/slideLayout" Target="../slideLayouts/slideLayout11.xml"/><Relationship Id="rId35" Type="http://schemas.openxmlformats.org/officeDocument/2006/relationships/slideLayout" Target="../slideLayouts/slideLayout33.xml"/><Relationship Id="rId12" Type="http://schemas.openxmlformats.org/officeDocument/2006/relationships/slideLayout" Target="../slideLayouts/slideLayout10.xml"/><Relationship Id="rId34" Type="http://schemas.openxmlformats.org/officeDocument/2006/relationships/slideLayout" Target="../slideLayouts/slideLayout32.xml"/><Relationship Id="rId15" Type="http://schemas.openxmlformats.org/officeDocument/2006/relationships/slideLayout" Target="../slideLayouts/slideLayout13.xml"/><Relationship Id="rId37" Type="http://schemas.openxmlformats.org/officeDocument/2006/relationships/slideLayout" Target="../slideLayouts/slideLayout35.xml"/><Relationship Id="rId14" Type="http://schemas.openxmlformats.org/officeDocument/2006/relationships/slideLayout" Target="../slideLayouts/slideLayout12.xml"/><Relationship Id="rId36" Type="http://schemas.openxmlformats.org/officeDocument/2006/relationships/slideLayout" Target="../slideLayouts/slideLayout34.xml"/><Relationship Id="rId17" Type="http://schemas.openxmlformats.org/officeDocument/2006/relationships/slideLayout" Target="../slideLayouts/slideLayout15.xml"/><Relationship Id="rId39" Type="http://schemas.openxmlformats.org/officeDocument/2006/relationships/slideLayout" Target="../slideLayouts/slideLayout37.xml"/><Relationship Id="rId16" Type="http://schemas.openxmlformats.org/officeDocument/2006/relationships/slideLayout" Target="../slideLayouts/slideLayout14.xml"/><Relationship Id="rId38" Type="http://schemas.openxmlformats.org/officeDocument/2006/relationships/slideLayout" Target="../slideLayouts/slideLayout36.xml"/><Relationship Id="rId19" Type="http://schemas.openxmlformats.org/officeDocument/2006/relationships/slideLayout" Target="../slideLayouts/slideLayout17.xml"/><Relationship Id="rId18" Type="http://schemas.openxmlformats.org/officeDocument/2006/relationships/slideLayout" Target="../slideLayouts/slideLayout16.xml"/></Relationships>
</file>

<file path=ppt/slideMasters/_rels/slideMaster2.xml.rels><?xml version="1.0" encoding="UTF-8" standalone="yes"?><Relationships xmlns="http://schemas.openxmlformats.org/package/2006/relationships"><Relationship Id="rId40" Type="http://schemas.openxmlformats.org/officeDocument/2006/relationships/slideLayout" Target="../slideLayouts/slideLayout77.xml"/><Relationship Id="rId20" Type="http://schemas.openxmlformats.org/officeDocument/2006/relationships/slideLayout" Target="../slideLayouts/slideLayout57.xml"/><Relationship Id="rId41" Type="http://schemas.openxmlformats.org/officeDocument/2006/relationships/theme" Target="../theme/theme4.xml"/><Relationship Id="rId22" Type="http://schemas.openxmlformats.org/officeDocument/2006/relationships/slideLayout" Target="../slideLayouts/slideLayout59.xml"/><Relationship Id="rId21" Type="http://schemas.openxmlformats.org/officeDocument/2006/relationships/slideLayout" Target="../slideLayouts/slideLayout58.xml"/><Relationship Id="rId24" Type="http://schemas.openxmlformats.org/officeDocument/2006/relationships/slideLayout" Target="../slideLayouts/slideLayout61.xml"/><Relationship Id="rId23" Type="http://schemas.openxmlformats.org/officeDocument/2006/relationships/slideLayout" Target="../slideLayouts/slideLayout60.xml"/><Relationship Id="rId1" Type="http://schemas.openxmlformats.org/officeDocument/2006/relationships/image" Target="../media/image3.png"/><Relationship Id="rId2" Type="http://schemas.openxmlformats.org/officeDocument/2006/relationships/image" Target="../media/image2.png"/><Relationship Id="rId3" Type="http://schemas.openxmlformats.org/officeDocument/2006/relationships/slideLayout" Target="../slideLayouts/slideLayout40.xml"/><Relationship Id="rId4" Type="http://schemas.openxmlformats.org/officeDocument/2006/relationships/slideLayout" Target="../slideLayouts/slideLayout41.xml"/><Relationship Id="rId9" Type="http://schemas.openxmlformats.org/officeDocument/2006/relationships/slideLayout" Target="../slideLayouts/slideLayout46.xml"/><Relationship Id="rId26" Type="http://schemas.openxmlformats.org/officeDocument/2006/relationships/slideLayout" Target="../slideLayouts/slideLayout63.xml"/><Relationship Id="rId25" Type="http://schemas.openxmlformats.org/officeDocument/2006/relationships/slideLayout" Target="../slideLayouts/slideLayout62.xml"/><Relationship Id="rId28" Type="http://schemas.openxmlformats.org/officeDocument/2006/relationships/slideLayout" Target="../slideLayouts/slideLayout65.xml"/><Relationship Id="rId27" Type="http://schemas.openxmlformats.org/officeDocument/2006/relationships/slideLayout" Target="../slideLayouts/slideLayout64.xml"/><Relationship Id="rId5" Type="http://schemas.openxmlformats.org/officeDocument/2006/relationships/slideLayout" Target="../slideLayouts/slideLayout42.xml"/><Relationship Id="rId6" Type="http://schemas.openxmlformats.org/officeDocument/2006/relationships/slideLayout" Target="../slideLayouts/slideLayout43.xml"/><Relationship Id="rId29" Type="http://schemas.openxmlformats.org/officeDocument/2006/relationships/slideLayout" Target="../slideLayouts/slideLayout66.xml"/><Relationship Id="rId7" Type="http://schemas.openxmlformats.org/officeDocument/2006/relationships/slideLayout" Target="../slideLayouts/slideLayout44.xml"/><Relationship Id="rId8" Type="http://schemas.openxmlformats.org/officeDocument/2006/relationships/slideLayout" Target="../slideLayouts/slideLayout45.xml"/><Relationship Id="rId31" Type="http://schemas.openxmlformats.org/officeDocument/2006/relationships/slideLayout" Target="../slideLayouts/slideLayout68.xml"/><Relationship Id="rId30" Type="http://schemas.openxmlformats.org/officeDocument/2006/relationships/slideLayout" Target="../slideLayouts/slideLayout67.xml"/><Relationship Id="rId11" Type="http://schemas.openxmlformats.org/officeDocument/2006/relationships/slideLayout" Target="../slideLayouts/slideLayout48.xml"/><Relationship Id="rId33" Type="http://schemas.openxmlformats.org/officeDocument/2006/relationships/slideLayout" Target="../slideLayouts/slideLayout70.xml"/><Relationship Id="rId10" Type="http://schemas.openxmlformats.org/officeDocument/2006/relationships/slideLayout" Target="../slideLayouts/slideLayout47.xml"/><Relationship Id="rId32" Type="http://schemas.openxmlformats.org/officeDocument/2006/relationships/slideLayout" Target="../slideLayouts/slideLayout69.xml"/><Relationship Id="rId13" Type="http://schemas.openxmlformats.org/officeDocument/2006/relationships/slideLayout" Target="../slideLayouts/slideLayout50.xml"/><Relationship Id="rId35" Type="http://schemas.openxmlformats.org/officeDocument/2006/relationships/slideLayout" Target="../slideLayouts/slideLayout72.xml"/><Relationship Id="rId12" Type="http://schemas.openxmlformats.org/officeDocument/2006/relationships/slideLayout" Target="../slideLayouts/slideLayout49.xml"/><Relationship Id="rId34" Type="http://schemas.openxmlformats.org/officeDocument/2006/relationships/slideLayout" Target="../slideLayouts/slideLayout71.xml"/><Relationship Id="rId15" Type="http://schemas.openxmlformats.org/officeDocument/2006/relationships/slideLayout" Target="../slideLayouts/slideLayout52.xml"/><Relationship Id="rId37" Type="http://schemas.openxmlformats.org/officeDocument/2006/relationships/slideLayout" Target="../slideLayouts/slideLayout74.xml"/><Relationship Id="rId14" Type="http://schemas.openxmlformats.org/officeDocument/2006/relationships/slideLayout" Target="../slideLayouts/slideLayout51.xml"/><Relationship Id="rId36" Type="http://schemas.openxmlformats.org/officeDocument/2006/relationships/slideLayout" Target="../slideLayouts/slideLayout73.xml"/><Relationship Id="rId17" Type="http://schemas.openxmlformats.org/officeDocument/2006/relationships/slideLayout" Target="../slideLayouts/slideLayout54.xml"/><Relationship Id="rId39" Type="http://schemas.openxmlformats.org/officeDocument/2006/relationships/slideLayout" Target="../slideLayouts/slideLayout76.xml"/><Relationship Id="rId16" Type="http://schemas.openxmlformats.org/officeDocument/2006/relationships/slideLayout" Target="../slideLayouts/slideLayout53.xml"/><Relationship Id="rId38" Type="http://schemas.openxmlformats.org/officeDocument/2006/relationships/slideLayout" Target="../slideLayouts/slideLayout75.xml"/><Relationship Id="rId19" Type="http://schemas.openxmlformats.org/officeDocument/2006/relationships/slideLayout" Target="../slideLayouts/slideLayout56.xml"/><Relationship Id="rId18" Type="http://schemas.openxmlformats.org/officeDocument/2006/relationships/slideLayout" Target="../slideLayouts/slideLayout55.xml"/></Relationships>
</file>

<file path=ppt/slideMasters/_rels/slideMaster3.xml.rels><?xml version="1.0" encoding="UTF-8" standalone="yes"?><Relationships xmlns="http://schemas.openxmlformats.org/package/2006/relationships"><Relationship Id="rId40" Type="http://schemas.openxmlformats.org/officeDocument/2006/relationships/slideLayout" Target="../slideLayouts/slideLayout115.xml"/><Relationship Id="rId20" Type="http://schemas.openxmlformats.org/officeDocument/2006/relationships/slideLayout" Target="../slideLayouts/slideLayout95.xml"/><Relationship Id="rId42" Type="http://schemas.openxmlformats.org/officeDocument/2006/relationships/theme" Target="../theme/theme2.xml"/><Relationship Id="rId41" Type="http://schemas.openxmlformats.org/officeDocument/2006/relationships/slideLayout" Target="../slideLayouts/slideLayout116.xml"/><Relationship Id="rId22" Type="http://schemas.openxmlformats.org/officeDocument/2006/relationships/slideLayout" Target="../slideLayouts/slideLayout97.xml"/><Relationship Id="rId21" Type="http://schemas.openxmlformats.org/officeDocument/2006/relationships/slideLayout" Target="../slideLayouts/slideLayout96.xml"/><Relationship Id="rId24" Type="http://schemas.openxmlformats.org/officeDocument/2006/relationships/slideLayout" Target="../slideLayouts/slideLayout99.xml"/><Relationship Id="rId23" Type="http://schemas.openxmlformats.org/officeDocument/2006/relationships/slideLayout" Target="../slideLayouts/slideLayout98.xml"/><Relationship Id="rId1" Type="http://schemas.openxmlformats.org/officeDocument/2006/relationships/image" Target="../media/image3.png"/><Relationship Id="rId2" Type="http://schemas.openxmlformats.org/officeDocument/2006/relationships/image" Target="../media/image2.png"/><Relationship Id="rId3" Type="http://schemas.openxmlformats.org/officeDocument/2006/relationships/slideLayout" Target="../slideLayouts/slideLayout78.xml"/><Relationship Id="rId4" Type="http://schemas.openxmlformats.org/officeDocument/2006/relationships/slideLayout" Target="../slideLayouts/slideLayout79.xml"/><Relationship Id="rId9" Type="http://schemas.openxmlformats.org/officeDocument/2006/relationships/slideLayout" Target="../slideLayouts/slideLayout84.xml"/><Relationship Id="rId26" Type="http://schemas.openxmlformats.org/officeDocument/2006/relationships/slideLayout" Target="../slideLayouts/slideLayout101.xml"/><Relationship Id="rId25" Type="http://schemas.openxmlformats.org/officeDocument/2006/relationships/slideLayout" Target="../slideLayouts/slideLayout100.xml"/><Relationship Id="rId28" Type="http://schemas.openxmlformats.org/officeDocument/2006/relationships/slideLayout" Target="../slideLayouts/slideLayout103.xml"/><Relationship Id="rId27" Type="http://schemas.openxmlformats.org/officeDocument/2006/relationships/slideLayout" Target="../slideLayouts/slideLayout102.xml"/><Relationship Id="rId5" Type="http://schemas.openxmlformats.org/officeDocument/2006/relationships/slideLayout" Target="../slideLayouts/slideLayout80.xml"/><Relationship Id="rId6" Type="http://schemas.openxmlformats.org/officeDocument/2006/relationships/slideLayout" Target="../slideLayouts/slideLayout81.xml"/><Relationship Id="rId29" Type="http://schemas.openxmlformats.org/officeDocument/2006/relationships/slideLayout" Target="../slideLayouts/slideLayout104.xml"/><Relationship Id="rId7" Type="http://schemas.openxmlformats.org/officeDocument/2006/relationships/slideLayout" Target="../slideLayouts/slideLayout82.xml"/><Relationship Id="rId8" Type="http://schemas.openxmlformats.org/officeDocument/2006/relationships/slideLayout" Target="../slideLayouts/slideLayout83.xml"/><Relationship Id="rId31" Type="http://schemas.openxmlformats.org/officeDocument/2006/relationships/slideLayout" Target="../slideLayouts/slideLayout106.xml"/><Relationship Id="rId30" Type="http://schemas.openxmlformats.org/officeDocument/2006/relationships/slideLayout" Target="../slideLayouts/slideLayout105.xml"/><Relationship Id="rId11" Type="http://schemas.openxmlformats.org/officeDocument/2006/relationships/slideLayout" Target="../slideLayouts/slideLayout86.xml"/><Relationship Id="rId33" Type="http://schemas.openxmlformats.org/officeDocument/2006/relationships/slideLayout" Target="../slideLayouts/slideLayout108.xml"/><Relationship Id="rId10" Type="http://schemas.openxmlformats.org/officeDocument/2006/relationships/slideLayout" Target="../slideLayouts/slideLayout85.xml"/><Relationship Id="rId32" Type="http://schemas.openxmlformats.org/officeDocument/2006/relationships/slideLayout" Target="../slideLayouts/slideLayout107.xml"/><Relationship Id="rId13" Type="http://schemas.openxmlformats.org/officeDocument/2006/relationships/slideLayout" Target="../slideLayouts/slideLayout88.xml"/><Relationship Id="rId35" Type="http://schemas.openxmlformats.org/officeDocument/2006/relationships/slideLayout" Target="../slideLayouts/slideLayout110.xml"/><Relationship Id="rId12" Type="http://schemas.openxmlformats.org/officeDocument/2006/relationships/slideLayout" Target="../slideLayouts/slideLayout87.xml"/><Relationship Id="rId34" Type="http://schemas.openxmlformats.org/officeDocument/2006/relationships/slideLayout" Target="../slideLayouts/slideLayout109.xml"/><Relationship Id="rId15" Type="http://schemas.openxmlformats.org/officeDocument/2006/relationships/slideLayout" Target="../slideLayouts/slideLayout90.xml"/><Relationship Id="rId37" Type="http://schemas.openxmlformats.org/officeDocument/2006/relationships/slideLayout" Target="../slideLayouts/slideLayout112.xml"/><Relationship Id="rId14" Type="http://schemas.openxmlformats.org/officeDocument/2006/relationships/slideLayout" Target="../slideLayouts/slideLayout89.xml"/><Relationship Id="rId36" Type="http://schemas.openxmlformats.org/officeDocument/2006/relationships/slideLayout" Target="../slideLayouts/slideLayout111.xml"/><Relationship Id="rId17" Type="http://schemas.openxmlformats.org/officeDocument/2006/relationships/slideLayout" Target="../slideLayouts/slideLayout92.xml"/><Relationship Id="rId39" Type="http://schemas.openxmlformats.org/officeDocument/2006/relationships/slideLayout" Target="../slideLayouts/slideLayout114.xml"/><Relationship Id="rId16" Type="http://schemas.openxmlformats.org/officeDocument/2006/relationships/slideLayout" Target="../slideLayouts/slideLayout91.xml"/><Relationship Id="rId38" Type="http://schemas.openxmlformats.org/officeDocument/2006/relationships/slideLayout" Target="../slideLayouts/slideLayout113.xml"/><Relationship Id="rId19" Type="http://schemas.openxmlformats.org/officeDocument/2006/relationships/slideLayout" Target="../slideLayouts/slideLayout94.xml"/><Relationship Id="rId18" Type="http://schemas.openxmlformats.org/officeDocument/2006/relationships/slideLayout" Target="../slideLayouts/slideLayout93.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9" name="Shape 9"/>
        <p:cNvGrpSpPr/>
        <p:nvPr/>
      </p:nvGrpSpPr>
      <p:grpSpPr>
        <a:xfrm>
          <a:off x="0" y="0"/>
          <a:ext cx="0" cy="0"/>
          <a:chOff x="0" y="0"/>
          <a:chExt cx="0" cy="0"/>
        </a:xfrm>
      </p:grpSpPr>
      <p:sp>
        <p:nvSpPr>
          <p:cNvPr id="10" name="Google Shape;10;p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11" name="Google Shape;11;p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12" name="Google Shape;12;p1"/>
          <p:cNvPicPr preferRelativeResize="0"/>
          <p:nvPr/>
        </p:nvPicPr>
        <p:blipFill rotWithShape="1">
          <a:blip r:embed="rId2">
            <a:alphaModFix amt="60000"/>
          </a:blip>
          <a:srcRect b="0" l="0" r="0" t="0"/>
          <a:stretch/>
        </p:blipFill>
        <p:spPr>
          <a:xfrm>
            <a:off x="8623469" y="152400"/>
            <a:ext cx="3469251" cy="6355351"/>
          </a:xfrm>
          <a:prstGeom prst="rect">
            <a:avLst/>
          </a:prstGeom>
          <a:noFill/>
          <a:ln>
            <a:noFill/>
          </a:ln>
        </p:spPr>
      </p:pic>
      <p:sp>
        <p:nvSpPr>
          <p:cNvPr id="13" name="Google Shape;13;p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3"/>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 id="2147483661" r:id="rId16"/>
    <p:sldLayoutId id="2147483662" r:id="rId17"/>
    <p:sldLayoutId id="2147483663" r:id="rId18"/>
    <p:sldLayoutId id="2147483664" r:id="rId19"/>
    <p:sldLayoutId id="2147483665" r:id="rId20"/>
    <p:sldLayoutId id="2147483666" r:id="rId21"/>
    <p:sldLayoutId id="2147483667" r:id="rId22"/>
    <p:sldLayoutId id="2147483668" r:id="rId23"/>
    <p:sldLayoutId id="2147483669" r:id="rId24"/>
    <p:sldLayoutId id="2147483670" r:id="rId25"/>
    <p:sldLayoutId id="2147483671" r:id="rId26"/>
    <p:sldLayoutId id="2147483672" r:id="rId27"/>
    <p:sldLayoutId id="2147483673" r:id="rId28"/>
    <p:sldLayoutId id="2147483674" r:id="rId29"/>
    <p:sldLayoutId id="2147483675" r:id="rId30"/>
    <p:sldLayoutId id="2147483676" r:id="rId31"/>
    <p:sldLayoutId id="2147483677" r:id="rId32"/>
    <p:sldLayoutId id="2147483678" r:id="rId33"/>
    <p:sldLayoutId id="2147483679" r:id="rId34"/>
    <p:sldLayoutId id="2147483680" r:id="rId35"/>
    <p:sldLayoutId id="2147483681" r:id="rId36"/>
    <p:sldLayoutId id="2147483682" r:id="rId37"/>
    <p:sldLayoutId id="2147483683" r:id="rId38"/>
    <p:sldLayoutId id="2147483684" r:id="rId39"/>
    <p:sldLayoutId id="2147483685" r:id="rId40"/>
    <p:sldLayoutId id="2147483686"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388" name="Shape 388"/>
        <p:cNvGrpSpPr/>
        <p:nvPr/>
      </p:nvGrpSpPr>
      <p:grpSpPr>
        <a:xfrm>
          <a:off x="0" y="0"/>
          <a:ext cx="0" cy="0"/>
          <a:chOff x="0" y="0"/>
          <a:chExt cx="0" cy="0"/>
        </a:xfrm>
      </p:grpSpPr>
      <p:sp>
        <p:nvSpPr>
          <p:cNvPr id="389" name="Google Shape;389;p4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390" name="Google Shape;390;p4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391" name="Google Shape;391;p41"/>
          <p:cNvPicPr preferRelativeResize="0"/>
          <p:nvPr/>
        </p:nvPicPr>
        <p:blipFill rotWithShape="1">
          <a:blip r:embed="rId2">
            <a:alphaModFix amt="60000"/>
          </a:blip>
          <a:srcRect b="0" l="0" r="0" t="0"/>
          <a:stretch/>
        </p:blipFill>
        <p:spPr>
          <a:xfrm>
            <a:off x="8623469" y="152400"/>
            <a:ext cx="3469251" cy="6355350"/>
          </a:xfrm>
          <a:prstGeom prst="rect">
            <a:avLst/>
          </a:prstGeom>
          <a:noFill/>
          <a:ln>
            <a:noFill/>
          </a:ln>
        </p:spPr>
      </p:pic>
      <p:sp>
        <p:nvSpPr>
          <p:cNvPr id="392" name="Google Shape;392;p4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 id="2147483700" r:id="rId16"/>
    <p:sldLayoutId id="2147483701" r:id="rId17"/>
    <p:sldLayoutId id="2147483702" r:id="rId18"/>
    <p:sldLayoutId id="2147483703" r:id="rId19"/>
    <p:sldLayoutId id="2147483704" r:id="rId20"/>
    <p:sldLayoutId id="2147483705" r:id="rId21"/>
    <p:sldLayoutId id="2147483706" r:id="rId22"/>
    <p:sldLayoutId id="2147483707" r:id="rId23"/>
    <p:sldLayoutId id="2147483708" r:id="rId24"/>
    <p:sldLayoutId id="2147483709" r:id="rId25"/>
    <p:sldLayoutId id="2147483710" r:id="rId26"/>
    <p:sldLayoutId id="2147483711" r:id="rId27"/>
    <p:sldLayoutId id="2147483712" r:id="rId28"/>
    <p:sldLayoutId id="2147483713" r:id="rId29"/>
    <p:sldLayoutId id="2147483714" r:id="rId30"/>
    <p:sldLayoutId id="2147483715" r:id="rId31"/>
    <p:sldLayoutId id="2147483716" r:id="rId32"/>
    <p:sldLayoutId id="2147483717" r:id="rId33"/>
    <p:sldLayoutId id="2147483718" r:id="rId34"/>
    <p:sldLayoutId id="2147483719" r:id="rId35"/>
    <p:sldLayoutId id="2147483720" r:id="rId36"/>
    <p:sldLayoutId id="2147483721" r:id="rId37"/>
    <p:sldLayoutId id="2147483722" r:id="rId38"/>
    <p:sldLayoutId id="2147483723" r:id="rId39"/>
    <p:sldLayoutId id="2147483724" r:id="rId40"/>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755" name="Shape 755"/>
        <p:cNvGrpSpPr/>
        <p:nvPr/>
      </p:nvGrpSpPr>
      <p:grpSpPr>
        <a:xfrm>
          <a:off x="0" y="0"/>
          <a:ext cx="0" cy="0"/>
          <a:chOff x="0" y="0"/>
          <a:chExt cx="0" cy="0"/>
        </a:xfrm>
      </p:grpSpPr>
      <p:sp>
        <p:nvSpPr>
          <p:cNvPr id="756" name="Google Shape;756;p80"/>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757" name="Google Shape;757;p80"/>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758" name="Google Shape;758;p80"/>
          <p:cNvPicPr preferRelativeResize="0"/>
          <p:nvPr/>
        </p:nvPicPr>
        <p:blipFill rotWithShape="1">
          <a:blip r:embed="rId2">
            <a:alphaModFix amt="60000"/>
          </a:blip>
          <a:srcRect b="0" l="0" r="0" t="0"/>
          <a:stretch/>
        </p:blipFill>
        <p:spPr>
          <a:xfrm>
            <a:off x="8623469" y="152400"/>
            <a:ext cx="3469251" cy="6355350"/>
          </a:xfrm>
          <a:prstGeom prst="rect">
            <a:avLst/>
          </a:prstGeom>
          <a:noFill/>
          <a:ln>
            <a:noFill/>
          </a:ln>
        </p:spPr>
      </p:pic>
      <p:sp>
        <p:nvSpPr>
          <p:cNvPr id="759" name="Google Shape;759;p80"/>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725" r:id="rId3"/>
    <p:sldLayoutId id="2147483726" r:id="rId4"/>
    <p:sldLayoutId id="2147483727" r:id="rId5"/>
    <p:sldLayoutId id="2147483728" r:id="rId6"/>
    <p:sldLayoutId id="2147483729" r:id="rId7"/>
    <p:sldLayoutId id="2147483730" r:id="rId8"/>
    <p:sldLayoutId id="2147483731" r:id="rId9"/>
    <p:sldLayoutId id="2147483732" r:id="rId10"/>
    <p:sldLayoutId id="2147483733" r:id="rId11"/>
    <p:sldLayoutId id="2147483734" r:id="rId12"/>
    <p:sldLayoutId id="2147483735" r:id="rId13"/>
    <p:sldLayoutId id="2147483736" r:id="rId14"/>
    <p:sldLayoutId id="2147483737" r:id="rId15"/>
    <p:sldLayoutId id="2147483738" r:id="rId16"/>
    <p:sldLayoutId id="2147483739" r:id="rId17"/>
    <p:sldLayoutId id="2147483740" r:id="rId18"/>
    <p:sldLayoutId id="2147483741" r:id="rId19"/>
    <p:sldLayoutId id="2147483742" r:id="rId20"/>
    <p:sldLayoutId id="2147483743" r:id="rId21"/>
    <p:sldLayoutId id="2147483744" r:id="rId22"/>
    <p:sldLayoutId id="2147483745" r:id="rId23"/>
    <p:sldLayoutId id="2147483746" r:id="rId24"/>
    <p:sldLayoutId id="2147483747" r:id="rId25"/>
    <p:sldLayoutId id="2147483748" r:id="rId26"/>
    <p:sldLayoutId id="2147483749" r:id="rId27"/>
    <p:sldLayoutId id="2147483750" r:id="rId28"/>
    <p:sldLayoutId id="2147483751" r:id="rId29"/>
    <p:sldLayoutId id="2147483752" r:id="rId30"/>
    <p:sldLayoutId id="2147483753" r:id="rId31"/>
    <p:sldLayoutId id="2147483754" r:id="rId32"/>
    <p:sldLayoutId id="2147483755" r:id="rId33"/>
    <p:sldLayoutId id="2147483756" r:id="rId34"/>
    <p:sldLayoutId id="2147483757" r:id="rId35"/>
    <p:sldLayoutId id="2147483758" r:id="rId36"/>
    <p:sldLayoutId id="2147483759" r:id="rId37"/>
    <p:sldLayoutId id="2147483760" r:id="rId38"/>
    <p:sldLayoutId id="2147483761" r:id="rId39"/>
    <p:sldLayoutId id="2147483762" r:id="rId40"/>
    <p:sldLayoutId id="2147483763"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6.png"/><Relationship Id="rId4" Type="http://schemas.openxmlformats.org/officeDocument/2006/relationships/image" Target="../media/image5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0.xml"/><Relationship Id="rId2" Type="http://schemas.openxmlformats.org/officeDocument/2006/relationships/notesSlide" Target="../notesSlides/notesSlide10.xml"/><Relationship Id="rId3" Type="http://schemas.openxmlformats.org/officeDocument/2006/relationships/image" Target="../media/image5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hyperlink" Target="https://schl41demo.staywellhealthlibrary.com/InteractiveTools/Quizzes/40,BreastCancerCancerBrQuiz" TargetMode="External"/><Relationship Id="rId4" Type="http://schemas.openxmlformats.org/officeDocument/2006/relationships/hyperlink" Target="https://schl41demo.staywellhealthlibrary.com/Library/News/Newsletters/Cancer/34,8530-1" TargetMode="External"/><Relationship Id="rId5" Type="http://schemas.openxmlformats.org/officeDocument/2006/relationships/image" Target="../media/image3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hyperlink" Target="https://schl41demo.staywellhealthlibrary.com/Library/Recipes/Category/Snacks/30,293" TargetMode="External"/><Relationship Id="rId4" Type="http://schemas.openxmlformats.org/officeDocument/2006/relationships/image" Target="../media/image3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 Id="rId3" Type="http://schemas.openxmlformats.org/officeDocument/2006/relationships/hyperlink" Target="https://schl41demo.staywellhealthlibrary.com/Library/News/Newsletters/Cancer/34,BBreT1" TargetMode="External"/><Relationship Id="rId4" Type="http://schemas.openxmlformats.org/officeDocument/2006/relationships/image" Target="../media/image3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0.xml"/><Relationship Id="rId2" Type="http://schemas.openxmlformats.org/officeDocument/2006/relationships/notesSlide" Target="../notesSlides/notesSlide14.xml"/><Relationship Id="rId3" Type="http://schemas.openxmlformats.org/officeDocument/2006/relationships/image" Target="../media/image59.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xml"/><Relationship Id="rId3" Type="http://schemas.openxmlformats.org/officeDocument/2006/relationships/hyperlink" Target="https://schl41demo.staywellhealthlibrary.com/Library/DiseasesConditions/Adult/Breast/85,P00140" TargetMode="External"/><Relationship Id="rId4" Type="http://schemas.openxmlformats.org/officeDocument/2006/relationships/image" Target="../media/image3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6.xml"/><Relationship Id="rId3" Type="http://schemas.openxmlformats.org/officeDocument/2006/relationships/hyperlink" Target="https://schl41demo.staywellhealthlibrary.com/Library/DiseasesConditions/Adult/Breast/85,P00135" TargetMode="External"/><Relationship Id="rId4" Type="http://schemas.openxmlformats.org/officeDocument/2006/relationships/hyperlink" Target="https://schl41demo.staywellhealthlibrary.com/Library/DiseasesConditions/Adult/Breast/85,P00169" TargetMode="External"/><Relationship Id="rId5" Type="http://schemas.openxmlformats.org/officeDocument/2006/relationships/hyperlink" Target="https://schl41demo.staywellhealthlibrary.com/Library/DiseasesConditions/Adult/Breast/85,P00140" TargetMode="External"/><Relationship Id="rId6" Type="http://schemas.openxmlformats.org/officeDocument/2006/relationships/hyperlink" Target="https://schl41demo.staywellhealthlibrary.com/Library/DiseasesConditions/Adult/Breast/85,P00135" TargetMode="External"/><Relationship Id="rId7" Type="http://schemas.openxmlformats.org/officeDocument/2006/relationships/hyperlink" Target="https://schl41demo.staywellhealthlibrary.com/Library/DiseasesConditions/Adult/Breast/85,P00169" TargetMode="External"/><Relationship Id="rId8" Type="http://schemas.openxmlformats.org/officeDocument/2006/relationships/image" Target="../media/image39.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7.xml"/><Relationship Id="rId3" Type="http://schemas.openxmlformats.org/officeDocument/2006/relationships/image" Target="../media/image55.jpg"/><Relationship Id="rId4" Type="http://schemas.openxmlformats.org/officeDocument/2006/relationships/hyperlink" Target="https://krameshelp.webmdignite.com/"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8.xml"/><Relationship Id="rId3" Type="http://schemas.openxmlformats.org/officeDocument/2006/relationships/image" Target="../media/image5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9.xml"/><Relationship Id="rId3" Type="http://schemas.openxmlformats.org/officeDocument/2006/relationships/image" Target="../media/image40.png"/><Relationship Id="rId4" Type="http://schemas.openxmlformats.org/officeDocument/2006/relationships/image" Target="../media/image43.png"/><Relationship Id="rId5" Type="http://schemas.openxmlformats.org/officeDocument/2006/relationships/image" Target="../media/image4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xml"/><Relationship Id="rId3" Type="http://schemas.openxmlformats.org/officeDocument/2006/relationships/image" Target="../media/image51.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20.xml"/><Relationship Id="rId3" Type="http://schemas.openxmlformats.org/officeDocument/2006/relationships/image" Target="../media/image57.jpg"/><Relationship Id="rId4" Type="http://schemas.openxmlformats.org/officeDocument/2006/relationships/hyperlink" Target="https://schl41demo.staywellhealthlibrary.com/Conditions/Cancer/42,BreastCancerRisk" TargetMode="External"/><Relationship Id="rId5" Type="http://schemas.openxmlformats.org/officeDocument/2006/relationships/hyperlink" Target="https://schl41demo.staywellhealthlibrary.com/Conditions/Cancer/40,BreastCancerCancerBrQuiz" TargetMode="External"/><Relationship Id="rId6" Type="http://schemas.openxmlformats.org/officeDocument/2006/relationships/hyperlink" Target="https://schl41demo.staywellhealthlibrary.com/InteractiveTools/Quizzes/40,MammogramsQuiz"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1.xml"/><Relationship Id="rId3" Type="http://schemas.openxmlformats.org/officeDocument/2006/relationships/image" Target="../media/image53.png"/><Relationship Id="rId4" Type="http://schemas.openxmlformats.org/officeDocument/2006/relationships/image" Target="../media/image39.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22.xml"/><Relationship Id="rId3" Type="http://schemas.openxmlformats.org/officeDocument/2006/relationships/image" Target="../media/image46.png"/><Relationship Id="rId4" Type="http://schemas.openxmlformats.org/officeDocument/2006/relationships/image" Target="../media/image45.png"/><Relationship Id="rId5" Type="http://schemas.openxmlformats.org/officeDocument/2006/relationships/image" Target="../media/image47.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3.xml"/><Relationship Id="rId3" Type="http://schemas.openxmlformats.org/officeDocument/2006/relationships/image" Target="../media/image50.png"/><Relationship Id="rId4" Type="http://schemas.openxmlformats.org/officeDocument/2006/relationships/image" Target="../media/image32.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4.xml"/><Relationship Id="rId3" Type="http://schemas.openxmlformats.org/officeDocument/2006/relationships/hyperlink" Target="https://schl41demo.staywellhealthlibrary.com/YourFamily/Women/HealthIssues/88,p11275" TargetMode="External"/><Relationship Id="rId4" Type="http://schemas.openxmlformats.org/officeDocument/2006/relationships/hyperlink" Target="https://schl41demo.staywellhealthlibrary.com/Conditions/Cancer/Specific/Breast/85,P09506" TargetMode="External"/><Relationship Id="rId5" Type="http://schemas.openxmlformats.org/officeDocument/2006/relationships/hyperlink" Target="https://schl41demo.staywellhealthlibrary.com/Library/News/Newsletters/Cancer/85,p09564" TargetMode="External"/><Relationship Id="rId6" Type="http://schemas.openxmlformats.org/officeDocument/2006/relationships/hyperlink" Target="https://schl41demo.staywellhealthlibrary.com/Conditions/Cancer/Specific/Breast/85,P00139" TargetMode="External"/><Relationship Id="rId7" Type="http://schemas.openxmlformats.org/officeDocument/2006/relationships/hyperlink" Target="https://schl41demo.staywellhealthlibrary.com/RelatedItems/34,8530-1" TargetMode="Externa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5.xml"/><Relationship Id="rId3" Type="http://schemas.openxmlformats.org/officeDocument/2006/relationships/hyperlink" Target="https://webmdhealth-my.sharepoint.com/:b:/g/personal/ktchang_webmd_net/EZ8S7kx9jDJNkPC6t9UdmVsBWLpSVuM_tJlLLI2w78ZoFg?e=LrL5Cx" TargetMode="External"/><Relationship Id="rId4" Type="http://schemas.openxmlformats.org/officeDocument/2006/relationships/hyperlink" Target="https://schl41demo.staywellhealthlibrary.com/Library/News/Newsletters/Cancer/88,p12323" TargetMode="External"/><Relationship Id="rId5" Type="http://schemas.openxmlformats.org/officeDocument/2006/relationships/hyperlink" Target="https://schl41demo.staywellhealthlibrary.com/Library/DiseasesConditions/Adult/Breast/85,P00149" TargetMode="Externa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6.xml"/><Relationship Id="rId3" Type="http://schemas.openxmlformats.org/officeDocument/2006/relationships/hyperlink" Target="https://schl41demo.staywellhealthlibrary.com/Library/News/Newsletters/Cancer/85,p07211" TargetMode="External"/><Relationship Id="rId4" Type="http://schemas.openxmlformats.org/officeDocument/2006/relationships/hyperlink" Target="https://webmdhealth-my.sharepoint.com/:b:/g/personal/ktchang_webmd_net/EdoxVoiPbkpBuqj3lS5mzQ8BAiQfZ1z45v0cmPdTQBL_uQ?e=VUceLI" TargetMode="External"/><Relationship Id="rId9" Type="http://schemas.openxmlformats.org/officeDocument/2006/relationships/hyperlink" Target="https://webmdhealth-my.sharepoint.com/:b:/g/personal/ktchang_webmd_net/EVT4DsuuYz5Jq0jmB-RPTvcBqARor2h6GyFoO5cClTELaA?e=AqIV9A" TargetMode="External"/><Relationship Id="rId5" Type="http://schemas.openxmlformats.org/officeDocument/2006/relationships/hyperlink" Target="https://schl41demo.staywellhealthlibrary.com/Library/News/Newsletters/Cancer/34,8533-1" TargetMode="External"/><Relationship Id="rId6" Type="http://schemas.openxmlformats.org/officeDocument/2006/relationships/hyperlink" Target="https://schl41demo.staywellhealthlibrary.com/Library/News/Newsletters/Cancer/34,8535-1" TargetMode="External"/><Relationship Id="rId7" Type="http://schemas.openxmlformats.org/officeDocument/2006/relationships/hyperlink" Target="https://schl41demo.staywellhealthlibrary.com/Library/News/Newsletters/Cancer/34,8520-1" TargetMode="External"/><Relationship Id="rId8" Type="http://schemas.openxmlformats.org/officeDocument/2006/relationships/hyperlink" Target="https://schl41demo.staywellhealthlibrary.com/Library/News/Newsletters/Cancer/34,BBreT1" TargetMode="Externa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7.xml"/><Relationship Id="rId3" Type="http://schemas.openxmlformats.org/officeDocument/2006/relationships/hyperlink" Target="https://schl41demo.staywellhealthlibrary.com/Library/News/Newsletters/Cancer/85,P00166" TargetMode="External"/><Relationship Id="rId4" Type="http://schemas.openxmlformats.org/officeDocument/2006/relationships/hyperlink" Target="https://schl41demo.staywellhealthlibrary.com/Library/News/Newsletters/Cancer/34,8539-1" TargetMode="External"/><Relationship Id="rId5" Type="http://schemas.openxmlformats.org/officeDocument/2006/relationships/hyperlink" Target="https://schl41demo.staywellhealthlibrary.com/Library/News/Newsletters/Cancer/34,BBreT25" TargetMode="External"/><Relationship Id="rId6" Type="http://schemas.openxmlformats.org/officeDocument/2006/relationships/hyperlink" Target="https://schl41demo.staywellhealthlibrary.com/Library/News/Newsletters/Cancer/34,BBreT18" TargetMode="External"/><Relationship Id="rId7" Type="http://schemas.openxmlformats.org/officeDocument/2006/relationships/hyperlink" Target="https://schl41demo.staywellhealthlibrary.com/Library/News/Newsletters/Cancer/34,ABreT7" TargetMode="Externa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8.xml"/><Relationship Id="rId3" Type="http://schemas.openxmlformats.org/officeDocument/2006/relationships/hyperlink" Target="https://schl41demo.staywellhealthlibrary.com/Library/News/Newsletters/Cancer/34,CSBreFA1" TargetMode="External"/><Relationship Id="rId4" Type="http://schemas.openxmlformats.org/officeDocument/2006/relationships/hyperlink" Target="https://schl41demo.staywellhealthlibrary.com/Library/News/Newsletters/Cancer/85,P00148" TargetMode="External"/><Relationship Id="rId5" Type="http://schemas.openxmlformats.org/officeDocument/2006/relationships/hyperlink" Target="https://schl41demo.staywellhealthlibrary.com/Library/News/Newsletters/Cancer/85,P03271" TargetMode="External"/><Relationship Id="rId6" Type="http://schemas.openxmlformats.org/officeDocument/2006/relationships/hyperlink" Target="https://schl41demo.staywellhealthlibrary.com/Library/News/Newsletters/Cancer/85,P00159" TargetMode="External"/><Relationship Id="rId7" Type="http://schemas.openxmlformats.org/officeDocument/2006/relationships/hyperlink" Target="https://schl41demo.staywellhealthlibrary.com/Library/News/Newsletters/Cancer/85,P03282" TargetMode="Externa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9.xml"/><Relationship Id="rId3" Type="http://schemas.openxmlformats.org/officeDocument/2006/relationships/hyperlink" Target="https://schl41demo.staywellhealthlibrary.com/Library/News/Newsletters/Cancer/34,CSBreFA1" TargetMode="External"/><Relationship Id="rId4" Type="http://schemas.openxmlformats.org/officeDocument/2006/relationships/hyperlink" Target="https://schl41demo.staywellhealthlibrary.com/Library/News/Newsletters/Cancer/85,P00148" TargetMode="External"/><Relationship Id="rId5" Type="http://schemas.openxmlformats.org/officeDocument/2006/relationships/hyperlink" Target="https://schl41demo.staywellhealthlibrary.com/Library/News/Newsletters/Cancer/85,P03271" TargetMode="External"/><Relationship Id="rId6" Type="http://schemas.openxmlformats.org/officeDocument/2006/relationships/hyperlink" Target="https://schl41demo.staywellhealthlibrary.com/Library/News/Newsletters/Cancer/85,P00159" TargetMode="External"/><Relationship Id="rId7" Type="http://schemas.openxmlformats.org/officeDocument/2006/relationships/hyperlink" Target="https://schl41demo.staywellhealthlibrary.com/Library/News/Newsletters/Cancer/85,P03282"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xml"/><Relationship Id="rId3" Type="http://schemas.openxmlformats.org/officeDocument/2006/relationships/image" Target="../media/image36.png"/><Relationship Id="rId4" Type="http://schemas.openxmlformats.org/officeDocument/2006/relationships/image" Target="../media/image30.png"/><Relationship Id="rId5" Type="http://schemas.openxmlformats.org/officeDocument/2006/relationships/image" Target="../media/image29.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92.xml"/><Relationship Id="rId2" Type="http://schemas.openxmlformats.org/officeDocument/2006/relationships/notesSlide" Target="../notesSlides/notesSlide30.xml"/><Relationship Id="rId3" Type="http://schemas.openxmlformats.org/officeDocument/2006/relationships/hyperlink" Target="https://schl41demo.staywellhealthlibrary.com/MultimediaRoom/VideoLibrary/?e=0#player:138,W1242" TargetMode="External"/><Relationship Id="rId4" Type="http://schemas.openxmlformats.org/officeDocument/2006/relationships/hyperlink" Target="https://schl41demo.staywellhealthlibrary.com/MultimediaRoom/VideoLibrary/?e=0#player:138,W1252" TargetMode="External"/><Relationship Id="rId5" Type="http://schemas.openxmlformats.org/officeDocument/2006/relationships/hyperlink" Target="https://schl41demo.staywellhealthlibrary.com/MultimediaRoom/VideoLibrary/?e=0#player:138,W1237" TargetMode="External"/><Relationship Id="rId6" Type="http://schemas.openxmlformats.org/officeDocument/2006/relationships/hyperlink" Target="https://schl41demo.staywellhealthlibrary.com/MultimediaRoom/VideoLibrary/?e=0#player:138,W1256" TargetMode="External"/><Relationship Id="rId7" Type="http://schemas.openxmlformats.org/officeDocument/2006/relationships/hyperlink" Target="https://schl41demo.staywellhealthlibrary.com/MultimediaRoom/VideoLibrary/?e=0#player:138,W1238" TargetMode="External"/><Relationship Id="rId8" Type="http://schemas.openxmlformats.org/officeDocument/2006/relationships/hyperlink" Target="https://schl41demo.staywellhealthlibrary.com/MultimediaRoom/VideoLibrary/?e=0#player:138,W1258" TargetMode="Externa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91.xml"/><Relationship Id="rId2" Type="http://schemas.openxmlformats.org/officeDocument/2006/relationships/notesSlide" Target="../notesSlides/notesSlide31.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32.png"/><Relationship Id="rId8" Type="http://schemas.openxmlformats.org/officeDocument/2006/relationships/image" Target="../media/image4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1.xml"/><Relationship Id="rId2" Type="http://schemas.openxmlformats.org/officeDocument/2006/relationships/notesSlide" Target="../notesSlides/notesSlide4.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32.png"/><Relationship Id="rId8" Type="http://schemas.openxmlformats.org/officeDocument/2006/relationships/image" Target="../media/image4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5.xml"/><Relationship Id="rId3" Type="http://schemas.openxmlformats.org/officeDocument/2006/relationships/image" Target="../media/image58.jpg"/><Relationship Id="rId4" Type="http://schemas.openxmlformats.org/officeDocument/2006/relationships/hyperlink" Target="https://krameshelp.webmdignite.com/"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xml"/><Relationship Id="rId3" Type="http://schemas.openxmlformats.org/officeDocument/2006/relationships/hyperlink" Target="https://schl41demo.staywellhealthlibrary.com/MultimediaRoom/VideoLibrary/?e=0#player:138,w1242" TargetMode="External"/><Relationship Id="rId4" Type="http://schemas.openxmlformats.org/officeDocument/2006/relationships/hyperlink" Target="https://schl41demo.staywellhealthlibrary.com/MultimediaRoom/VideoLibrary/?e=0#player:138,w1242" TargetMode="External"/><Relationship Id="rId9" Type="http://schemas.openxmlformats.org/officeDocument/2006/relationships/hyperlink" Target="https://schl41demo.staywellhealthlibrary.com/Library/DiseasesConditions/Adult/Breast/85,P00145" TargetMode="External"/><Relationship Id="rId5" Type="http://schemas.openxmlformats.org/officeDocument/2006/relationships/hyperlink" Target="https://schl41demo.staywellhealthlibrary.com/MultimediaRoom/VideoLibrary/?e=0#player:138,w1242" TargetMode="External"/><Relationship Id="rId6" Type="http://schemas.openxmlformats.org/officeDocument/2006/relationships/image" Target="../media/image39.png"/><Relationship Id="rId7" Type="http://schemas.openxmlformats.org/officeDocument/2006/relationships/image" Target="../media/image44.png"/><Relationship Id="rId8" Type="http://schemas.openxmlformats.org/officeDocument/2006/relationships/hyperlink" Target="https://schl41demo.staywellhealthlibrary.com/Library/DiseasesConditions/Adult/Breast/" TargetMode="External"/><Relationship Id="rId11" Type="http://schemas.openxmlformats.org/officeDocument/2006/relationships/image" Target="../media/image38.jpg"/><Relationship Id="rId10" Type="http://schemas.openxmlformats.org/officeDocument/2006/relationships/hyperlink" Target="https://schl41demo.staywellhealthlibrary.com/Library/DiseasesConditions/Adult/Breast/"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xml"/><Relationship Id="rId3" Type="http://schemas.openxmlformats.org/officeDocument/2006/relationships/image" Target="../media/image32.png"/><Relationship Id="rId4" Type="http://schemas.openxmlformats.org/officeDocument/2006/relationships/hyperlink" Target="https://schl41demo.staywellhealthlibrary.com/Library/DiseasesConditions/Adult/Breast/85,P00135" TargetMode="External"/><Relationship Id="rId9" Type="http://schemas.openxmlformats.org/officeDocument/2006/relationships/hyperlink" Target="https://schl41demo.staywellhealthlibrary.com/Library/DiseasesConditions/Adult/Breast/34,8535-1" TargetMode="External"/><Relationship Id="rId5" Type="http://schemas.openxmlformats.org/officeDocument/2006/relationships/hyperlink" Target="https://schl41demo.staywellhealthlibrary.com/Library/DiseasesConditions/Adult/Breast/85,P00135" TargetMode="External"/><Relationship Id="rId6" Type="http://schemas.openxmlformats.org/officeDocument/2006/relationships/hyperlink" Target="https://schl41demo.staywellhealthlibrary.com/Search/42,BreastCancerRisk" TargetMode="External"/><Relationship Id="rId7" Type="http://schemas.openxmlformats.org/officeDocument/2006/relationships/hyperlink" Target="https://schl41demo.staywellhealthlibrary.com/Search/42,BreastCancerRisk" TargetMode="External"/><Relationship Id="rId8" Type="http://schemas.openxmlformats.org/officeDocument/2006/relationships/hyperlink" Target="https://schl41demo.staywellhealthlibrary.com/Library/DiseasesConditions/Adult/Breast/34,8535-1" TargetMode="External"/><Relationship Id="rId11" Type="http://schemas.openxmlformats.org/officeDocument/2006/relationships/image" Target="../media/image33.png"/><Relationship Id="rId10" Type="http://schemas.openxmlformats.org/officeDocument/2006/relationships/image" Target="../media/image34.jpg"/><Relationship Id="rId12" Type="http://schemas.openxmlformats.org/officeDocument/2006/relationships/image" Target="../media/image28.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xml"/><Relationship Id="rId3" Type="http://schemas.openxmlformats.org/officeDocument/2006/relationships/image" Target="../media/image32.png"/><Relationship Id="rId4" Type="http://schemas.openxmlformats.org/officeDocument/2006/relationships/hyperlink" Target="https://schl41demo.staywellhealthlibrary.com/Conditions/Cancer/Nutrition/85,p07211" TargetMode="External"/><Relationship Id="rId9" Type="http://schemas.openxmlformats.org/officeDocument/2006/relationships/hyperlink" Target="https://schl41demo.staywellhealthlibrary.com/Conditions/Cancer/Living/Caregiver/1,1012" TargetMode="External"/><Relationship Id="rId5" Type="http://schemas.openxmlformats.org/officeDocument/2006/relationships/hyperlink" Target="https://schl41demo.staywellhealthlibrary.com/Conditions/Cancer/Nutrition/85,p07211" TargetMode="External"/><Relationship Id="rId6" Type="http://schemas.openxmlformats.org/officeDocument/2006/relationships/image" Target="../media/image31.png"/><Relationship Id="rId7" Type="http://schemas.openxmlformats.org/officeDocument/2006/relationships/hyperlink" Target="https://schl41demo.staywellhealthlibrary.com/Conditions/Cancer/Living/85,p07167" TargetMode="External"/><Relationship Id="rId8" Type="http://schemas.openxmlformats.org/officeDocument/2006/relationships/image" Target="../media/image49.png"/><Relationship Id="rId11" Type="http://schemas.openxmlformats.org/officeDocument/2006/relationships/image" Target="../media/image41.jpg"/><Relationship Id="rId10" Type="http://schemas.openxmlformats.org/officeDocument/2006/relationships/hyperlink" Target="https://schl41demo.staywellhealthlibrary.com/Conditions/Cancer/Living/Caregiver/1,1012"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9.xml"/><Relationship Id="rId3" Type="http://schemas.openxmlformats.org/officeDocument/2006/relationships/image" Target="../media/image54.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1138" name="Shape 1138"/>
        <p:cNvGrpSpPr/>
        <p:nvPr/>
      </p:nvGrpSpPr>
      <p:grpSpPr>
        <a:xfrm>
          <a:off x="0" y="0"/>
          <a:ext cx="0" cy="0"/>
          <a:chOff x="0" y="0"/>
          <a:chExt cx="0" cy="0"/>
        </a:xfrm>
      </p:grpSpPr>
      <p:sp>
        <p:nvSpPr>
          <p:cNvPr id="1139" name="Google Shape;1139;p120"/>
          <p:cNvSpPr/>
          <p:nvPr/>
        </p:nvSpPr>
        <p:spPr>
          <a:xfrm rot="-1528540">
            <a:off x="11613335" y="6726799"/>
            <a:ext cx="550925" cy="261586"/>
          </a:xfrm>
          <a:custGeom>
            <a:rect b="b" l="l" r="r" t="t"/>
            <a:pathLst>
              <a:path extrusionOk="0" h="261664" w="551089">
                <a:moveTo>
                  <a:pt x="551089" y="257214"/>
                </a:moveTo>
                <a:lnTo>
                  <a:pt x="548968" y="261664"/>
                </a:lnTo>
                <a:lnTo>
                  <a:pt x="0" y="0"/>
                </a:lnTo>
                <a:lnTo>
                  <a:pt x="551089" y="257214"/>
                </a:lnTo>
                <a:close/>
              </a:path>
            </a:pathLst>
          </a:custGeom>
          <a:gradFill>
            <a:gsLst>
              <a:gs pos="0">
                <a:srgbClr val="C3D600">
                  <a:alpha val="64313"/>
                </a:srgbClr>
              </a:gs>
              <a:gs pos="96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id="1140" name="Google Shape;1140;p120"/>
          <p:cNvPicPr preferRelativeResize="0"/>
          <p:nvPr/>
        </p:nvPicPr>
        <p:blipFill rotWithShape="1">
          <a:blip r:embed="rId3">
            <a:alphaModFix amt="20000"/>
          </a:blip>
          <a:srcRect b="0" l="0" r="0" t="31520"/>
          <a:stretch/>
        </p:blipFill>
        <p:spPr>
          <a:xfrm>
            <a:off x="4527525" y="0"/>
            <a:ext cx="3750350" cy="4696125"/>
          </a:xfrm>
          <a:prstGeom prst="rect">
            <a:avLst/>
          </a:prstGeom>
          <a:noFill/>
          <a:ln>
            <a:noFill/>
          </a:ln>
        </p:spPr>
      </p:pic>
      <p:pic>
        <p:nvPicPr>
          <p:cNvPr id="1141" name="Google Shape;1141;p120"/>
          <p:cNvPicPr preferRelativeResize="0"/>
          <p:nvPr/>
        </p:nvPicPr>
        <p:blipFill rotWithShape="1">
          <a:blip r:embed="rId4">
            <a:alphaModFix/>
          </a:blip>
          <a:srcRect b="0" l="16652" r="16658" t="0"/>
          <a:stretch/>
        </p:blipFill>
        <p:spPr>
          <a:xfrm>
            <a:off x="7025175" y="-4532225"/>
            <a:ext cx="10236300" cy="10241100"/>
          </a:xfrm>
          <a:prstGeom prst="pie">
            <a:avLst>
              <a:gd fmla="val 5392956" name="adj1"/>
              <a:gd fmla="val 10796016" name="adj2"/>
            </a:avLst>
          </a:prstGeom>
          <a:noFill/>
          <a:ln>
            <a:noFill/>
          </a:ln>
        </p:spPr>
      </p:pic>
      <p:grpSp>
        <p:nvGrpSpPr>
          <p:cNvPr id="1142" name="Google Shape;1142;p120"/>
          <p:cNvGrpSpPr/>
          <p:nvPr/>
        </p:nvGrpSpPr>
        <p:grpSpPr>
          <a:xfrm>
            <a:off x="7635575" y="3603525"/>
            <a:ext cx="3384375" cy="2815800"/>
            <a:chOff x="7635575" y="3603525"/>
            <a:chExt cx="3384375" cy="2815800"/>
          </a:xfrm>
        </p:grpSpPr>
        <p:sp>
          <p:nvSpPr>
            <p:cNvPr id="1143" name="Google Shape;1143;p120"/>
            <p:cNvSpPr/>
            <p:nvPr/>
          </p:nvSpPr>
          <p:spPr>
            <a:xfrm>
              <a:off x="9386450" y="4447400"/>
              <a:ext cx="1633500" cy="1633500"/>
            </a:xfrm>
            <a:prstGeom prst="teardrop">
              <a:avLst>
                <a:gd fmla="val 100000" name="adj"/>
              </a:avLst>
            </a:prstGeom>
            <a:solidFill>
              <a:srgbClr val="FF5236">
                <a:alpha val="8471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44" name="Google Shape;1144;p120"/>
            <p:cNvSpPr/>
            <p:nvPr/>
          </p:nvSpPr>
          <p:spPr>
            <a:xfrm>
              <a:off x="7635575" y="3603525"/>
              <a:ext cx="2815800" cy="2815800"/>
            </a:xfrm>
            <a:prstGeom prst="teardrop">
              <a:avLst>
                <a:gd fmla="val 100000" name="adj"/>
              </a:avLst>
            </a:prstGeom>
            <a:no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grpSp>
      <p:sp>
        <p:nvSpPr>
          <p:cNvPr id="1145" name="Google Shape;1145;p120"/>
          <p:cNvSpPr txBox="1"/>
          <p:nvPr>
            <p:ph idx="1" type="body"/>
          </p:nvPr>
        </p:nvSpPr>
        <p:spPr>
          <a:xfrm>
            <a:off x="542825" y="1546500"/>
            <a:ext cx="4482600" cy="3765000"/>
          </a:xfrm>
          <a:prstGeom prst="rect">
            <a:avLst/>
          </a:prstGeom>
          <a:noFill/>
          <a:ln>
            <a:noFill/>
          </a:ln>
        </p:spPr>
        <p:txBody>
          <a:bodyPr anchorCtr="0" anchor="ctr" bIns="45700" lIns="91425" spcFirstLastPara="1" rIns="0" wrap="square" tIns="45700">
            <a:noAutofit/>
          </a:bodyPr>
          <a:lstStyle/>
          <a:p>
            <a:pPr indent="0" lvl="0" marL="57150" rtl="0" algn="l">
              <a:lnSpc>
                <a:spcPct val="85000"/>
              </a:lnSpc>
              <a:spcBef>
                <a:spcPts val="0"/>
              </a:spcBef>
              <a:spcAft>
                <a:spcPts val="0"/>
              </a:spcAft>
              <a:buSzPts val="1656"/>
              <a:buNone/>
            </a:pPr>
            <a:r>
              <a:rPr lang="en-US"/>
              <a:t>Marketing Toolkit: Breast Cancer Awareness</a:t>
            </a:r>
            <a:endParaRPr sz="48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0" name="Shape 1270"/>
        <p:cNvGrpSpPr/>
        <p:nvPr/>
      </p:nvGrpSpPr>
      <p:grpSpPr>
        <a:xfrm>
          <a:off x="0" y="0"/>
          <a:ext cx="0" cy="0"/>
          <a:chOff x="0" y="0"/>
          <a:chExt cx="0" cy="0"/>
        </a:xfrm>
      </p:grpSpPr>
      <p:pic>
        <p:nvPicPr>
          <p:cNvPr id="1271" name="Google Shape;1271;p129"/>
          <p:cNvPicPr preferRelativeResize="0"/>
          <p:nvPr>
            <p:ph idx="2" type="pic"/>
          </p:nvPr>
        </p:nvPicPr>
        <p:blipFill rotWithShape="1">
          <a:blip r:embed="rId3">
            <a:alphaModFix amt="45000"/>
          </a:blip>
          <a:srcRect b="12207" l="0" r="0" t="12207"/>
          <a:stretch/>
        </p:blipFill>
        <p:spPr>
          <a:xfrm>
            <a:off x="0" y="0"/>
            <a:ext cx="12192000" cy="6146699"/>
          </a:xfrm>
          <a:prstGeom prst="rect">
            <a:avLst/>
          </a:prstGeom>
        </p:spPr>
      </p:pic>
      <p:sp>
        <p:nvSpPr>
          <p:cNvPr id="1272" name="Google Shape;1272;p129"/>
          <p:cNvSpPr txBox="1"/>
          <p:nvPr>
            <p:ph type="title"/>
          </p:nvPr>
        </p:nvSpPr>
        <p:spPr>
          <a:xfrm>
            <a:off x="642150" y="4568625"/>
            <a:ext cx="9059700" cy="11088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None/>
            </a:pPr>
            <a:r>
              <a:rPr lang="en-US"/>
              <a:t>Want to Lower your risk for Breast Cancer? Try These Tips</a:t>
            </a:r>
            <a:endParaRPr/>
          </a:p>
        </p:txBody>
      </p:sp>
      <p:sp>
        <p:nvSpPr>
          <p:cNvPr id="1273" name="Google Shape;1273;p129"/>
          <p:cNvSpPr txBox="1"/>
          <p:nvPr>
            <p:ph idx="1" type="body"/>
          </p:nvPr>
        </p:nvSpPr>
        <p:spPr>
          <a:xfrm>
            <a:off x="408942" y="5808009"/>
            <a:ext cx="6356700" cy="3387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BLOG OPTION 1</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8" name="Shape 1278"/>
        <p:cNvGrpSpPr/>
        <p:nvPr/>
      </p:nvGrpSpPr>
      <p:grpSpPr>
        <a:xfrm>
          <a:off x="0" y="0"/>
          <a:ext cx="0" cy="0"/>
          <a:chOff x="0" y="0"/>
          <a:chExt cx="0" cy="0"/>
        </a:xfrm>
      </p:grpSpPr>
      <p:sp>
        <p:nvSpPr>
          <p:cNvPr id="1279" name="Google Shape;1279;p130"/>
          <p:cNvSpPr txBox="1"/>
          <p:nvPr>
            <p:ph type="title"/>
          </p:nvPr>
        </p:nvSpPr>
        <p:spPr>
          <a:xfrm>
            <a:off x="740675" y="217100"/>
            <a:ext cx="10679700" cy="9459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Blog post</a:t>
            </a:r>
            <a:endParaRPr/>
          </a:p>
        </p:txBody>
      </p:sp>
      <p:sp>
        <p:nvSpPr>
          <p:cNvPr id="1280" name="Google Shape;1280;p130"/>
          <p:cNvSpPr txBox="1"/>
          <p:nvPr>
            <p:ph idx="1" type="body"/>
          </p:nvPr>
        </p:nvSpPr>
        <p:spPr>
          <a:xfrm>
            <a:off x="740675" y="1243584"/>
            <a:ext cx="10629000" cy="338700"/>
          </a:xfrm>
          <a:prstGeom prst="rect">
            <a:avLst/>
          </a:prstGeom>
        </p:spPr>
        <p:txBody>
          <a:bodyPr anchorCtr="0" anchor="t" bIns="45700" lIns="0" spcFirstLastPara="1" rIns="91425" wrap="square" tIns="45700">
            <a:spAutoFit/>
          </a:bodyPr>
          <a:lstStyle/>
          <a:p>
            <a:pPr indent="0" lvl="0" marL="0" rtl="0" algn="l">
              <a:lnSpc>
                <a:spcPct val="100000"/>
              </a:lnSpc>
              <a:spcBef>
                <a:spcPts val="0"/>
              </a:spcBef>
              <a:spcAft>
                <a:spcPts val="0"/>
              </a:spcAft>
              <a:buNone/>
            </a:pPr>
            <a:r>
              <a:rPr lang="en-US">
                <a:solidFill>
                  <a:srgbClr val="000000"/>
                </a:solidFill>
                <a:latin typeface="Plus Jakarta Sans"/>
                <a:ea typeface="Plus Jakarta Sans"/>
                <a:cs typeface="Plus Jakarta Sans"/>
                <a:sym typeface="Plus Jakarta Sans"/>
              </a:rPr>
              <a:t>Want to Lower Your Risk for Breast Cancer? Try These Tips</a:t>
            </a:r>
            <a:endParaRPr>
              <a:solidFill>
                <a:srgbClr val="000000"/>
              </a:solidFill>
              <a:latin typeface="Plus Jakarta Sans"/>
              <a:ea typeface="Plus Jakarta Sans"/>
              <a:cs typeface="Plus Jakarta Sans"/>
              <a:sym typeface="Plus Jakarta Sans"/>
            </a:endParaRPr>
          </a:p>
        </p:txBody>
      </p:sp>
      <p:sp>
        <p:nvSpPr>
          <p:cNvPr id="1281" name="Google Shape;1281;p130"/>
          <p:cNvSpPr txBox="1"/>
          <p:nvPr>
            <p:ph idx="2" type="body"/>
          </p:nvPr>
        </p:nvSpPr>
        <p:spPr>
          <a:xfrm>
            <a:off x="740675" y="1662825"/>
            <a:ext cx="8562900" cy="44514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lang="en-US" sz="1200">
                <a:solidFill>
                  <a:srgbClr val="4C4C4C"/>
                </a:solidFill>
                <a:latin typeface="Plus Jakarta Sans"/>
                <a:ea typeface="Plus Jakarta Sans"/>
                <a:cs typeface="Plus Jakarta Sans"/>
                <a:sym typeface="Plus Jakarta Sans"/>
              </a:rPr>
              <a:t>From screening to treatment, facing the realities of breast cancer can be daunting. But here’s a glimmer of hope: There’s power in the choices you make each day. This Breast Cancer Awareness Month, do yourself and the women in your life a favor and learn how to lower your risk.</a:t>
            </a:r>
            <a:endParaRPr sz="1200">
              <a:solidFill>
                <a:srgbClr val="4C4C4C"/>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4C4C4C"/>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chemeClr val="accent1"/>
                </a:solidFill>
                <a:latin typeface="Plus Jakarta Sans"/>
                <a:ea typeface="Plus Jakarta Sans"/>
                <a:cs typeface="Plus Jakarta Sans"/>
                <a:sym typeface="Plus Jakarta Sans"/>
              </a:rPr>
              <a:t>[</a:t>
            </a:r>
            <a:r>
              <a:rPr i="1" lang="en-US" sz="1200">
                <a:solidFill>
                  <a:schemeClr val="accent1"/>
                </a:solidFill>
                <a:latin typeface="Plus Jakarta Sans"/>
                <a:ea typeface="Plus Jakarta Sans"/>
                <a:cs typeface="Plus Jakarta Sans"/>
                <a:sym typeface="Plus Jakarta Sans"/>
              </a:rPr>
              <a:t>Callout/CTA]</a:t>
            </a:r>
            <a:endParaRPr i="1" sz="1200">
              <a:solidFill>
                <a:schemeClr val="accent1"/>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4C4C4C"/>
                </a:solidFill>
                <a:latin typeface="Plus Jakarta Sans"/>
                <a:ea typeface="Plus Jakarta Sans"/>
                <a:cs typeface="Plus Jakarta Sans"/>
                <a:sym typeface="Plus Jakarta Sans"/>
              </a:rPr>
              <a:t>How well do Breast Cancer Awareness Month events raise awareness? Test your knowledge with </a:t>
            </a:r>
            <a:r>
              <a:rPr i="1" lang="en-US" sz="12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this quiz</a:t>
            </a:r>
            <a:r>
              <a:rPr i="1" lang="en-US" sz="1200">
                <a:solidFill>
                  <a:srgbClr val="4C4C4C"/>
                </a:solidFill>
                <a:latin typeface="Plus Jakarta Sans"/>
                <a:ea typeface="Plus Jakarta Sans"/>
                <a:cs typeface="Plus Jakarta Sans"/>
                <a:sym typeface="Plus Jakarta Sans"/>
              </a:rPr>
              <a:t>.   </a:t>
            </a:r>
            <a:endParaRPr i="1" sz="1200">
              <a:solidFill>
                <a:srgbClr val="4C4C4C"/>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4C4C4C"/>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4C4C4C"/>
                </a:solidFill>
                <a:latin typeface="Plus Jakarta Sans"/>
                <a:ea typeface="Plus Jakarta Sans"/>
                <a:cs typeface="Plus Jakarta Sans"/>
                <a:sym typeface="Plus Jakarta Sans"/>
              </a:rPr>
              <a:t>It’s true that certain risk factors for breast cancer are inescapable. For instance, you’re more likely to develop it as you get older. In fact, women ages 50 and older make up most breast cancer cases. Those whose mothers, sisters, or daughters have had breast cancer also face a higher risk. </a:t>
            </a:r>
            <a:endParaRPr sz="1200">
              <a:solidFill>
                <a:srgbClr val="4C4C4C"/>
              </a:solidFill>
              <a:latin typeface="Plus Jakarta Sans"/>
              <a:ea typeface="Plus Jakarta Sans"/>
              <a:cs typeface="Plus Jakarta Sans"/>
              <a:sym typeface="Plus Jakarta Sans"/>
            </a:endParaRPr>
          </a:p>
          <a:p>
            <a:pPr indent="0" lvl="0" marL="457200" rtl="0" algn="l">
              <a:lnSpc>
                <a:spcPct val="100000"/>
              </a:lnSpc>
              <a:spcBef>
                <a:spcPts val="0"/>
              </a:spcBef>
              <a:spcAft>
                <a:spcPts val="0"/>
              </a:spcAft>
              <a:buNone/>
            </a:pPr>
            <a:r>
              <a:t/>
            </a:r>
            <a:endParaRPr sz="1200">
              <a:solidFill>
                <a:srgbClr val="4C4C4C"/>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4C4C4C"/>
                </a:solidFill>
                <a:latin typeface="Plus Jakarta Sans"/>
                <a:ea typeface="Plus Jakarta Sans"/>
                <a:cs typeface="Plus Jakarta Sans"/>
                <a:sym typeface="Plus Jakarta Sans"/>
              </a:rPr>
              <a:t>Race and ethnicity play a role, too. For example, breast cancer develops more often in white women than in Black, Hispanic, Asian, or American Indian women.</a:t>
            </a:r>
            <a:endParaRPr sz="1200">
              <a:solidFill>
                <a:srgbClr val="4C4C4C"/>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4C4C4C"/>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4C4C4C"/>
                </a:solidFill>
                <a:latin typeface="Plus Jakarta Sans"/>
                <a:ea typeface="Plus Jakarta Sans"/>
                <a:cs typeface="Plus Jakarta Sans"/>
                <a:sym typeface="Plus Jakarta Sans"/>
              </a:rPr>
              <a:t>If some of these factors ring true for you, don’t worry. This doesn’t mean you’re destined to become a statistic. Keep reading for little things you can control that make a big difference.</a:t>
            </a:r>
            <a:endParaRPr sz="1200">
              <a:solidFill>
                <a:srgbClr val="4C4C4C"/>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4C4C4C"/>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chemeClr val="accent1"/>
                </a:solidFill>
                <a:latin typeface="Plus Jakarta Sans"/>
                <a:ea typeface="Plus Jakarta Sans"/>
                <a:cs typeface="Plus Jakarta Sans"/>
                <a:sym typeface="Plus Jakarta Sans"/>
              </a:rPr>
              <a:t>[Callout/CTA]</a:t>
            </a:r>
            <a:endParaRPr i="1" sz="1200">
              <a:solidFill>
                <a:schemeClr val="accent1"/>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4C4C4C"/>
                </a:solidFill>
                <a:latin typeface="Plus Jakarta Sans"/>
                <a:ea typeface="Plus Jakarta Sans"/>
                <a:cs typeface="Plus Jakarta Sans"/>
                <a:sym typeface="Plus Jakarta Sans"/>
              </a:rPr>
              <a:t>Spotting the symptoms of breast cancer can be tricky, since it doesn’t cause many changes in its early stages. But if you know </a:t>
            </a:r>
            <a:r>
              <a:rPr i="1" lang="en-US" sz="12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what symptoms to look for,</a:t>
            </a:r>
            <a:r>
              <a:rPr i="1" lang="en-US" sz="1200">
                <a:solidFill>
                  <a:schemeClr val="accent3"/>
                </a:solidFill>
                <a:latin typeface="Plus Jakarta Sans"/>
                <a:ea typeface="Plus Jakarta Sans"/>
                <a:cs typeface="Plus Jakarta Sans"/>
                <a:sym typeface="Plus Jakarta Sans"/>
              </a:rPr>
              <a:t> </a:t>
            </a:r>
            <a:r>
              <a:rPr i="1" lang="en-US" sz="1200">
                <a:solidFill>
                  <a:srgbClr val="4C4C4C"/>
                </a:solidFill>
                <a:latin typeface="Plus Jakarta Sans"/>
                <a:ea typeface="Plus Jakarta Sans"/>
                <a:cs typeface="Plus Jakarta Sans"/>
                <a:sym typeface="Plus Jakarta Sans"/>
              </a:rPr>
              <a:t>you may be able to catch it sooner rather than later. </a:t>
            </a:r>
            <a:endParaRPr i="1" sz="1200">
              <a:solidFill>
                <a:srgbClr val="4C4C4C"/>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4C4C4C"/>
              </a:solidFill>
              <a:latin typeface="Plus Jakarta Sans"/>
              <a:ea typeface="Plus Jakarta Sans"/>
              <a:cs typeface="Plus Jakarta Sans"/>
              <a:sym typeface="Plus Jakarta Sans"/>
            </a:endParaRPr>
          </a:p>
        </p:txBody>
      </p:sp>
      <p:sp>
        <p:nvSpPr>
          <p:cNvPr id="1282" name="Google Shape;1282;p130"/>
          <p:cNvSpPr txBox="1"/>
          <p:nvPr/>
        </p:nvSpPr>
        <p:spPr>
          <a:xfrm>
            <a:off x="9472500" y="3378725"/>
            <a:ext cx="2175000" cy="1280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Customize the blog</a:t>
            </a:r>
            <a:endParaRPr b="1">
              <a:solidFill>
                <a:schemeClr val="accent1"/>
              </a:solidFill>
              <a:latin typeface="Plus Jakarta Sans"/>
              <a:ea typeface="Plus Jakarta Sans"/>
              <a:cs typeface="Plus Jakarta Sans"/>
              <a:sym typeface="Plus Jakarta Sans"/>
            </a:endParaRPr>
          </a:p>
          <a:p>
            <a:pPr indent="0" lvl="0" marL="0" marR="0" rtl="0" algn="ctr">
              <a:lnSpc>
                <a:spcPct val="100000"/>
              </a:lnSpc>
              <a:spcBef>
                <a:spcPts val="500"/>
              </a:spcBef>
              <a:spcAft>
                <a:spcPts val="0"/>
              </a:spcAft>
              <a:buClr>
                <a:srgbClr val="000000"/>
              </a:buClr>
              <a:buSzPts val="1100"/>
              <a:buFont typeface="Arial"/>
              <a:buNone/>
            </a:pPr>
            <a:r>
              <a:rPr b="1" i="1" lang="en-US" sz="1300">
                <a:solidFill>
                  <a:schemeClr val="accent3"/>
                </a:solidFill>
                <a:latin typeface="Plus Jakarta Sans"/>
                <a:ea typeface="Plus Jakarta Sans"/>
                <a:cs typeface="Plus Jakarta Sans"/>
                <a:sym typeface="Plus Jakarta Sans"/>
              </a:rPr>
              <a:t>Add your Oncology team’s </a:t>
            </a:r>
            <a:r>
              <a:rPr b="1" i="1" lang="en-US" sz="1300">
                <a:solidFill>
                  <a:schemeClr val="accent3"/>
                </a:solidFill>
                <a:latin typeface="Plus Jakarta Sans"/>
                <a:ea typeface="Plus Jakarta Sans"/>
                <a:cs typeface="Plus Jakarta Sans"/>
                <a:sym typeface="Plus Jakarta Sans"/>
              </a:rPr>
              <a:t>quotes</a:t>
            </a:r>
            <a:r>
              <a:rPr b="1" i="1" lang="en-US" sz="1300">
                <a:solidFill>
                  <a:schemeClr val="accent3"/>
                </a:solidFill>
                <a:latin typeface="Plus Jakarta Sans"/>
                <a:ea typeface="Plus Jakarta Sans"/>
                <a:cs typeface="Plus Jakarta Sans"/>
                <a:sym typeface="Plus Jakarta Sans"/>
              </a:rPr>
              <a:t>, best practices, and care recommendations </a:t>
            </a:r>
            <a:endParaRPr b="1" i="0" sz="1300" u="none" cap="none" strike="noStrike">
              <a:solidFill>
                <a:schemeClr val="accent3"/>
              </a:solidFill>
              <a:latin typeface="Plus Jakarta Sans"/>
              <a:ea typeface="Plus Jakarta Sans"/>
              <a:cs typeface="Plus Jakarta Sans"/>
              <a:sym typeface="Plus Jakarta Sans"/>
            </a:endParaRPr>
          </a:p>
        </p:txBody>
      </p:sp>
      <p:grpSp>
        <p:nvGrpSpPr>
          <p:cNvPr id="1283" name="Google Shape;1283;p130"/>
          <p:cNvGrpSpPr/>
          <p:nvPr/>
        </p:nvGrpSpPr>
        <p:grpSpPr>
          <a:xfrm>
            <a:off x="10219200" y="2637025"/>
            <a:ext cx="681600" cy="681600"/>
            <a:chOff x="10294125" y="1691525"/>
            <a:chExt cx="681600" cy="681600"/>
          </a:xfrm>
        </p:grpSpPr>
        <p:sp>
          <p:nvSpPr>
            <p:cNvPr id="1284" name="Google Shape;1284;p130"/>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285" name="Google Shape;1285;p130"/>
            <p:cNvPicPr preferRelativeResize="0"/>
            <p:nvPr/>
          </p:nvPicPr>
          <p:blipFill>
            <a:blip r:embed="rId5">
              <a:alphaModFix/>
            </a:blip>
            <a:stretch>
              <a:fillRect/>
            </a:stretch>
          </p:blipFill>
          <p:spPr>
            <a:xfrm>
              <a:off x="10419913" y="1813734"/>
              <a:ext cx="430025" cy="437175"/>
            </a:xfrm>
            <a:prstGeom prst="rect">
              <a:avLst/>
            </a:prstGeom>
            <a:noFill/>
            <a:ln>
              <a:noFill/>
            </a:ln>
          </p:spPr>
        </p:pic>
      </p:gr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0" name="Shape 1290"/>
        <p:cNvGrpSpPr/>
        <p:nvPr/>
      </p:nvGrpSpPr>
      <p:grpSpPr>
        <a:xfrm>
          <a:off x="0" y="0"/>
          <a:ext cx="0" cy="0"/>
          <a:chOff x="0" y="0"/>
          <a:chExt cx="0" cy="0"/>
        </a:xfrm>
      </p:grpSpPr>
      <p:sp>
        <p:nvSpPr>
          <p:cNvPr id="1291" name="Google Shape;1291;p131"/>
          <p:cNvSpPr txBox="1"/>
          <p:nvPr>
            <p:ph type="title"/>
          </p:nvPr>
        </p:nvSpPr>
        <p:spPr>
          <a:xfrm>
            <a:off x="740664" y="-39127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Blog post, continued</a:t>
            </a:r>
            <a:endParaRPr/>
          </a:p>
        </p:txBody>
      </p:sp>
      <p:sp>
        <p:nvSpPr>
          <p:cNvPr id="1292" name="Google Shape;1292;p131"/>
          <p:cNvSpPr txBox="1"/>
          <p:nvPr>
            <p:ph idx="2" type="body"/>
          </p:nvPr>
        </p:nvSpPr>
        <p:spPr>
          <a:xfrm>
            <a:off x="740675" y="1205625"/>
            <a:ext cx="8562900" cy="51777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Take Action	</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The good news? There are risk factors that you</a:t>
            </a:r>
            <a:r>
              <a:rPr b="1" lang="en-US" sz="1200">
                <a:solidFill>
                  <a:srgbClr val="000000"/>
                </a:solidFill>
                <a:latin typeface="Plus Jakarta Sans"/>
                <a:ea typeface="Plus Jakarta Sans"/>
                <a:cs typeface="Plus Jakarta Sans"/>
                <a:sym typeface="Plus Jakarta Sans"/>
              </a:rPr>
              <a:t> can</a:t>
            </a:r>
            <a:r>
              <a:rPr lang="en-US" sz="1200">
                <a:solidFill>
                  <a:srgbClr val="000000"/>
                </a:solidFill>
                <a:latin typeface="Plus Jakarta Sans"/>
                <a:ea typeface="Plus Jakarta Sans"/>
                <a:cs typeface="Plus Jakarta Sans"/>
                <a:sym typeface="Plus Jakarta Sans"/>
              </a:rPr>
              <a:t> work on. Try adopting these smart lifestyle changes to lower your overall risk: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AutoNum type="arabicPeriod"/>
            </a:pPr>
            <a:r>
              <a:rPr b="1" lang="en-US" sz="1200">
                <a:solidFill>
                  <a:srgbClr val="000000"/>
                </a:solidFill>
                <a:latin typeface="Plus Jakarta Sans"/>
                <a:ea typeface="Plus Jakarta Sans"/>
                <a:cs typeface="Plus Jakarta Sans"/>
                <a:sym typeface="Plus Jakarta Sans"/>
              </a:rPr>
              <a:t>Scale back. </a:t>
            </a:r>
            <a:r>
              <a:rPr lang="en-US" sz="1200">
                <a:solidFill>
                  <a:srgbClr val="000000"/>
                </a:solidFill>
                <a:latin typeface="Plus Jakarta Sans"/>
                <a:ea typeface="Plus Jakarta Sans"/>
                <a:cs typeface="Plus Jakarta Sans"/>
                <a:sym typeface="Plus Jakarta Sans"/>
              </a:rPr>
              <a:t>Women after menopause who are at a healthy weight are less likely to get breast cancer than those who are overweight or obese.</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1000"/>
              </a:spcBef>
              <a:spcAft>
                <a:spcPts val="0"/>
              </a:spcAft>
              <a:buClr>
                <a:srgbClr val="000000"/>
              </a:buClr>
              <a:buSzPts val="1200"/>
              <a:buAutoNum type="arabicPeriod"/>
            </a:pPr>
            <a:r>
              <a:rPr b="1" lang="en-US" sz="1200">
                <a:solidFill>
                  <a:srgbClr val="000000"/>
                </a:solidFill>
                <a:latin typeface="Plus Jakarta Sans"/>
                <a:ea typeface="Plus Jakarta Sans"/>
                <a:cs typeface="Plus Jakarta Sans"/>
                <a:sym typeface="Plus Jakarta Sans"/>
              </a:rPr>
              <a:t>Get moving.</a:t>
            </a:r>
            <a:r>
              <a:rPr lang="en-US" sz="1200">
                <a:solidFill>
                  <a:srgbClr val="000000"/>
                </a:solidFill>
                <a:latin typeface="Plus Jakarta Sans"/>
                <a:ea typeface="Plus Jakarta Sans"/>
                <a:cs typeface="Plus Jakarta Sans"/>
                <a:sym typeface="Plus Jakarta Sans"/>
              </a:rPr>
              <a:t> Physical activity can help lower your chances of getting breast cancer.</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1000"/>
              </a:spcBef>
              <a:spcAft>
                <a:spcPts val="0"/>
              </a:spcAft>
              <a:buClr>
                <a:srgbClr val="000000"/>
              </a:buClr>
              <a:buSzPts val="1200"/>
              <a:buAutoNum type="arabicPeriod"/>
            </a:pPr>
            <a:r>
              <a:rPr b="1" lang="en-US" sz="1200">
                <a:solidFill>
                  <a:srgbClr val="000000"/>
                </a:solidFill>
                <a:latin typeface="Plus Jakarta Sans"/>
                <a:ea typeface="Plus Jakarta Sans"/>
                <a:cs typeface="Plus Jakarta Sans"/>
                <a:sym typeface="Plus Jakarta Sans"/>
              </a:rPr>
              <a:t>Cut down on alcohol.</a:t>
            </a:r>
            <a:r>
              <a:rPr lang="en-US" sz="1200">
                <a:solidFill>
                  <a:srgbClr val="000000"/>
                </a:solidFill>
                <a:latin typeface="Plus Jakarta Sans"/>
                <a:ea typeface="Plus Jakarta Sans"/>
                <a:cs typeface="Plus Jakarta Sans"/>
                <a:sym typeface="Plus Jakarta Sans"/>
              </a:rPr>
              <a:t> The more you drink, the more you’re at risk. One alcoholic beverage a day can add up to a 10% increase in risk; two to three a day bumps it to 20%. </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1000"/>
              </a:spcBef>
              <a:spcAft>
                <a:spcPts val="0"/>
              </a:spcAft>
              <a:buClr>
                <a:srgbClr val="000000"/>
              </a:buClr>
              <a:buSzPts val="1200"/>
              <a:buAutoNum type="arabicPeriod"/>
            </a:pPr>
            <a:r>
              <a:rPr b="1" lang="en-US" sz="1200">
                <a:solidFill>
                  <a:srgbClr val="000000"/>
                </a:solidFill>
                <a:latin typeface="Plus Jakarta Sans"/>
                <a:ea typeface="Plus Jakarta Sans"/>
                <a:cs typeface="Plus Jakarta Sans"/>
                <a:sym typeface="Plus Jakarta Sans"/>
              </a:rPr>
              <a:t>Banish the (cigarette) butts.</a:t>
            </a:r>
            <a:r>
              <a:rPr lang="en-US" sz="1200">
                <a:solidFill>
                  <a:srgbClr val="000000"/>
                </a:solidFill>
                <a:latin typeface="Plus Jakarta Sans"/>
                <a:ea typeface="Plus Jakarta Sans"/>
                <a:cs typeface="Plus Jakarta Sans"/>
                <a:sym typeface="Plus Jakarta Sans"/>
              </a:rPr>
              <a:t> According to the CDC, there’s evidence smoking may increase breast cancer risk.</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1000"/>
              </a:spcBef>
              <a:spcAft>
                <a:spcPts val="0"/>
              </a:spcAft>
              <a:buClr>
                <a:srgbClr val="000000"/>
              </a:buClr>
              <a:buSzPts val="1200"/>
              <a:buAutoNum type="arabicPeriod"/>
            </a:pPr>
            <a:r>
              <a:rPr b="1" lang="en-US" sz="1200">
                <a:solidFill>
                  <a:srgbClr val="000000"/>
                </a:solidFill>
                <a:latin typeface="Plus Jakarta Sans"/>
                <a:ea typeface="Plus Jakarta Sans"/>
                <a:cs typeface="Plus Jakarta Sans"/>
                <a:sym typeface="Plus Jakarta Sans"/>
              </a:rPr>
              <a:t>Mind your meals.</a:t>
            </a:r>
            <a:r>
              <a:rPr lang="en-US" sz="1200">
                <a:solidFill>
                  <a:srgbClr val="000000"/>
                </a:solidFill>
                <a:latin typeface="Plus Jakarta Sans"/>
                <a:ea typeface="Plus Jakarta Sans"/>
                <a:cs typeface="Plus Jakarta Sans"/>
                <a:sym typeface="Plus Jakarta Sans"/>
              </a:rPr>
              <a:t> Some studies suggest that a diet high in fruits, vegetables, and calcium-rich dairy—but low in red and processed meats—might help lower the risk for breast cancer.</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1000"/>
              </a:spcBef>
              <a:spcAft>
                <a:spcPts val="0"/>
              </a:spcAft>
              <a:buClr>
                <a:srgbClr val="000000"/>
              </a:buClr>
              <a:buSzPts val="1000"/>
              <a:buFont typeface="Arial"/>
              <a:buNone/>
            </a:pPr>
            <a:r>
              <a:rPr i="1" lang="en-US" sz="1200">
                <a:solidFill>
                  <a:srgbClr val="4C4C4C"/>
                </a:solidFill>
                <a:latin typeface="Plus Jakarta Sans"/>
                <a:ea typeface="Plus Jakarta Sans"/>
                <a:cs typeface="Plus Jakarta Sans"/>
                <a:sym typeface="Plus Jakarta Sans"/>
              </a:rPr>
              <a:t>[</a:t>
            </a:r>
            <a:r>
              <a:rPr i="1" lang="en-US" sz="1200">
                <a:solidFill>
                  <a:schemeClr val="accent1"/>
                </a:solidFill>
                <a:latin typeface="Plus Jakarta Sans"/>
                <a:ea typeface="Plus Jakarta Sans"/>
                <a:cs typeface="Plus Jakarta Sans"/>
                <a:sym typeface="Plus Jakarta Sans"/>
              </a:rPr>
              <a:t>Callout/CTA]</a:t>
            </a:r>
            <a:endParaRPr i="1" sz="1200">
              <a:solidFill>
                <a:schemeClr val="accent1"/>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Clr>
                <a:srgbClr val="000000"/>
              </a:buClr>
              <a:buSzPts val="1000"/>
              <a:buFont typeface="Arial"/>
              <a:buNone/>
            </a:pPr>
            <a:r>
              <a:rPr i="1" lang="en-US" sz="1200">
                <a:solidFill>
                  <a:srgbClr val="4C4C4C"/>
                </a:solidFill>
                <a:latin typeface="Plus Jakarta Sans"/>
                <a:ea typeface="Plus Jakarta Sans"/>
                <a:cs typeface="Plus Jakarta Sans"/>
                <a:sym typeface="Plus Jakarta Sans"/>
              </a:rPr>
              <a:t>Adding more fruit to your diet may help ward off breast cancer. Not sure where to begin? Try our refreshing </a:t>
            </a:r>
            <a:r>
              <a:rPr i="1" lang="en-US" sz="12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3-ingredient pineapple smoothie recipe</a:t>
            </a:r>
            <a:r>
              <a:rPr i="1" lang="en-US" sz="1200">
                <a:solidFill>
                  <a:srgbClr val="4C4C4C"/>
                </a:solidFill>
                <a:latin typeface="Plus Jakarta Sans"/>
                <a:ea typeface="Plus Jakarta Sans"/>
                <a:cs typeface="Plus Jakarta Sans"/>
                <a:sym typeface="Plus Jakarta Sans"/>
              </a:rPr>
              <a:t> and take a delicious step toward better health.</a:t>
            </a:r>
            <a:endParaRPr i="1" sz="1200">
              <a:solidFill>
                <a:srgbClr val="4C4C4C"/>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Clr>
                <a:srgbClr val="000000"/>
              </a:buClr>
              <a:buSzPts val="1000"/>
              <a:buFont typeface="Arial"/>
              <a:buNone/>
            </a:pPr>
            <a:r>
              <a:rPr lang="en-US" sz="1200">
                <a:solidFill>
                  <a:srgbClr val="4C4C4C"/>
                </a:solidFill>
                <a:latin typeface="Plus Jakarta Sans"/>
                <a:ea typeface="Plus Jakarta Sans"/>
                <a:cs typeface="Plus Jakarta Sans"/>
                <a:sym typeface="Plus Jakarta Sans"/>
              </a:rPr>
              <a:t>	</a:t>
            </a:r>
            <a:endParaRPr sz="1200">
              <a:solidFill>
                <a:srgbClr val="4C4C4C"/>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Clr>
                <a:srgbClr val="000000"/>
              </a:buClr>
              <a:buSzPts val="1000"/>
              <a:buFont typeface="Arial"/>
              <a:buNone/>
            </a:pPr>
            <a:r>
              <a:rPr b="1" lang="en-US" sz="1200">
                <a:solidFill>
                  <a:srgbClr val="4C4C4C"/>
                </a:solidFill>
                <a:latin typeface="Plus Jakarta Sans"/>
                <a:ea typeface="Plus Jakarta Sans"/>
                <a:cs typeface="Plus Jakarta Sans"/>
                <a:sym typeface="Plus Jakarta Sans"/>
              </a:rPr>
              <a:t>Schedule Your Screening</a:t>
            </a:r>
            <a:endParaRPr b="1" sz="1200">
              <a:solidFill>
                <a:srgbClr val="4C4C4C"/>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Clr>
                <a:srgbClr val="000000"/>
              </a:buClr>
              <a:buSzPts val="1000"/>
              <a:buFont typeface="Arial"/>
              <a:buNone/>
            </a:pPr>
            <a:r>
              <a:rPr lang="en-US" sz="1200">
                <a:solidFill>
                  <a:srgbClr val="4C4C4C"/>
                </a:solidFill>
                <a:latin typeface="Plus Jakarta Sans"/>
                <a:ea typeface="Plus Jakarta Sans"/>
                <a:cs typeface="Plus Jakarta Sans"/>
                <a:sym typeface="Plus Jakarta Sans"/>
              </a:rPr>
              <a:t>If breast cancer does strike, it’s very important to catch it early, when it’s most treatable. </a:t>
            </a:r>
            <a:endParaRPr sz="1200">
              <a:solidFill>
                <a:srgbClr val="4C4C4C"/>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Clr>
                <a:srgbClr val="000000"/>
              </a:buClr>
              <a:buSzPts val="1000"/>
              <a:buFont typeface="Arial"/>
              <a:buNone/>
            </a:pPr>
            <a:r>
              <a:t/>
            </a:r>
            <a:endParaRPr sz="1200">
              <a:solidFill>
                <a:srgbClr val="4C4C4C"/>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Clr>
                <a:srgbClr val="000000"/>
              </a:buClr>
              <a:buSzPts val="1000"/>
              <a:buFont typeface="Arial"/>
              <a:buNone/>
            </a:pPr>
            <a:r>
              <a:t/>
            </a:r>
            <a:endParaRPr sz="1200">
              <a:solidFill>
                <a:srgbClr val="4C4C4C"/>
              </a:solidFill>
              <a:latin typeface="Plus Jakarta Sans"/>
              <a:ea typeface="Plus Jakarta Sans"/>
              <a:cs typeface="Plus Jakarta Sans"/>
              <a:sym typeface="Plus Jakarta Sans"/>
            </a:endParaRPr>
          </a:p>
        </p:txBody>
      </p:sp>
      <p:grpSp>
        <p:nvGrpSpPr>
          <p:cNvPr id="1293" name="Google Shape;1293;p131"/>
          <p:cNvGrpSpPr/>
          <p:nvPr/>
        </p:nvGrpSpPr>
        <p:grpSpPr>
          <a:xfrm>
            <a:off x="10219200" y="2637025"/>
            <a:ext cx="681600" cy="681600"/>
            <a:chOff x="10294125" y="2443000"/>
            <a:chExt cx="681600" cy="681600"/>
          </a:xfrm>
        </p:grpSpPr>
        <p:sp>
          <p:nvSpPr>
            <p:cNvPr id="1294" name="Google Shape;1294;p131"/>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295" name="Google Shape;1295;p131"/>
            <p:cNvPicPr preferRelativeResize="0"/>
            <p:nvPr/>
          </p:nvPicPr>
          <p:blipFill>
            <a:blip r:embed="rId4">
              <a:alphaModFix/>
            </a:blip>
            <a:stretch>
              <a:fillRect/>
            </a:stretch>
          </p:blipFill>
          <p:spPr>
            <a:xfrm>
              <a:off x="10401437" y="2562524"/>
              <a:ext cx="466975" cy="442550"/>
            </a:xfrm>
            <a:prstGeom prst="rect">
              <a:avLst/>
            </a:prstGeom>
            <a:noFill/>
            <a:ln>
              <a:noFill/>
            </a:ln>
          </p:spPr>
        </p:pic>
      </p:grpSp>
      <p:sp>
        <p:nvSpPr>
          <p:cNvPr id="1296" name="Google Shape;1296;p131"/>
          <p:cNvSpPr txBox="1"/>
          <p:nvPr/>
        </p:nvSpPr>
        <p:spPr>
          <a:xfrm>
            <a:off x="9566850" y="3352950"/>
            <a:ext cx="1986300" cy="1693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update the links to the CHL resources with your domain name and URL before you publish your blog</a:t>
            </a:r>
            <a:r>
              <a:rPr b="1" lang="en-US">
                <a:solidFill>
                  <a:schemeClr val="accent3"/>
                </a:solidFill>
                <a:latin typeface="Plus Jakarta Sans"/>
                <a:ea typeface="Plus Jakarta Sans"/>
                <a:cs typeface="Plus Jakarta Sans"/>
                <a:sym typeface="Plus Jakarta Sans"/>
              </a:rPr>
              <a:t>.</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1" name="Shape 1301"/>
        <p:cNvGrpSpPr/>
        <p:nvPr/>
      </p:nvGrpSpPr>
      <p:grpSpPr>
        <a:xfrm>
          <a:off x="0" y="0"/>
          <a:ext cx="0" cy="0"/>
          <a:chOff x="0" y="0"/>
          <a:chExt cx="0" cy="0"/>
        </a:xfrm>
      </p:grpSpPr>
      <p:sp>
        <p:nvSpPr>
          <p:cNvPr id="1302" name="Google Shape;1302;p132"/>
          <p:cNvSpPr txBox="1"/>
          <p:nvPr>
            <p:ph type="title"/>
          </p:nvPr>
        </p:nvSpPr>
        <p:spPr>
          <a:xfrm>
            <a:off x="740664" y="659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Blog post, continued</a:t>
            </a:r>
            <a:endParaRPr/>
          </a:p>
        </p:txBody>
      </p:sp>
      <p:sp>
        <p:nvSpPr>
          <p:cNvPr id="1303" name="Google Shape;1303;p132"/>
          <p:cNvSpPr txBox="1"/>
          <p:nvPr>
            <p:ph idx="2" type="body"/>
          </p:nvPr>
        </p:nvSpPr>
        <p:spPr>
          <a:xfrm>
            <a:off x="587625" y="1921250"/>
            <a:ext cx="8981400" cy="3674700"/>
          </a:xfrm>
          <a:prstGeom prst="rect">
            <a:avLst/>
          </a:prstGeom>
        </p:spPr>
        <p:txBody>
          <a:bodyPr anchorCtr="0" anchor="t" bIns="45700" lIns="0" spcFirstLastPara="1" rIns="91425" wrap="square" tIns="45700">
            <a:normAutofit/>
          </a:bodyPr>
          <a:lstStyle/>
          <a:p>
            <a:pPr indent="0" lvl="0" marL="0" rtl="0" algn="l">
              <a:lnSpc>
                <a:spcPct val="100000"/>
              </a:lnSpc>
              <a:spcBef>
                <a:spcPts val="0"/>
              </a:spcBef>
              <a:spcAft>
                <a:spcPts val="0"/>
              </a:spcAft>
              <a:buClr>
                <a:srgbClr val="000000"/>
              </a:buClr>
              <a:buSzPts val="1000"/>
              <a:buFont typeface="Arial"/>
              <a:buNone/>
            </a:pPr>
            <a:r>
              <a:rPr lang="en-US" sz="1200">
                <a:solidFill>
                  <a:srgbClr val="4C4C4C"/>
                </a:solidFill>
                <a:latin typeface="Plus Jakarta Sans"/>
                <a:ea typeface="Plus Jakarta Sans"/>
                <a:cs typeface="Plus Jakarta Sans"/>
                <a:sym typeface="Plus Jakarta Sans"/>
              </a:rPr>
              <a:t>Mammograms are the best way to find breast cancer. </a:t>
            </a:r>
            <a:r>
              <a:rPr b="1" lang="en-US" sz="1200">
                <a:solidFill>
                  <a:schemeClr val="accent2"/>
                </a:solidFill>
                <a:latin typeface="Plus Jakarta Sans"/>
                <a:ea typeface="Plus Jakarta Sans"/>
                <a:cs typeface="Plus Jakarta Sans"/>
                <a:sym typeface="Plus Jakarta Sans"/>
              </a:rPr>
              <a:t>Experts</a:t>
            </a:r>
            <a:r>
              <a:rPr lang="en-US" sz="1200">
                <a:solidFill>
                  <a:srgbClr val="4C4C4C"/>
                </a:solidFill>
                <a:latin typeface="Plus Jakarta Sans"/>
                <a:ea typeface="Plus Jakarta Sans"/>
                <a:cs typeface="Plus Jakarta Sans"/>
                <a:sym typeface="Plus Jakarta Sans"/>
              </a:rPr>
              <a:t> have different recommendations for this screening:</a:t>
            </a:r>
            <a:endParaRPr sz="1200">
              <a:solidFill>
                <a:srgbClr val="4C4C4C"/>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Clr>
                <a:srgbClr val="000000"/>
              </a:buClr>
              <a:buSzPts val="1000"/>
              <a:buFont typeface="Arial"/>
              <a:buNone/>
            </a:pPr>
            <a:r>
              <a:rPr lang="en-US" sz="1200">
                <a:solidFill>
                  <a:srgbClr val="4C4C4C"/>
                </a:solidFill>
                <a:latin typeface="Plus Jakarta Sans"/>
                <a:ea typeface="Plus Jakarta Sans"/>
                <a:cs typeface="Plus Jakarta Sans"/>
                <a:sym typeface="Plus Jakarta Sans"/>
              </a:rPr>
              <a:t>The U.S. Preventive Services Task Force says women ages 50 to 74 should get screened every two years. </a:t>
            </a:r>
            <a:endParaRPr sz="1200">
              <a:solidFill>
                <a:srgbClr val="4C4C4C"/>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Clr>
                <a:srgbClr val="000000"/>
              </a:buClr>
              <a:buSzPts val="1000"/>
              <a:buFont typeface="Arial"/>
              <a:buNone/>
            </a:pPr>
            <a:r>
              <a:rPr lang="en-US" sz="1200">
                <a:solidFill>
                  <a:srgbClr val="4C4C4C"/>
                </a:solidFill>
                <a:latin typeface="Plus Jakarta Sans"/>
                <a:ea typeface="Plus Jakarta Sans"/>
                <a:cs typeface="Plus Jakarta Sans"/>
                <a:sym typeface="Plus Jakarta Sans"/>
              </a:rPr>
              <a:t>The American Cancer Society recommends a yearly mammogram for all women ages 45 to 54. Women ages 55 and older can continue with the same schedule or switch to getting a mammogram every other year.</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[Callout/CTA]</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Getting a breast cancer diagnosis and making treatment decisions can be overwhelming, to say the least. Follow our tips on which </a:t>
            </a:r>
            <a:r>
              <a:rPr i="1" lang="en-US" sz="1200" u="sng">
                <a:solidFill>
                  <a:srgbClr val="0563C1"/>
                </a:solidFill>
                <a:latin typeface="Plus Jakarta Sans"/>
                <a:ea typeface="Plus Jakarta Sans"/>
                <a:cs typeface="Plus Jakarta Sans"/>
                <a:sym typeface="Plus Jakarta Sans"/>
                <a:hlinkClick r:id="rId3">
                  <a:extLst>
                    <a:ext uri="{A12FA001-AC4F-418D-AE19-62706E023703}">
                      <ahyp:hlinkClr val="tx"/>
                    </a:ext>
                  </a:extLst>
                </a:hlinkClick>
              </a:rPr>
              <a:t>questions to ask about your treatment</a:t>
            </a:r>
            <a:r>
              <a:rPr i="1" lang="en-US" sz="1200">
                <a:solidFill>
                  <a:srgbClr val="000000"/>
                </a:solidFill>
                <a:latin typeface="Plus Jakarta Sans"/>
                <a:ea typeface="Plus Jakarta Sans"/>
                <a:cs typeface="Plus Jakarta Sans"/>
                <a:sym typeface="Plus Jakarta Sans"/>
              </a:rPr>
              <a:t> so you can be prepared for what lies ahead.</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1400"/>
              </a:spcBef>
              <a:spcAft>
                <a:spcPts val="0"/>
              </a:spcAft>
              <a:buNone/>
            </a:pPr>
            <a:r>
              <a:rPr lang="en-US" sz="1200">
                <a:solidFill>
                  <a:srgbClr val="000000"/>
                </a:solidFill>
                <a:latin typeface="Plus Jakarta Sans"/>
                <a:ea typeface="Plus Jakarta Sans"/>
                <a:cs typeface="Plus Jakarta Sans"/>
                <a:sym typeface="Plus Jakarta Sans"/>
              </a:rPr>
              <a:t>Mammogram benefits and limitations vary based on factors like age and personal risk. Talk with your</a:t>
            </a:r>
            <a:r>
              <a:rPr b="1" lang="en-US" sz="1200">
                <a:solidFill>
                  <a:srgbClr val="000000"/>
                </a:solidFill>
                <a:latin typeface="Plus Jakarta Sans"/>
                <a:ea typeface="Plus Jakarta Sans"/>
                <a:cs typeface="Plus Jakarta Sans"/>
                <a:sym typeface="Plus Jakarta Sans"/>
              </a:rPr>
              <a:t> </a:t>
            </a:r>
            <a:r>
              <a:rPr b="1" lang="en-US" sz="1200">
                <a:solidFill>
                  <a:schemeClr val="accent2"/>
                </a:solidFill>
                <a:latin typeface="Plus Jakarta Sans"/>
                <a:ea typeface="Plus Jakarta Sans"/>
                <a:cs typeface="Plus Jakarta Sans"/>
                <a:sym typeface="Plus Jakarta Sans"/>
              </a:rPr>
              <a:t>health care provider</a:t>
            </a:r>
            <a:r>
              <a:rPr b="1" lang="en-US" sz="1200">
                <a:solidFill>
                  <a:srgbClr val="000000"/>
                </a:solidFill>
                <a:latin typeface="Plus Jakarta Sans"/>
                <a:ea typeface="Plus Jakarta Sans"/>
                <a:cs typeface="Plus Jakarta Sans"/>
                <a:sym typeface="Plus Jakarta Sans"/>
              </a:rPr>
              <a:t> </a:t>
            </a:r>
            <a:r>
              <a:rPr lang="en-US" sz="1200">
                <a:solidFill>
                  <a:srgbClr val="000000"/>
                </a:solidFill>
                <a:latin typeface="Plus Jakarta Sans"/>
                <a:ea typeface="Plus Jakarta Sans"/>
                <a:cs typeface="Plus Jakarta Sans"/>
                <a:sym typeface="Plus Jakarta Sans"/>
              </a:rPr>
              <a:t>about your personal risk level before making a decision about when to start mammograms or how often to get them.</a:t>
            </a:r>
            <a:endParaRPr sz="1200">
              <a:solidFill>
                <a:srgbClr val="000000"/>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a:p>
        </p:txBody>
      </p:sp>
      <p:sp>
        <p:nvSpPr>
          <p:cNvPr id="1304" name="Google Shape;1304;p132"/>
          <p:cNvSpPr txBox="1"/>
          <p:nvPr/>
        </p:nvSpPr>
        <p:spPr>
          <a:xfrm>
            <a:off x="9701100" y="2540525"/>
            <a:ext cx="2175000" cy="10800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Link to your Experts</a:t>
            </a:r>
            <a:endParaRPr b="1">
              <a:solidFill>
                <a:schemeClr val="accent1"/>
              </a:solidFill>
              <a:latin typeface="Plus Jakarta Sans"/>
              <a:ea typeface="Plus Jakarta Sans"/>
              <a:cs typeface="Plus Jakarta Sans"/>
              <a:sym typeface="Plus Jakarta Sans"/>
            </a:endParaRPr>
          </a:p>
          <a:p>
            <a:pPr indent="0" lvl="0" marL="0" marR="0" rtl="0" algn="ctr">
              <a:lnSpc>
                <a:spcPct val="100000"/>
              </a:lnSpc>
              <a:spcBef>
                <a:spcPts val="500"/>
              </a:spcBef>
              <a:spcAft>
                <a:spcPts val="0"/>
              </a:spcAft>
              <a:buClr>
                <a:srgbClr val="000000"/>
              </a:buClr>
              <a:buSzPts val="1100"/>
              <a:buFont typeface="Arial"/>
              <a:buNone/>
            </a:pPr>
            <a:r>
              <a:rPr b="1" i="1" lang="en-US" sz="1300">
                <a:solidFill>
                  <a:schemeClr val="accent3"/>
                </a:solidFill>
                <a:latin typeface="Plus Jakarta Sans"/>
                <a:ea typeface="Plus Jakarta Sans"/>
                <a:cs typeface="Plus Jakarta Sans"/>
                <a:sym typeface="Plus Jakarta Sans"/>
              </a:rPr>
              <a:t>Replace the </a:t>
            </a:r>
            <a:r>
              <a:rPr b="1" i="1" lang="en-US" sz="1300">
                <a:solidFill>
                  <a:schemeClr val="accent2"/>
                </a:solidFill>
                <a:latin typeface="Plus Jakarta Sans"/>
                <a:ea typeface="Plus Jakarta Sans"/>
                <a:cs typeface="Plus Jakarta Sans"/>
                <a:sym typeface="Plus Jakarta Sans"/>
              </a:rPr>
              <a:t>highlighted</a:t>
            </a:r>
            <a:r>
              <a:rPr b="1" i="1" lang="en-US" sz="1300">
                <a:solidFill>
                  <a:schemeClr val="accent3"/>
                </a:solidFill>
                <a:latin typeface="Plus Jakarta Sans"/>
                <a:ea typeface="Plus Jakarta Sans"/>
                <a:cs typeface="Plus Jakarta Sans"/>
                <a:sym typeface="Plus Jakarta Sans"/>
              </a:rPr>
              <a:t> terms with links to your Oncology care team. </a:t>
            </a:r>
            <a:endParaRPr b="1" i="0" sz="1300" u="none" cap="none" strike="noStrike">
              <a:solidFill>
                <a:schemeClr val="accent3"/>
              </a:solidFill>
              <a:latin typeface="Plus Jakarta Sans"/>
              <a:ea typeface="Plus Jakarta Sans"/>
              <a:cs typeface="Plus Jakarta Sans"/>
              <a:sym typeface="Plus Jakarta Sans"/>
            </a:endParaRPr>
          </a:p>
        </p:txBody>
      </p:sp>
      <p:grpSp>
        <p:nvGrpSpPr>
          <p:cNvPr id="1305" name="Google Shape;1305;p132"/>
          <p:cNvGrpSpPr/>
          <p:nvPr/>
        </p:nvGrpSpPr>
        <p:grpSpPr>
          <a:xfrm>
            <a:off x="10447800" y="1798825"/>
            <a:ext cx="681600" cy="681600"/>
            <a:chOff x="10294125" y="1691525"/>
            <a:chExt cx="681600" cy="681600"/>
          </a:xfrm>
        </p:grpSpPr>
        <p:sp>
          <p:nvSpPr>
            <p:cNvPr id="1306" name="Google Shape;1306;p132"/>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307" name="Google Shape;1307;p132"/>
            <p:cNvPicPr preferRelativeResize="0"/>
            <p:nvPr/>
          </p:nvPicPr>
          <p:blipFill>
            <a:blip r:embed="rId4">
              <a:alphaModFix/>
            </a:blip>
            <a:stretch>
              <a:fillRect/>
            </a:stretch>
          </p:blipFill>
          <p:spPr>
            <a:xfrm>
              <a:off x="10419913" y="1813734"/>
              <a:ext cx="430025" cy="437175"/>
            </a:xfrm>
            <a:prstGeom prst="rect">
              <a:avLst/>
            </a:prstGeom>
            <a:noFill/>
            <a:ln>
              <a:noFill/>
            </a:ln>
          </p:spPr>
        </p:pic>
      </p:gr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2" name="Shape 1312"/>
        <p:cNvGrpSpPr/>
        <p:nvPr/>
      </p:nvGrpSpPr>
      <p:grpSpPr>
        <a:xfrm>
          <a:off x="0" y="0"/>
          <a:ext cx="0" cy="0"/>
          <a:chOff x="0" y="0"/>
          <a:chExt cx="0" cy="0"/>
        </a:xfrm>
      </p:grpSpPr>
      <p:pic>
        <p:nvPicPr>
          <p:cNvPr id="1313" name="Google Shape;1313;p133"/>
          <p:cNvPicPr preferRelativeResize="0"/>
          <p:nvPr>
            <p:ph idx="2" type="pic"/>
          </p:nvPr>
        </p:nvPicPr>
        <p:blipFill rotWithShape="1">
          <a:blip r:embed="rId3">
            <a:alphaModFix amt="45000"/>
          </a:blip>
          <a:srcRect b="12207" l="0" r="0" t="12207"/>
          <a:stretch/>
        </p:blipFill>
        <p:spPr>
          <a:xfrm>
            <a:off x="0" y="0"/>
            <a:ext cx="12192000" cy="6146699"/>
          </a:xfrm>
          <a:prstGeom prst="rect">
            <a:avLst/>
          </a:prstGeom>
        </p:spPr>
      </p:pic>
      <p:sp>
        <p:nvSpPr>
          <p:cNvPr id="1314" name="Google Shape;1314;p133"/>
          <p:cNvSpPr txBox="1"/>
          <p:nvPr>
            <p:ph type="title"/>
          </p:nvPr>
        </p:nvSpPr>
        <p:spPr>
          <a:xfrm>
            <a:off x="642150" y="4568625"/>
            <a:ext cx="5630700" cy="11088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None/>
            </a:pPr>
            <a:r>
              <a:rPr lang="en-US"/>
              <a:t>Breast Cancer Screening: Are Self-Exams In or Out?</a:t>
            </a:r>
            <a:endParaRPr/>
          </a:p>
        </p:txBody>
      </p:sp>
      <p:sp>
        <p:nvSpPr>
          <p:cNvPr id="1315" name="Google Shape;1315;p133"/>
          <p:cNvSpPr txBox="1"/>
          <p:nvPr>
            <p:ph idx="1" type="body"/>
          </p:nvPr>
        </p:nvSpPr>
        <p:spPr>
          <a:xfrm>
            <a:off x="408942" y="5808009"/>
            <a:ext cx="6356700" cy="3387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BLOG OPTION 2</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0" name="Shape 1320"/>
        <p:cNvGrpSpPr/>
        <p:nvPr/>
      </p:nvGrpSpPr>
      <p:grpSpPr>
        <a:xfrm>
          <a:off x="0" y="0"/>
          <a:ext cx="0" cy="0"/>
          <a:chOff x="0" y="0"/>
          <a:chExt cx="0" cy="0"/>
        </a:xfrm>
      </p:grpSpPr>
      <p:sp>
        <p:nvSpPr>
          <p:cNvPr id="1321" name="Google Shape;1321;p134"/>
          <p:cNvSpPr txBox="1"/>
          <p:nvPr>
            <p:ph type="title"/>
          </p:nvPr>
        </p:nvSpPr>
        <p:spPr>
          <a:xfrm>
            <a:off x="740675" y="217100"/>
            <a:ext cx="10679700" cy="9459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Blog post</a:t>
            </a:r>
            <a:endParaRPr/>
          </a:p>
        </p:txBody>
      </p:sp>
      <p:sp>
        <p:nvSpPr>
          <p:cNvPr id="1322" name="Google Shape;1322;p134"/>
          <p:cNvSpPr txBox="1"/>
          <p:nvPr>
            <p:ph idx="1" type="body"/>
          </p:nvPr>
        </p:nvSpPr>
        <p:spPr>
          <a:xfrm>
            <a:off x="740675" y="1243584"/>
            <a:ext cx="10629000" cy="338700"/>
          </a:xfrm>
          <a:prstGeom prst="rect">
            <a:avLst/>
          </a:prstGeom>
        </p:spPr>
        <p:txBody>
          <a:bodyPr anchorCtr="0" anchor="t" bIns="45700" lIns="0" spcFirstLastPara="1" rIns="91425" wrap="square" tIns="45700">
            <a:spAutoFit/>
          </a:bodyPr>
          <a:lstStyle/>
          <a:p>
            <a:pPr indent="0" lvl="0" marL="0" rtl="0" algn="l">
              <a:lnSpc>
                <a:spcPct val="100000"/>
              </a:lnSpc>
              <a:spcBef>
                <a:spcPts val="0"/>
              </a:spcBef>
              <a:spcAft>
                <a:spcPts val="0"/>
              </a:spcAft>
              <a:buNone/>
            </a:pPr>
            <a:r>
              <a:rPr lang="en-US">
                <a:solidFill>
                  <a:srgbClr val="000000"/>
                </a:solidFill>
                <a:latin typeface="Plus Jakarta Sans"/>
                <a:ea typeface="Plus Jakarta Sans"/>
                <a:cs typeface="Plus Jakarta Sans"/>
                <a:sym typeface="Plus Jakarta Sans"/>
              </a:rPr>
              <a:t>Breast Cancer Screening: Are Self-Exams In or Out?</a:t>
            </a:r>
            <a:endParaRPr>
              <a:solidFill>
                <a:srgbClr val="000000"/>
              </a:solidFill>
              <a:latin typeface="Plus Jakarta Sans"/>
              <a:ea typeface="Plus Jakarta Sans"/>
              <a:cs typeface="Plus Jakarta Sans"/>
              <a:sym typeface="Plus Jakarta Sans"/>
            </a:endParaRPr>
          </a:p>
        </p:txBody>
      </p:sp>
      <p:sp>
        <p:nvSpPr>
          <p:cNvPr id="1323" name="Google Shape;1323;p134"/>
          <p:cNvSpPr txBox="1"/>
          <p:nvPr>
            <p:ph idx="2" type="body"/>
          </p:nvPr>
        </p:nvSpPr>
        <p:spPr>
          <a:xfrm>
            <a:off x="740675" y="1662825"/>
            <a:ext cx="8562900" cy="44514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lang="en-US" sz="1200">
                <a:solidFill>
                  <a:srgbClr val="4C4C4C"/>
                </a:solidFill>
                <a:latin typeface="Plus Jakarta Sans"/>
                <a:ea typeface="Plus Jakarta Sans"/>
                <a:cs typeface="Plus Jakarta Sans"/>
                <a:sym typeface="Plus Jakarta Sans"/>
              </a:rPr>
              <a:t>How often do you look at your breasts? Do you know what they usually feel like? Getting familiar with what’s normal for you can make a big difference. Even with advanced screening tools available, such as mammograms, some breast cancers are still found through physical exams. </a:t>
            </a:r>
            <a:endParaRPr sz="1200">
              <a:solidFill>
                <a:srgbClr val="4C4C4C"/>
              </a:solidFill>
              <a:latin typeface="Plus Jakarta Sans"/>
              <a:ea typeface="Plus Jakarta Sans"/>
              <a:cs typeface="Plus Jakarta Sans"/>
              <a:sym typeface="Plus Jakarta Sans"/>
            </a:endParaRPr>
          </a:p>
          <a:p>
            <a:pPr indent="0" lvl="0" marL="0" rtl="0" algn="l">
              <a:lnSpc>
                <a:spcPct val="100000"/>
              </a:lnSpc>
              <a:spcBef>
                <a:spcPts val="1700"/>
              </a:spcBef>
              <a:spcAft>
                <a:spcPts val="0"/>
              </a:spcAft>
              <a:buNone/>
            </a:pPr>
            <a:r>
              <a:rPr lang="en-US" sz="1200">
                <a:solidFill>
                  <a:srgbClr val="4C4C4C"/>
                </a:solidFill>
                <a:latin typeface="Plus Jakarta Sans"/>
                <a:ea typeface="Plus Jakarta Sans"/>
                <a:cs typeface="Plus Jakarta Sans"/>
                <a:sym typeface="Plus Jakarta Sans"/>
              </a:rPr>
              <a:t>Experts used to recommend that women do breast self-exams. But research doesn’t show any clear benefit to following step-by-step instructions for doing them—as long as you’re getting mammograms. As a result, organizations such as the American Cancer Society (ACS)</a:t>
            </a:r>
            <a:r>
              <a:rPr b="1" lang="en-US" sz="1200">
                <a:solidFill>
                  <a:srgbClr val="C4D600"/>
                </a:solidFill>
                <a:latin typeface="Plus Jakarta Sans"/>
                <a:ea typeface="Plus Jakarta Sans"/>
                <a:cs typeface="Plus Jakarta Sans"/>
                <a:sym typeface="Plus Jakarta Sans"/>
              </a:rPr>
              <a:t> </a:t>
            </a:r>
            <a:r>
              <a:rPr b="1" lang="en-US" sz="1200">
                <a:solidFill>
                  <a:schemeClr val="accent1"/>
                </a:solidFill>
                <a:latin typeface="Plus Jakarta Sans"/>
                <a:ea typeface="Plus Jakarta Sans"/>
                <a:cs typeface="Plus Jakarta Sans"/>
                <a:sym typeface="Plus Jakarta Sans"/>
              </a:rPr>
              <a:t>[and our breast cancer specialists]</a:t>
            </a:r>
            <a:r>
              <a:rPr b="1" lang="en-US" sz="1200">
                <a:solidFill>
                  <a:srgbClr val="C4D600"/>
                </a:solidFill>
                <a:latin typeface="Plus Jakarta Sans"/>
                <a:ea typeface="Plus Jakarta Sans"/>
                <a:cs typeface="Plus Jakarta Sans"/>
                <a:sym typeface="Plus Jakarta Sans"/>
              </a:rPr>
              <a:t> </a:t>
            </a:r>
            <a:r>
              <a:rPr lang="en-US" sz="1200">
                <a:solidFill>
                  <a:srgbClr val="4C4C4C"/>
                </a:solidFill>
                <a:latin typeface="Plus Jakarta Sans"/>
                <a:ea typeface="Plus Jakarta Sans"/>
                <a:cs typeface="Plus Jakarta Sans"/>
                <a:sym typeface="Plus Jakarta Sans"/>
              </a:rPr>
              <a:t>no longer recommend doing breast self-exams. Instead, the ACS suggests paying attention to what your breasts look and feel like and contacting your healthcare provider if you notice any changes. </a:t>
            </a:r>
            <a:endParaRPr sz="1200">
              <a:solidFill>
                <a:srgbClr val="4C4C4C"/>
              </a:solidFill>
              <a:latin typeface="Plus Jakarta Sans"/>
              <a:ea typeface="Plus Jakarta Sans"/>
              <a:cs typeface="Plus Jakarta Sans"/>
              <a:sym typeface="Plus Jakarta Sans"/>
            </a:endParaRPr>
          </a:p>
          <a:p>
            <a:pPr indent="0" lvl="0" marL="0" rtl="0" algn="l">
              <a:lnSpc>
                <a:spcPct val="100000"/>
              </a:lnSpc>
              <a:spcBef>
                <a:spcPts val="1700"/>
              </a:spcBef>
              <a:spcAft>
                <a:spcPts val="0"/>
              </a:spcAft>
              <a:buClr>
                <a:srgbClr val="000000"/>
              </a:buClr>
              <a:buSzPts val="1100"/>
              <a:buFont typeface="Arial"/>
              <a:buNone/>
            </a:pPr>
            <a:r>
              <a:rPr b="1" lang="en-US" sz="1200">
                <a:solidFill>
                  <a:srgbClr val="4C4C4C"/>
                </a:solidFill>
                <a:latin typeface="Plus Jakarta Sans"/>
                <a:ea typeface="Plus Jakarta Sans"/>
                <a:cs typeface="Plus Jakarta Sans"/>
                <a:sym typeface="Plus Jakarta Sans"/>
              </a:rPr>
              <a:t>Get answers to your questions</a:t>
            </a:r>
            <a:endParaRPr b="1" sz="1200">
              <a:solidFill>
                <a:srgbClr val="4C4C4C"/>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4C4C4C"/>
                </a:solidFill>
                <a:latin typeface="Plus Jakarta Sans"/>
                <a:ea typeface="Plus Jakarta Sans"/>
                <a:cs typeface="Plus Jakarta Sans"/>
                <a:sym typeface="Plus Jakarta Sans"/>
              </a:rPr>
              <a:t>If you’re due for your first mammogram or haven’t had one in a while, you may want a refresher on what to expect. Read these </a:t>
            </a:r>
            <a:r>
              <a:rPr lang="en-US" sz="1200" u="sng">
                <a:solidFill>
                  <a:srgbClr val="0563C1"/>
                </a:solidFill>
                <a:latin typeface="Plus Jakarta Sans"/>
                <a:ea typeface="Plus Jakarta Sans"/>
                <a:cs typeface="Plus Jakarta Sans"/>
                <a:sym typeface="Plus Jakarta Sans"/>
                <a:hlinkClick r:id="rId3">
                  <a:extLst>
                    <a:ext uri="{A12FA001-AC4F-418D-AE19-62706E023703}">
                      <ahyp:hlinkClr val="tx"/>
                    </a:ext>
                  </a:extLst>
                </a:hlinkClick>
              </a:rPr>
              <a:t>mammogram FAQs</a:t>
            </a:r>
            <a:r>
              <a:rPr lang="en-US" sz="1200">
                <a:solidFill>
                  <a:srgbClr val="4C4C4C"/>
                </a:solidFill>
                <a:latin typeface="Plus Jakarta Sans"/>
                <a:ea typeface="Plus Jakarta Sans"/>
                <a:cs typeface="Plus Jakarta Sans"/>
                <a:sym typeface="Plus Jakarta Sans"/>
              </a:rPr>
              <a:t> to learn more about the benefits and risks, plus the costs involved.</a:t>
            </a:r>
            <a:endParaRPr sz="1200">
              <a:solidFill>
                <a:srgbClr val="4C4C4C"/>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4C4C4C"/>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Clr>
                <a:srgbClr val="000000"/>
              </a:buClr>
              <a:buSzPts val="1100"/>
              <a:buFont typeface="Arial"/>
              <a:buNone/>
            </a:pPr>
            <a:r>
              <a:rPr b="1" lang="en-US" sz="1200">
                <a:solidFill>
                  <a:srgbClr val="4C4C4C"/>
                </a:solidFill>
                <a:latin typeface="Plus Jakarta Sans"/>
                <a:ea typeface="Plus Jakarta Sans"/>
                <a:cs typeface="Plus Jakarta Sans"/>
                <a:sym typeface="Plus Jakarta Sans"/>
              </a:rPr>
              <a:t>What to Watch For </a:t>
            </a:r>
            <a:endParaRPr b="1" sz="1200">
              <a:solidFill>
                <a:srgbClr val="4C4C4C"/>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4C4C4C"/>
                </a:solidFill>
                <a:latin typeface="Plus Jakarta Sans"/>
                <a:ea typeface="Plus Jakarta Sans"/>
                <a:cs typeface="Plus Jakarta Sans"/>
                <a:sym typeface="Plus Jakarta Sans"/>
              </a:rPr>
              <a:t>You should report any of these visible changes to</a:t>
            </a:r>
            <a:r>
              <a:rPr lang="en-US" sz="1200">
                <a:solidFill>
                  <a:schemeClr val="accent1"/>
                </a:solidFill>
                <a:latin typeface="Plus Jakarta Sans"/>
                <a:ea typeface="Plus Jakarta Sans"/>
                <a:cs typeface="Plus Jakarta Sans"/>
                <a:sym typeface="Plus Jakarta Sans"/>
              </a:rPr>
              <a:t> </a:t>
            </a:r>
            <a:r>
              <a:rPr b="1" lang="en-US" sz="1200">
                <a:solidFill>
                  <a:schemeClr val="accent1"/>
                </a:solidFill>
                <a:latin typeface="Plus Jakarta Sans"/>
                <a:ea typeface="Plus Jakarta Sans"/>
                <a:cs typeface="Plus Jakarta Sans"/>
                <a:sym typeface="Plus Jakarta Sans"/>
              </a:rPr>
              <a:t>[your provider]</a:t>
            </a:r>
            <a:r>
              <a:rPr lang="en-US" sz="1200">
                <a:solidFill>
                  <a:schemeClr val="accent1"/>
                </a:solidFill>
                <a:latin typeface="Plus Jakarta Sans"/>
                <a:ea typeface="Plus Jakarta Sans"/>
                <a:cs typeface="Plus Jakarta Sans"/>
                <a:sym typeface="Plus Jakarta Sans"/>
              </a:rPr>
              <a:t>:</a:t>
            </a:r>
            <a:endParaRPr sz="1200">
              <a:solidFill>
                <a:schemeClr val="accent1"/>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4C4C4C"/>
                </a:solidFill>
                <a:latin typeface="Plus Jakarta Sans"/>
                <a:ea typeface="Plus Jakarta Sans"/>
                <a:cs typeface="Plus Jakarta Sans"/>
                <a:sym typeface="Plus Jakarta Sans"/>
              </a:rPr>
              <a:t>The skin of your breast dimples or puckers</a:t>
            </a:r>
            <a:endParaRPr sz="1200">
              <a:solidFill>
                <a:srgbClr val="4C4C4C"/>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4C4C4C"/>
                </a:solidFill>
                <a:latin typeface="Plus Jakarta Sans"/>
                <a:ea typeface="Plus Jakarta Sans"/>
                <a:cs typeface="Plus Jakarta Sans"/>
                <a:sym typeface="Plus Jakarta Sans"/>
              </a:rPr>
              <a:t>Swelling of part of your breast</a:t>
            </a:r>
            <a:endParaRPr sz="1200">
              <a:solidFill>
                <a:srgbClr val="4C4C4C"/>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4C4C4C"/>
                </a:solidFill>
                <a:latin typeface="Plus Jakarta Sans"/>
                <a:ea typeface="Plus Jakarta Sans"/>
                <a:cs typeface="Plus Jakarta Sans"/>
                <a:sym typeface="Plus Jakarta Sans"/>
              </a:rPr>
              <a:t>Redness or flaky skin on your nipple or breast</a:t>
            </a:r>
            <a:endParaRPr sz="1200">
              <a:solidFill>
                <a:srgbClr val="4C4C4C"/>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4C4C4C"/>
                </a:solidFill>
                <a:latin typeface="Plus Jakarta Sans"/>
                <a:ea typeface="Plus Jakarta Sans"/>
                <a:cs typeface="Plus Jakarta Sans"/>
                <a:sym typeface="Plus Jakarta Sans"/>
              </a:rPr>
              <a:t>Change in the size or shape of your breast </a:t>
            </a:r>
            <a:endParaRPr sz="1200">
              <a:solidFill>
                <a:srgbClr val="4C4C4C"/>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4C4C4C"/>
                </a:solidFill>
                <a:latin typeface="Plus Jakarta Sans"/>
                <a:ea typeface="Plus Jakarta Sans"/>
                <a:cs typeface="Plus Jakarta Sans"/>
                <a:sym typeface="Plus Jakarta Sans"/>
              </a:rPr>
              <a:t>Changes to a nipple, such as pushing inward instead of sticking out </a:t>
            </a:r>
            <a:endParaRPr sz="1200">
              <a:solidFill>
                <a:srgbClr val="4C4C4C"/>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4C4C4C"/>
                </a:solidFill>
                <a:latin typeface="Plus Jakarta Sans"/>
                <a:ea typeface="Plus Jakarta Sans"/>
                <a:cs typeface="Plus Jakarta Sans"/>
                <a:sym typeface="Plus Jakarta Sans"/>
              </a:rPr>
              <a:t>Fluid from the nipple (including blood) other than breast milk</a:t>
            </a:r>
            <a:endParaRPr sz="1200">
              <a:solidFill>
                <a:srgbClr val="4C4C4C"/>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4C4C4C"/>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4C4C4C"/>
                </a:solidFill>
                <a:latin typeface="Plus Jakarta Sans"/>
                <a:ea typeface="Plus Jakarta Sans"/>
                <a:cs typeface="Plus Jakarta Sans"/>
                <a:sym typeface="Plus Jakarta Sans"/>
              </a:rPr>
              <a:t>Contact</a:t>
            </a:r>
            <a:r>
              <a:rPr lang="en-US" sz="1200">
                <a:solidFill>
                  <a:schemeClr val="accent1"/>
                </a:solidFill>
                <a:latin typeface="Plus Jakarta Sans"/>
                <a:ea typeface="Plus Jakarta Sans"/>
                <a:cs typeface="Plus Jakarta Sans"/>
                <a:sym typeface="Plus Jakarta Sans"/>
              </a:rPr>
              <a:t> </a:t>
            </a:r>
            <a:r>
              <a:rPr b="1" lang="en-US" sz="1200">
                <a:solidFill>
                  <a:schemeClr val="accent1"/>
                </a:solidFill>
                <a:latin typeface="Plus Jakarta Sans"/>
                <a:ea typeface="Plus Jakarta Sans"/>
                <a:cs typeface="Plus Jakarta Sans"/>
                <a:sym typeface="Plus Jakarta Sans"/>
              </a:rPr>
              <a:t>[your provider]</a:t>
            </a:r>
            <a:r>
              <a:rPr lang="en-US" sz="1200">
                <a:solidFill>
                  <a:srgbClr val="4C4C4C"/>
                </a:solidFill>
                <a:latin typeface="Plus Jakarta Sans"/>
                <a:ea typeface="Plus Jakarta Sans"/>
                <a:cs typeface="Plus Jakarta Sans"/>
                <a:sym typeface="Plus Jakarta Sans"/>
              </a:rPr>
              <a:t> if you feel any of these changes:</a:t>
            </a:r>
            <a:endParaRPr sz="1200">
              <a:solidFill>
                <a:srgbClr val="4C4C4C"/>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4C4C4C"/>
                </a:solidFill>
                <a:latin typeface="Plus Jakarta Sans"/>
                <a:ea typeface="Plus Jakarta Sans"/>
                <a:cs typeface="Plus Jakarta Sans"/>
                <a:sym typeface="Plus Jakarta Sans"/>
              </a:rPr>
              <a:t>A new lump or hard knot inside your breast or armpit</a:t>
            </a:r>
            <a:endParaRPr sz="1200">
              <a:solidFill>
                <a:srgbClr val="4C4C4C"/>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4C4C4C"/>
                </a:solidFill>
                <a:latin typeface="Plus Jakarta Sans"/>
                <a:ea typeface="Plus Jakarta Sans"/>
                <a:cs typeface="Plus Jakarta Sans"/>
                <a:sym typeface="Plus Jakarta Sans"/>
              </a:rPr>
              <a:t>An area that feels thick inside your breast</a:t>
            </a:r>
            <a:endParaRPr sz="1200">
              <a:solidFill>
                <a:srgbClr val="4C4C4C"/>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4C4C4C"/>
                </a:solidFill>
                <a:latin typeface="Plus Jakarta Sans"/>
                <a:ea typeface="Plus Jakarta Sans"/>
                <a:cs typeface="Plus Jakarta Sans"/>
                <a:sym typeface="Plus Jakarta Sans"/>
              </a:rPr>
              <a:t>Pain in your breast that doesn’t go away</a:t>
            </a:r>
            <a:endParaRPr sz="1200">
              <a:solidFill>
                <a:srgbClr val="4C4C4C"/>
              </a:solidFill>
              <a:latin typeface="Plus Jakarta Sans"/>
              <a:ea typeface="Plus Jakarta Sans"/>
              <a:cs typeface="Plus Jakarta Sans"/>
              <a:sym typeface="Plus Jakarta Sans"/>
            </a:endParaRPr>
          </a:p>
        </p:txBody>
      </p:sp>
      <p:sp>
        <p:nvSpPr>
          <p:cNvPr id="1324" name="Google Shape;1324;p134"/>
          <p:cNvSpPr txBox="1"/>
          <p:nvPr/>
        </p:nvSpPr>
        <p:spPr>
          <a:xfrm>
            <a:off x="9472500" y="3378725"/>
            <a:ext cx="2175000" cy="1280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Customize the blog</a:t>
            </a:r>
            <a:endParaRPr b="1">
              <a:solidFill>
                <a:schemeClr val="accent1"/>
              </a:solidFill>
              <a:latin typeface="Plus Jakarta Sans"/>
              <a:ea typeface="Plus Jakarta Sans"/>
              <a:cs typeface="Plus Jakarta Sans"/>
              <a:sym typeface="Plus Jakarta Sans"/>
            </a:endParaRPr>
          </a:p>
          <a:p>
            <a:pPr indent="0" lvl="0" marL="0" marR="0" rtl="0" algn="ctr">
              <a:lnSpc>
                <a:spcPct val="100000"/>
              </a:lnSpc>
              <a:spcBef>
                <a:spcPts val="500"/>
              </a:spcBef>
              <a:spcAft>
                <a:spcPts val="0"/>
              </a:spcAft>
              <a:buClr>
                <a:srgbClr val="000000"/>
              </a:buClr>
              <a:buSzPts val="1100"/>
              <a:buFont typeface="Arial"/>
              <a:buNone/>
            </a:pPr>
            <a:r>
              <a:rPr b="1" i="1" lang="en-US" sz="1300">
                <a:solidFill>
                  <a:schemeClr val="accent3"/>
                </a:solidFill>
                <a:latin typeface="Plus Jakarta Sans"/>
                <a:ea typeface="Plus Jakarta Sans"/>
                <a:cs typeface="Plus Jakarta Sans"/>
                <a:sym typeface="Plus Jakarta Sans"/>
              </a:rPr>
              <a:t>Add your Oncology team’s quotes, best practices, and care recommendations </a:t>
            </a:r>
            <a:endParaRPr b="1" i="0" sz="1300" u="none" cap="none" strike="noStrike">
              <a:solidFill>
                <a:schemeClr val="accent3"/>
              </a:solidFill>
              <a:latin typeface="Plus Jakarta Sans"/>
              <a:ea typeface="Plus Jakarta Sans"/>
              <a:cs typeface="Plus Jakarta Sans"/>
              <a:sym typeface="Plus Jakarta Sans"/>
            </a:endParaRPr>
          </a:p>
        </p:txBody>
      </p:sp>
      <p:grpSp>
        <p:nvGrpSpPr>
          <p:cNvPr id="1325" name="Google Shape;1325;p134"/>
          <p:cNvGrpSpPr/>
          <p:nvPr/>
        </p:nvGrpSpPr>
        <p:grpSpPr>
          <a:xfrm>
            <a:off x="10219200" y="2637025"/>
            <a:ext cx="681600" cy="681600"/>
            <a:chOff x="10294125" y="1691525"/>
            <a:chExt cx="681600" cy="681600"/>
          </a:xfrm>
        </p:grpSpPr>
        <p:sp>
          <p:nvSpPr>
            <p:cNvPr id="1326" name="Google Shape;1326;p134"/>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327" name="Google Shape;1327;p134"/>
            <p:cNvPicPr preferRelativeResize="0"/>
            <p:nvPr/>
          </p:nvPicPr>
          <p:blipFill>
            <a:blip r:embed="rId4">
              <a:alphaModFix/>
            </a:blip>
            <a:stretch>
              <a:fillRect/>
            </a:stretch>
          </p:blipFill>
          <p:spPr>
            <a:xfrm>
              <a:off x="10419913" y="1813734"/>
              <a:ext cx="430025" cy="437175"/>
            </a:xfrm>
            <a:prstGeom prst="rect">
              <a:avLst/>
            </a:prstGeom>
            <a:noFill/>
            <a:ln>
              <a:noFill/>
            </a:ln>
          </p:spPr>
        </p:pic>
      </p:gr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2" name="Shape 1332"/>
        <p:cNvGrpSpPr/>
        <p:nvPr/>
      </p:nvGrpSpPr>
      <p:grpSpPr>
        <a:xfrm>
          <a:off x="0" y="0"/>
          <a:ext cx="0" cy="0"/>
          <a:chOff x="0" y="0"/>
          <a:chExt cx="0" cy="0"/>
        </a:xfrm>
      </p:grpSpPr>
      <p:sp>
        <p:nvSpPr>
          <p:cNvPr id="1333" name="Google Shape;1333;p135"/>
          <p:cNvSpPr txBox="1"/>
          <p:nvPr>
            <p:ph type="title"/>
          </p:nvPr>
        </p:nvSpPr>
        <p:spPr>
          <a:xfrm>
            <a:off x="740664" y="-39127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Blog post, continued</a:t>
            </a:r>
            <a:endParaRPr/>
          </a:p>
        </p:txBody>
      </p:sp>
      <p:sp>
        <p:nvSpPr>
          <p:cNvPr id="1334" name="Google Shape;1334;p135"/>
          <p:cNvSpPr txBox="1"/>
          <p:nvPr>
            <p:ph idx="2" type="body"/>
          </p:nvPr>
        </p:nvSpPr>
        <p:spPr>
          <a:xfrm>
            <a:off x="740675" y="1434225"/>
            <a:ext cx="8562900" cy="51777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Clr>
                <a:srgbClr val="000000"/>
              </a:buClr>
              <a:buSzPts val="1100"/>
              <a:buFont typeface="Arial"/>
              <a:buNone/>
            </a:pPr>
            <a:r>
              <a:rPr b="1" lang="en-US" sz="1200">
                <a:solidFill>
                  <a:srgbClr val="4C4C4C"/>
                </a:solidFill>
                <a:latin typeface="Plus Jakarta Sans"/>
                <a:ea typeface="Plus Jakarta Sans"/>
                <a:cs typeface="Plus Jakarta Sans"/>
                <a:sym typeface="Plus Jakarta Sans"/>
              </a:rPr>
              <a:t>Know your body</a:t>
            </a:r>
            <a:endParaRPr b="1" sz="1200">
              <a:solidFill>
                <a:srgbClr val="4C4C4C"/>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4C4C4C"/>
                </a:solidFill>
                <a:latin typeface="Plus Jakarta Sans"/>
                <a:ea typeface="Plus Jakarta Sans"/>
                <a:cs typeface="Plus Jakarta Sans"/>
                <a:sym typeface="Plus Jakarta Sans"/>
              </a:rPr>
              <a:t>Breast self-awareness helps you notice any changes that may lead to more serious health concerns. </a:t>
            </a:r>
            <a:r>
              <a:rPr b="1" lang="en-US" sz="1200">
                <a:solidFill>
                  <a:schemeClr val="accent1"/>
                </a:solidFill>
                <a:latin typeface="Plus Jakarta Sans"/>
                <a:ea typeface="Plus Jakarta Sans"/>
                <a:cs typeface="Plus Jakarta Sans"/>
                <a:sym typeface="Plus Jakarta Sans"/>
              </a:rPr>
              <a:t>[Health experts]</a:t>
            </a:r>
            <a:r>
              <a:rPr lang="en-US" sz="1200">
                <a:solidFill>
                  <a:schemeClr val="accent1"/>
                </a:solidFill>
                <a:latin typeface="Plus Jakarta Sans"/>
                <a:ea typeface="Plus Jakarta Sans"/>
                <a:cs typeface="Plus Jakarta Sans"/>
                <a:sym typeface="Plus Jakarta Sans"/>
              </a:rPr>
              <a:t> </a:t>
            </a:r>
            <a:r>
              <a:rPr lang="en-US" sz="1200">
                <a:solidFill>
                  <a:srgbClr val="4C4C4C"/>
                </a:solidFill>
                <a:latin typeface="Plus Jakarta Sans"/>
                <a:ea typeface="Plus Jakarta Sans"/>
                <a:cs typeface="Plus Jakarta Sans"/>
                <a:sym typeface="Plus Jakarta Sans"/>
              </a:rPr>
              <a:t>recommend brushing up on your </a:t>
            </a:r>
            <a:r>
              <a:rPr lang="en-US" sz="1200" u="sng">
                <a:solidFill>
                  <a:srgbClr val="0563C1"/>
                </a:solidFill>
                <a:latin typeface="Plus Jakarta Sans"/>
                <a:ea typeface="Plus Jakarta Sans"/>
                <a:cs typeface="Plus Jakarta Sans"/>
                <a:sym typeface="Plus Jakarta Sans"/>
                <a:hlinkClick r:id="rId3">
                  <a:extLst>
                    <a:ext uri="{A12FA001-AC4F-418D-AE19-62706E023703}">
                      <ahyp:hlinkClr val="tx"/>
                    </a:ext>
                  </a:extLst>
                </a:hlinkClick>
              </a:rPr>
              <a:t>breast self-awareness</a:t>
            </a:r>
            <a:r>
              <a:rPr lang="en-US" sz="1200">
                <a:solidFill>
                  <a:srgbClr val="4C4C4C"/>
                </a:solidFill>
                <a:latin typeface="Plus Jakarta Sans"/>
                <a:ea typeface="Plus Jakarta Sans"/>
                <a:cs typeface="Plus Jakarta Sans"/>
                <a:sym typeface="Plus Jakarta Sans"/>
              </a:rPr>
              <a:t> rather than doing a breast self-exam.</a:t>
            </a:r>
            <a:endParaRPr sz="1200">
              <a:solidFill>
                <a:srgbClr val="4C4C4C"/>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4C4C4C"/>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Clr>
                <a:srgbClr val="000000"/>
              </a:buClr>
              <a:buSzPts val="1100"/>
              <a:buFont typeface="Arial"/>
              <a:buNone/>
            </a:pPr>
            <a:r>
              <a:rPr b="1" lang="en-US" sz="1200">
                <a:solidFill>
                  <a:srgbClr val="4C4C4C"/>
                </a:solidFill>
                <a:latin typeface="Plus Jakarta Sans"/>
                <a:ea typeface="Plus Jakarta Sans"/>
                <a:cs typeface="Plus Jakarta Sans"/>
                <a:sym typeface="Plus Jakarta Sans"/>
              </a:rPr>
              <a:t>The next step</a:t>
            </a:r>
            <a:endParaRPr b="1" sz="1200">
              <a:solidFill>
                <a:srgbClr val="4C4C4C"/>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4C4C4C"/>
                </a:solidFill>
                <a:latin typeface="Plus Jakarta Sans"/>
                <a:ea typeface="Plus Jakarta Sans"/>
                <a:cs typeface="Plus Jakarta Sans"/>
                <a:sym typeface="Plus Jakarta Sans"/>
              </a:rPr>
              <a:t>If you notice a lump or change, don’t be alarmed. These signs usually don’t mean that you have breast cancer. There are common noncancer breast conditions that can cause symptoms, too. The only way to find out for sure is by </a:t>
            </a:r>
            <a:r>
              <a:rPr b="1" lang="en-US" sz="1200">
                <a:solidFill>
                  <a:schemeClr val="accent1"/>
                </a:solidFill>
                <a:latin typeface="Plus Jakarta Sans"/>
                <a:ea typeface="Plus Jakarta Sans"/>
                <a:cs typeface="Plus Jakarta Sans"/>
                <a:sym typeface="Plus Jakarta Sans"/>
              </a:rPr>
              <a:t>[making an appointment with your provider]</a:t>
            </a:r>
            <a:r>
              <a:rPr b="1" lang="en-US" sz="1200">
                <a:solidFill>
                  <a:srgbClr val="C4D600"/>
                </a:solidFill>
                <a:latin typeface="Plus Jakarta Sans"/>
                <a:ea typeface="Plus Jakarta Sans"/>
                <a:cs typeface="Plus Jakarta Sans"/>
                <a:sym typeface="Plus Jakarta Sans"/>
              </a:rPr>
              <a:t> </a:t>
            </a:r>
            <a:r>
              <a:rPr lang="en-US" sz="1200">
                <a:solidFill>
                  <a:srgbClr val="4C4C4C"/>
                </a:solidFill>
                <a:latin typeface="Plus Jakarta Sans"/>
                <a:ea typeface="Plus Jakarta Sans"/>
                <a:cs typeface="Plus Jakarta Sans"/>
                <a:sym typeface="Plus Jakarta Sans"/>
              </a:rPr>
              <a:t>to get it checked. </a:t>
            </a:r>
            <a:endParaRPr sz="1200">
              <a:solidFill>
                <a:srgbClr val="4C4C4C"/>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4C4C4C"/>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Clr>
                <a:srgbClr val="000000"/>
              </a:buClr>
              <a:buSzPts val="1100"/>
              <a:buFont typeface="Arial"/>
              <a:buNone/>
            </a:pPr>
            <a:r>
              <a:rPr b="1" lang="en-US" sz="1200">
                <a:solidFill>
                  <a:srgbClr val="4C4C4C"/>
                </a:solidFill>
                <a:latin typeface="Plus Jakarta Sans"/>
                <a:ea typeface="Plus Jakarta Sans"/>
                <a:cs typeface="Plus Jakarta Sans"/>
                <a:sym typeface="Plus Jakarta Sans"/>
              </a:rPr>
              <a:t>Be proactive</a:t>
            </a:r>
            <a:endParaRPr b="1" sz="1200">
              <a:solidFill>
                <a:srgbClr val="4C4C4C"/>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4C4C4C"/>
                </a:solidFill>
                <a:latin typeface="Plus Jakarta Sans"/>
                <a:ea typeface="Plus Jakarta Sans"/>
                <a:cs typeface="Plus Jakarta Sans"/>
                <a:sym typeface="Plus Jakarta Sans"/>
              </a:rPr>
              <a:t>Increasing your breast self-awareness, having a clinical breast exam, and</a:t>
            </a:r>
            <a:r>
              <a:rPr lang="en-US" sz="1200">
                <a:solidFill>
                  <a:schemeClr val="accent1"/>
                </a:solidFill>
                <a:latin typeface="Plus Jakarta Sans"/>
                <a:ea typeface="Plus Jakarta Sans"/>
                <a:cs typeface="Plus Jakarta Sans"/>
                <a:sym typeface="Plus Jakarta Sans"/>
              </a:rPr>
              <a:t> </a:t>
            </a:r>
            <a:r>
              <a:rPr b="1" lang="en-US" sz="1200">
                <a:solidFill>
                  <a:schemeClr val="accent1"/>
                </a:solidFill>
                <a:latin typeface="Plus Jakarta Sans"/>
                <a:ea typeface="Plus Jakarta Sans"/>
                <a:cs typeface="Plus Jakarta Sans"/>
                <a:sym typeface="Plus Jakarta Sans"/>
              </a:rPr>
              <a:t>[scheduling a mammogram]</a:t>
            </a:r>
            <a:r>
              <a:rPr lang="en-US" sz="1200">
                <a:solidFill>
                  <a:srgbClr val="4C4C4C"/>
                </a:solidFill>
                <a:latin typeface="Plus Jakarta Sans"/>
                <a:ea typeface="Plus Jakarta Sans"/>
                <a:cs typeface="Plus Jakarta Sans"/>
                <a:sym typeface="Plus Jakarta Sans"/>
              </a:rPr>
              <a:t> are all key steps to maintaining good breast health. Find out more about these </a:t>
            </a:r>
            <a:r>
              <a:rPr lang="en-US" sz="1200" u="sng">
                <a:solidFill>
                  <a:srgbClr val="0563C1"/>
                </a:solidFill>
                <a:latin typeface="Plus Jakarta Sans"/>
                <a:ea typeface="Plus Jakarta Sans"/>
                <a:cs typeface="Plus Jakarta Sans"/>
                <a:sym typeface="Plus Jakarta Sans"/>
                <a:hlinkClick r:id="rId4">
                  <a:extLst>
                    <a:ext uri="{A12FA001-AC4F-418D-AE19-62706E023703}">
                      <ahyp:hlinkClr val="tx"/>
                    </a:ext>
                  </a:extLst>
                </a:hlinkClick>
              </a:rPr>
              <a:t>preventive care strategies</a:t>
            </a:r>
            <a:r>
              <a:rPr lang="en-US" sz="1200">
                <a:solidFill>
                  <a:srgbClr val="000000"/>
                </a:solidFill>
                <a:latin typeface="Plus Jakarta Sans"/>
                <a:ea typeface="Plus Jakarta Sans"/>
                <a:cs typeface="Plus Jakarta Sans"/>
                <a:sym typeface="Plus Jakarta Sans"/>
              </a:rPr>
              <a:t> </a:t>
            </a:r>
            <a:r>
              <a:rPr lang="en-US" sz="1200">
                <a:solidFill>
                  <a:srgbClr val="4C4C4C"/>
                </a:solidFill>
                <a:latin typeface="Plus Jakarta Sans"/>
                <a:ea typeface="Plus Jakarta Sans"/>
                <a:cs typeface="Plus Jakarta Sans"/>
                <a:sym typeface="Plus Jakarta Sans"/>
              </a:rPr>
              <a:t>today.</a:t>
            </a:r>
            <a:endParaRPr sz="1200">
              <a:solidFill>
                <a:srgbClr val="4C4C4C"/>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4C4C4C"/>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4C4C4C"/>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Clr>
                <a:srgbClr val="000000"/>
              </a:buClr>
              <a:buSzPts val="1100"/>
              <a:buFont typeface="Arial"/>
              <a:buNone/>
            </a:pPr>
            <a:r>
              <a:rPr b="1" lang="en-US" sz="1200">
                <a:solidFill>
                  <a:srgbClr val="4C4C4C"/>
                </a:solidFill>
                <a:latin typeface="Plus Jakarta Sans"/>
                <a:ea typeface="Plus Jakarta Sans"/>
                <a:cs typeface="Plus Jakarta Sans"/>
                <a:sym typeface="Plus Jakarta Sans"/>
              </a:rPr>
              <a:t>Consumer Health Library Resources referenced in this blog: </a:t>
            </a:r>
            <a:endParaRPr b="1" sz="1200">
              <a:solidFill>
                <a:srgbClr val="4C4C4C"/>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Clr>
                <a:srgbClr val="000000"/>
              </a:buClr>
              <a:buSzPts val="1100"/>
              <a:buFont typeface="Arial"/>
              <a:buNone/>
            </a:pPr>
            <a:r>
              <a:rPr b="1" lang="en-US" sz="1200">
                <a:solidFill>
                  <a:srgbClr val="3E4F5A"/>
                </a:solidFill>
                <a:latin typeface="Plus Jakarta Sans"/>
                <a:ea typeface="Plus Jakarta Sans"/>
                <a:cs typeface="Plus Jakarta Sans"/>
                <a:sym typeface="Plus Jakarta Sans"/>
              </a:rPr>
              <a:t>Frequently Asked Questions: Mammograms</a:t>
            </a:r>
            <a:endParaRPr b="1" sz="1200">
              <a:solidFill>
                <a:srgbClr val="3E4F5A"/>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lang="en-US" sz="1200" u="sng">
                <a:solidFill>
                  <a:srgbClr val="0563C1"/>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https://schl41demo.staywellhealthlibrary.com/Library/DiseasesConditions/Adult/Breast/85,P00140</a:t>
            </a:r>
            <a:endParaRPr sz="1200">
              <a:solidFill>
                <a:srgbClr val="000000"/>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Clr>
                <a:srgbClr val="000000"/>
              </a:buClr>
              <a:buSzPts val="1100"/>
              <a:buFont typeface="Arial"/>
              <a:buNone/>
            </a:pPr>
            <a:r>
              <a:rPr b="1" lang="en-US" sz="1200">
                <a:solidFill>
                  <a:srgbClr val="3E4F5A"/>
                </a:solidFill>
                <a:latin typeface="Plus Jakarta Sans"/>
                <a:ea typeface="Plus Jakarta Sans"/>
                <a:cs typeface="Plus Jakarta Sans"/>
                <a:sym typeface="Plus Jakarta Sans"/>
              </a:rPr>
              <a:t>Breast Self-Awareness</a:t>
            </a:r>
            <a:endParaRPr b="1" sz="1200">
              <a:solidFill>
                <a:srgbClr val="3E4F5A"/>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lang="en-US" sz="1200" u="sng">
                <a:solidFill>
                  <a:srgbClr val="0563C1"/>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https://schl41demo.staywellhealthlibrary.com/Library/DiseasesConditions/Adult/Breast/85,P00135</a:t>
            </a:r>
            <a:endParaRPr sz="1200">
              <a:solidFill>
                <a:srgbClr val="000000"/>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Clr>
                <a:srgbClr val="000000"/>
              </a:buClr>
              <a:buSzPts val="1100"/>
              <a:buFont typeface="Arial"/>
              <a:buNone/>
            </a:pPr>
            <a:r>
              <a:rPr b="1" lang="en-US" sz="1200">
                <a:solidFill>
                  <a:srgbClr val="3E4F5A"/>
                </a:solidFill>
                <a:latin typeface="Plus Jakarta Sans"/>
                <a:ea typeface="Plus Jakarta Sans"/>
                <a:cs typeface="Plus Jakarta Sans"/>
                <a:sym typeface="Plus Jakarta Sans"/>
              </a:rPr>
              <a:t>Breast Health: Preventive Care</a:t>
            </a:r>
            <a:endParaRPr b="1" sz="1200">
              <a:solidFill>
                <a:srgbClr val="3E4F5A"/>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Clr>
                <a:srgbClr val="000000"/>
              </a:buClr>
              <a:buSzPts val="1000"/>
              <a:buFont typeface="Arial"/>
              <a:buNone/>
            </a:pPr>
            <a:r>
              <a:rPr lang="en-US" sz="1200" u="sng">
                <a:solidFill>
                  <a:srgbClr val="0563C1"/>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https://schl41demo.staywellhealthlibrary.com/Library/DiseasesConditions/Adult/Breast/85,P00169</a:t>
            </a:r>
            <a:endParaRPr b="1" sz="1200">
              <a:solidFill>
                <a:srgbClr val="000000"/>
              </a:solidFill>
              <a:latin typeface="Plus Jakarta Sans"/>
              <a:ea typeface="Plus Jakarta Sans"/>
              <a:cs typeface="Plus Jakarta Sans"/>
              <a:sym typeface="Plus Jakarta Sans"/>
            </a:endParaRPr>
          </a:p>
        </p:txBody>
      </p:sp>
      <p:grpSp>
        <p:nvGrpSpPr>
          <p:cNvPr id="1335" name="Google Shape;1335;p135"/>
          <p:cNvGrpSpPr/>
          <p:nvPr/>
        </p:nvGrpSpPr>
        <p:grpSpPr>
          <a:xfrm>
            <a:off x="10219200" y="2637025"/>
            <a:ext cx="681600" cy="681600"/>
            <a:chOff x="10294125" y="2443000"/>
            <a:chExt cx="681600" cy="681600"/>
          </a:xfrm>
        </p:grpSpPr>
        <p:sp>
          <p:nvSpPr>
            <p:cNvPr id="1336" name="Google Shape;1336;p135"/>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337" name="Google Shape;1337;p135"/>
            <p:cNvPicPr preferRelativeResize="0"/>
            <p:nvPr/>
          </p:nvPicPr>
          <p:blipFill>
            <a:blip r:embed="rId8">
              <a:alphaModFix/>
            </a:blip>
            <a:stretch>
              <a:fillRect/>
            </a:stretch>
          </p:blipFill>
          <p:spPr>
            <a:xfrm>
              <a:off x="10401437" y="2562524"/>
              <a:ext cx="466975" cy="442550"/>
            </a:xfrm>
            <a:prstGeom prst="rect">
              <a:avLst/>
            </a:prstGeom>
            <a:noFill/>
            <a:ln>
              <a:noFill/>
            </a:ln>
          </p:spPr>
        </p:pic>
      </p:grpSp>
      <p:sp>
        <p:nvSpPr>
          <p:cNvPr id="1338" name="Google Shape;1338;p135"/>
          <p:cNvSpPr txBox="1"/>
          <p:nvPr/>
        </p:nvSpPr>
        <p:spPr>
          <a:xfrm>
            <a:off x="9566850" y="3352950"/>
            <a:ext cx="1986300" cy="1693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update the links to the CHL resources with your domain name and URL before you publish your blog</a:t>
            </a:r>
            <a:r>
              <a:rPr b="1" lang="en-US">
                <a:solidFill>
                  <a:schemeClr val="accent3"/>
                </a:solidFill>
                <a:latin typeface="Plus Jakarta Sans"/>
                <a:ea typeface="Plus Jakarta Sans"/>
                <a:cs typeface="Plus Jakarta Sans"/>
                <a:sym typeface="Plus Jakarta Sans"/>
              </a:rPr>
              <a:t>.</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3" name="Shape 1343"/>
        <p:cNvGrpSpPr/>
        <p:nvPr/>
      </p:nvGrpSpPr>
      <p:grpSpPr>
        <a:xfrm>
          <a:off x="0" y="0"/>
          <a:ext cx="0" cy="0"/>
          <a:chOff x="0" y="0"/>
          <a:chExt cx="0" cy="0"/>
        </a:xfrm>
      </p:grpSpPr>
      <p:pic>
        <p:nvPicPr>
          <p:cNvPr id="1344" name="Google Shape;1344;p136"/>
          <p:cNvPicPr preferRelativeResize="0"/>
          <p:nvPr>
            <p:ph idx="2" type="pic"/>
          </p:nvPr>
        </p:nvPicPr>
        <p:blipFill rotWithShape="1">
          <a:blip r:embed="rId3">
            <a:alphaModFix/>
          </a:blip>
          <a:srcRect b="0" l="18287" r="18281" t="0"/>
          <a:stretch/>
        </p:blipFill>
        <p:spPr>
          <a:xfrm flipH="1">
            <a:off x="6458875" y="416100"/>
            <a:ext cx="5733300" cy="6025800"/>
          </a:xfrm>
          <a:prstGeom prst="flowChartDelay">
            <a:avLst/>
          </a:prstGeom>
        </p:spPr>
      </p:pic>
      <p:sp>
        <p:nvSpPr>
          <p:cNvPr id="1345" name="Google Shape;1345;p136"/>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346" name="Google Shape;1346;p136"/>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347" name="Google Shape;1347;p136"/>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Grab-and-go </a:t>
            </a:r>
            <a:br>
              <a:rPr lang="en-US"/>
            </a:br>
            <a:r>
              <a:rPr lang="en-US"/>
              <a:t>infographics </a:t>
            </a:r>
            <a:endParaRPr/>
          </a:p>
        </p:txBody>
      </p:sp>
      <p:sp>
        <p:nvSpPr>
          <p:cNvPr id="1348" name="Google Shape;1348;p136"/>
          <p:cNvSpPr txBox="1"/>
          <p:nvPr>
            <p:ph idx="3" type="body"/>
          </p:nvPr>
        </p:nvSpPr>
        <p:spPr>
          <a:xfrm>
            <a:off x="533400" y="1700775"/>
            <a:ext cx="5115900" cy="555600"/>
          </a:xfrm>
          <a:prstGeom prst="rect">
            <a:avLst/>
          </a:prstGeom>
        </p:spPr>
        <p:txBody>
          <a:bodyPr anchorCtr="0" anchor="t" bIns="45700" lIns="0" spcFirstLastPara="1" rIns="91425" wrap="square" tIns="45700">
            <a:noAutofit/>
          </a:bodyPr>
          <a:lstStyle/>
          <a:p>
            <a:pPr indent="0" lvl="0" marL="0" rtl="0" algn="l">
              <a:lnSpc>
                <a:spcPct val="115000"/>
              </a:lnSpc>
              <a:spcBef>
                <a:spcPts val="1000"/>
              </a:spcBef>
              <a:spcAft>
                <a:spcPts val="0"/>
              </a:spcAft>
              <a:buNone/>
            </a:pPr>
            <a:r>
              <a:rPr b="0" lang="en-US" sz="1400">
                <a:solidFill>
                  <a:srgbClr val="4C4C4C"/>
                </a:solidFill>
                <a:latin typeface="Plus Jakarta Sans"/>
                <a:ea typeface="Plus Jakarta Sans"/>
                <a:cs typeface="Plus Jakarta Sans"/>
                <a:sym typeface="Plus Jakarta Sans"/>
              </a:rPr>
              <a:t>Engage and teach at a glance with our infographics. </a:t>
            </a:r>
            <a:br>
              <a:rPr b="0" lang="en-US" sz="1400">
                <a:solidFill>
                  <a:srgbClr val="4C4C4C"/>
                </a:solidFill>
                <a:latin typeface="Plus Jakarta Sans"/>
                <a:ea typeface="Plus Jakarta Sans"/>
                <a:cs typeface="Plus Jakarta Sans"/>
                <a:sym typeface="Plus Jakarta Sans"/>
              </a:rPr>
            </a:br>
            <a:r>
              <a:rPr b="0" lang="en-US" sz="1400">
                <a:solidFill>
                  <a:srgbClr val="4C4C4C"/>
                </a:solidFill>
                <a:latin typeface="Plus Jakarta Sans"/>
                <a:ea typeface="Plus Jakarta Sans"/>
                <a:cs typeface="Plus Jakarta Sans"/>
                <a:sym typeface="Plus Jakarta Sans"/>
              </a:rPr>
              <a:t>The  graphics are designed to reach your audience across many social media platforms. </a:t>
            </a:r>
            <a:endParaRPr sz="1400">
              <a:latin typeface="Plus Jakarta Sans"/>
              <a:ea typeface="Plus Jakarta Sans"/>
              <a:cs typeface="Plus Jakarta Sans"/>
              <a:sym typeface="Plus Jakarta Sans"/>
            </a:endParaRPr>
          </a:p>
        </p:txBody>
      </p:sp>
      <p:sp>
        <p:nvSpPr>
          <p:cNvPr id="1349" name="Google Shape;1349;p136"/>
          <p:cNvSpPr txBox="1"/>
          <p:nvPr>
            <p:ph idx="1" type="body"/>
          </p:nvPr>
        </p:nvSpPr>
        <p:spPr>
          <a:xfrm>
            <a:off x="533400" y="2614400"/>
            <a:ext cx="5733300" cy="31926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sz="1500">
                <a:latin typeface="Plus Jakarta Sans"/>
                <a:ea typeface="Plus Jakarta Sans"/>
                <a:cs typeface="Plus Jakarta Sans"/>
                <a:sym typeface="Plus Jakarta Sans"/>
              </a:rPr>
              <a:t>3 </a:t>
            </a:r>
            <a:r>
              <a:rPr b="1" lang="en-US" sz="1500">
                <a:latin typeface="Plus Jakarta Sans"/>
                <a:ea typeface="Plus Jakarta Sans"/>
                <a:cs typeface="Plus Jakarta Sans"/>
                <a:sym typeface="Plus Jakarta Sans"/>
              </a:rPr>
              <a:t>tips for using the infographics: </a:t>
            </a:r>
            <a:endParaRPr b="1" sz="1500">
              <a:latin typeface="Plus Jakarta Sans"/>
              <a:ea typeface="Plus Jakarta Sans"/>
              <a:cs typeface="Plus Jakarta Sans"/>
              <a:sym typeface="Plus Jakarta Sans"/>
            </a:endParaRPr>
          </a:p>
          <a:p>
            <a:pPr indent="-323850" lvl="0" marL="457200" rtl="0" algn="l">
              <a:spcBef>
                <a:spcPts val="1000"/>
              </a:spcBef>
              <a:spcAft>
                <a:spcPts val="0"/>
              </a:spcAft>
              <a:buClr>
                <a:schemeClr val="accent1"/>
              </a:buClr>
              <a:buSzPts val="1500"/>
              <a:buFont typeface="Arial"/>
              <a:buAutoNum type="arabicPeriod"/>
            </a:pPr>
            <a:r>
              <a:rPr b="0" lang="en-US" sz="1500">
                <a:latin typeface="Plus Jakarta Sans"/>
                <a:ea typeface="Plus Jakarta Sans"/>
                <a:cs typeface="Plus Jakarta Sans"/>
                <a:sym typeface="Plus Jakarta Sans"/>
              </a:rPr>
              <a:t>Roll out new infographics throughout the month to continuously engage your audience.</a:t>
            </a:r>
            <a:endParaRPr b="0" sz="1500">
              <a:latin typeface="Plus Jakarta Sans"/>
              <a:ea typeface="Plus Jakarta Sans"/>
              <a:cs typeface="Plus Jakarta Sans"/>
              <a:sym typeface="Plus Jakarta Sans"/>
            </a:endParaRPr>
          </a:p>
          <a:p>
            <a:pPr indent="-323850" lvl="0" marL="457200" rtl="0" algn="l">
              <a:spcBef>
                <a:spcPts val="0"/>
              </a:spcBef>
              <a:spcAft>
                <a:spcPts val="0"/>
              </a:spcAft>
              <a:buClr>
                <a:schemeClr val="accent1"/>
              </a:buClr>
              <a:buSzPts val="1500"/>
              <a:buFont typeface="Arial"/>
              <a:buAutoNum type="arabicPeriod"/>
            </a:pPr>
            <a:r>
              <a:rPr b="0" lang="en-US" sz="1500">
                <a:latin typeface="Plus Jakarta Sans"/>
                <a:ea typeface="Plus Jakarta Sans"/>
                <a:cs typeface="Plus Jakarta Sans"/>
                <a:sym typeface="Plus Jakarta Sans"/>
              </a:rPr>
              <a:t>Highlight the infographics in your newsletters.</a:t>
            </a:r>
            <a:endParaRPr b="0" sz="1500">
              <a:latin typeface="Plus Jakarta Sans"/>
              <a:ea typeface="Plus Jakarta Sans"/>
              <a:cs typeface="Plus Jakarta Sans"/>
              <a:sym typeface="Plus Jakarta Sans"/>
            </a:endParaRPr>
          </a:p>
          <a:p>
            <a:pPr indent="-323850" lvl="0" marL="457200" rtl="0" algn="l">
              <a:spcBef>
                <a:spcPts val="0"/>
              </a:spcBef>
              <a:spcAft>
                <a:spcPts val="0"/>
              </a:spcAft>
              <a:buClr>
                <a:schemeClr val="accent1"/>
              </a:buClr>
              <a:buSzPts val="1500"/>
              <a:buFont typeface="Arial"/>
              <a:buAutoNum type="arabicPeriod"/>
            </a:pPr>
            <a:r>
              <a:rPr b="0" lang="en-US" sz="1500">
                <a:latin typeface="Plus Jakarta Sans"/>
                <a:ea typeface="Plus Jakarta Sans"/>
                <a:cs typeface="Plus Jakarta Sans"/>
                <a:sym typeface="Plus Jakarta Sans"/>
              </a:rPr>
              <a:t>Create an Instagram story that helps viewers: </a:t>
            </a:r>
            <a:endParaRPr b="0" sz="1500">
              <a:latin typeface="Plus Jakarta Sans"/>
              <a:ea typeface="Plus Jakarta Sans"/>
              <a:cs typeface="Plus Jakarta Sans"/>
              <a:sym typeface="Plus Jakarta Sans"/>
            </a:endParaRPr>
          </a:p>
          <a:p>
            <a:pPr indent="-323850" lvl="1" marL="914400" rtl="0" algn="l">
              <a:spcBef>
                <a:spcPts val="0"/>
              </a:spcBef>
              <a:spcAft>
                <a:spcPts val="0"/>
              </a:spcAft>
              <a:buClr>
                <a:schemeClr val="accent1"/>
              </a:buClr>
              <a:buSzPts val="1500"/>
              <a:buFont typeface="Arial"/>
              <a:buChar char="○"/>
            </a:pPr>
            <a:r>
              <a:rPr b="0" lang="en-US" sz="1500">
                <a:latin typeface="Plus Jakarta Sans"/>
                <a:ea typeface="Plus Jakarta Sans"/>
                <a:cs typeface="Plus Jakarta Sans"/>
                <a:sym typeface="Plus Jakarta Sans"/>
              </a:rPr>
              <a:t>Understand the importance of early breast cancer screening</a:t>
            </a:r>
            <a:endParaRPr b="0" sz="1500">
              <a:latin typeface="Plus Jakarta Sans"/>
              <a:ea typeface="Plus Jakarta Sans"/>
              <a:cs typeface="Plus Jakarta Sans"/>
              <a:sym typeface="Plus Jakarta Sans"/>
            </a:endParaRPr>
          </a:p>
          <a:p>
            <a:pPr indent="-323850" lvl="1" marL="914400" rtl="0" algn="l">
              <a:spcBef>
                <a:spcPts val="0"/>
              </a:spcBef>
              <a:spcAft>
                <a:spcPts val="0"/>
              </a:spcAft>
              <a:buClr>
                <a:schemeClr val="accent1"/>
              </a:buClr>
              <a:buSzPts val="1500"/>
              <a:buFont typeface="Arial"/>
              <a:buChar char="○"/>
            </a:pPr>
            <a:r>
              <a:rPr b="0" lang="en-US" sz="1500">
                <a:latin typeface="Plus Jakarta Sans"/>
                <a:ea typeface="Plus Jakarta Sans"/>
                <a:cs typeface="Plus Jakarta Sans"/>
                <a:sym typeface="Plus Jakarta Sans"/>
              </a:rPr>
              <a:t>Identify their personal risk factors</a:t>
            </a:r>
            <a:endParaRPr b="0" sz="1500">
              <a:latin typeface="Plus Jakarta Sans"/>
              <a:ea typeface="Plus Jakarta Sans"/>
              <a:cs typeface="Plus Jakarta Sans"/>
              <a:sym typeface="Plus Jakarta Sans"/>
            </a:endParaRPr>
          </a:p>
          <a:p>
            <a:pPr indent="-323850" lvl="1" marL="914400" rtl="0" algn="l">
              <a:spcBef>
                <a:spcPts val="0"/>
              </a:spcBef>
              <a:spcAft>
                <a:spcPts val="0"/>
              </a:spcAft>
              <a:buClr>
                <a:schemeClr val="accent1"/>
              </a:buClr>
              <a:buSzPts val="1500"/>
              <a:buFont typeface="Arial"/>
              <a:buChar char="○"/>
            </a:pPr>
            <a:r>
              <a:rPr b="0" lang="en-US" sz="1500">
                <a:latin typeface="Plus Jakarta Sans"/>
                <a:ea typeface="Plus Jakarta Sans"/>
                <a:cs typeface="Plus Jakarta Sans"/>
                <a:sym typeface="Plus Jakarta Sans"/>
              </a:rPr>
              <a:t>Reduce anxiety about mammograms</a:t>
            </a:r>
            <a:endParaRPr b="0" sz="1500">
              <a:latin typeface="Plus Jakarta Sans"/>
              <a:ea typeface="Plus Jakarta Sans"/>
              <a:cs typeface="Plus Jakarta Sans"/>
              <a:sym typeface="Plus Jakarta Sans"/>
            </a:endParaRPr>
          </a:p>
          <a:p>
            <a:pPr indent="0" lvl="0" marL="0" rtl="0" algn="l">
              <a:spcBef>
                <a:spcPts val="1000"/>
              </a:spcBef>
              <a:spcAft>
                <a:spcPts val="0"/>
              </a:spcAft>
              <a:buNone/>
            </a:pPr>
            <a:r>
              <a:t/>
            </a:r>
            <a:endParaRPr/>
          </a:p>
        </p:txBody>
      </p:sp>
      <p:sp>
        <p:nvSpPr>
          <p:cNvPr id="1350" name="Google Shape;1350;p136"/>
          <p:cNvSpPr txBox="1"/>
          <p:nvPr/>
        </p:nvSpPr>
        <p:spPr>
          <a:xfrm>
            <a:off x="5843800" y="4923200"/>
            <a:ext cx="2037000" cy="1339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Look for the infographics in the zip file downloaded from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endParaRPr b="1" sz="2000">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55" name="Shape 1355"/>
        <p:cNvGrpSpPr/>
        <p:nvPr/>
      </p:nvGrpSpPr>
      <p:grpSpPr>
        <a:xfrm>
          <a:off x="0" y="0"/>
          <a:ext cx="0" cy="0"/>
          <a:chOff x="0" y="0"/>
          <a:chExt cx="0" cy="0"/>
        </a:xfrm>
      </p:grpSpPr>
      <p:sp>
        <p:nvSpPr>
          <p:cNvPr id="1356" name="Google Shape;1356;p137"/>
          <p:cNvSpPr txBox="1"/>
          <p:nvPr/>
        </p:nvSpPr>
        <p:spPr>
          <a:xfrm>
            <a:off x="6033243" y="4127407"/>
            <a:ext cx="2443200" cy="569400"/>
          </a:xfrm>
          <a:prstGeom prst="rect">
            <a:avLst/>
          </a:prstGeom>
          <a:noFill/>
          <a:ln>
            <a:noFill/>
          </a:ln>
        </p:spPr>
        <p:txBody>
          <a:bodyPr anchorCtr="0" anchor="ctr" bIns="45700" lIns="91425" spcFirstLastPara="1" rIns="0" wrap="square" tIns="45700">
            <a:noAutofit/>
          </a:bodyPr>
          <a:lstStyle/>
          <a:p>
            <a:pPr indent="0" lvl="0" marL="0" rtl="0" algn="r">
              <a:spcBef>
                <a:spcPts val="0"/>
              </a:spcBef>
              <a:spcAft>
                <a:spcPts val="0"/>
              </a:spcAft>
              <a:buNone/>
            </a:pPr>
            <a:r>
              <a:t/>
            </a:r>
            <a:endParaRPr sz="3400">
              <a:solidFill>
                <a:srgbClr val="FFFFFF"/>
              </a:solidFill>
              <a:latin typeface="Century Gothic"/>
              <a:ea typeface="Century Gothic"/>
              <a:cs typeface="Century Gothic"/>
              <a:sym typeface="Century Gothic"/>
            </a:endParaRPr>
          </a:p>
        </p:txBody>
      </p:sp>
      <p:sp>
        <p:nvSpPr>
          <p:cNvPr id="1357" name="Google Shape;1357;p137"/>
          <p:cNvSpPr txBox="1"/>
          <p:nvPr/>
        </p:nvSpPr>
        <p:spPr>
          <a:xfrm>
            <a:off x="457200" y="457200"/>
            <a:ext cx="11403600" cy="400200"/>
          </a:xfrm>
          <a:prstGeom prst="rect">
            <a:avLst/>
          </a:prstGeom>
          <a:noFill/>
          <a:ln>
            <a:noFill/>
          </a:ln>
        </p:spPr>
        <p:txBody>
          <a:bodyPr anchorCtr="0" anchor="t" bIns="0" lIns="0" spcFirstLastPara="1" rIns="0" wrap="square" tIns="0">
            <a:noAutofit/>
          </a:bodyPr>
          <a:lstStyle/>
          <a:p>
            <a:pPr indent="0" lvl="0" marL="0" marR="0" rtl="0" algn="l">
              <a:lnSpc>
                <a:spcPct val="90000"/>
              </a:lnSpc>
              <a:spcBef>
                <a:spcPts val="0"/>
              </a:spcBef>
              <a:spcAft>
                <a:spcPts val="0"/>
              </a:spcAft>
              <a:buClr>
                <a:srgbClr val="5E5E5E"/>
              </a:buClr>
              <a:buSzPts val="1018"/>
              <a:buFont typeface="Arial"/>
              <a:buNone/>
            </a:pPr>
            <a:r>
              <a:rPr b="1" lang="en-US" sz="3800">
                <a:solidFill>
                  <a:schemeClr val="dk2"/>
                </a:solidFill>
                <a:latin typeface="Plus Jakarta Sans ExtraBold"/>
                <a:ea typeface="Plus Jakarta Sans ExtraBold"/>
                <a:cs typeface="Plus Jakarta Sans ExtraBold"/>
                <a:sym typeface="Plus Jakarta Sans ExtraBold"/>
              </a:rPr>
              <a:t>BREAST CANCER INFOGRAPHICS</a:t>
            </a:r>
            <a:endParaRPr b="0" i="0" sz="2420" u="none" cap="none" strike="noStrike">
              <a:solidFill>
                <a:srgbClr val="1670A5"/>
              </a:solidFill>
              <a:latin typeface="Century Gothic"/>
              <a:ea typeface="Century Gothic"/>
              <a:cs typeface="Century Gothic"/>
              <a:sym typeface="Century Gothic"/>
            </a:endParaRPr>
          </a:p>
        </p:txBody>
      </p:sp>
      <p:sp>
        <p:nvSpPr>
          <p:cNvPr id="1358" name="Google Shape;1358;p137"/>
          <p:cNvSpPr txBox="1"/>
          <p:nvPr/>
        </p:nvSpPr>
        <p:spPr>
          <a:xfrm>
            <a:off x="457200" y="1149100"/>
            <a:ext cx="10782000" cy="6549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1000"/>
              </a:spcBef>
              <a:spcAft>
                <a:spcPts val="0"/>
              </a:spcAft>
              <a:buClr>
                <a:srgbClr val="000000"/>
              </a:buClr>
              <a:buSzPts val="1200"/>
              <a:buFont typeface="Arial"/>
              <a:buNone/>
            </a:pPr>
            <a:r>
              <a:rPr b="1" lang="en-US">
                <a:solidFill>
                  <a:srgbClr val="4C4C4C"/>
                </a:solidFill>
                <a:latin typeface="Plus Jakarta Sans"/>
                <a:ea typeface="Plus Jakarta Sans"/>
                <a:cs typeface="Plus Jakarta Sans"/>
                <a:sym typeface="Plus Jakarta Sans"/>
              </a:rPr>
              <a:t>Use this added Infographic to raise awareness about how to win the fight against breast cancer.</a:t>
            </a:r>
            <a:endParaRPr b="0" i="0" sz="1200" u="none" cap="none" strike="noStrike">
              <a:solidFill>
                <a:srgbClr val="4C4C4C"/>
              </a:solidFill>
              <a:latin typeface="Century Gothic"/>
              <a:ea typeface="Century Gothic"/>
              <a:cs typeface="Century Gothic"/>
              <a:sym typeface="Century Gothic"/>
            </a:endParaRPr>
          </a:p>
        </p:txBody>
      </p:sp>
      <p:pic>
        <p:nvPicPr>
          <p:cNvPr id="1359" name="Google Shape;1359;p137"/>
          <p:cNvPicPr preferRelativeResize="0"/>
          <p:nvPr/>
        </p:nvPicPr>
        <p:blipFill>
          <a:blip r:embed="rId3">
            <a:alphaModFix/>
          </a:blip>
          <a:stretch>
            <a:fillRect/>
          </a:stretch>
        </p:blipFill>
        <p:spPr>
          <a:xfrm>
            <a:off x="3891100" y="1804000"/>
            <a:ext cx="3629418" cy="4749202"/>
          </a:xfrm>
          <a:prstGeom prst="rect">
            <a:avLst/>
          </a:prstGeom>
          <a:noFill/>
          <a:ln cap="flat" cmpd="sng" w="9525">
            <a:solidFill>
              <a:srgbClr val="B7B7B7"/>
            </a:solidFill>
            <a:prstDash val="solid"/>
            <a:round/>
            <a:headEnd len="sm" w="sm" type="none"/>
            <a:tailEnd len="sm" w="sm" type="none"/>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4" name="Shape 1364"/>
        <p:cNvGrpSpPr/>
        <p:nvPr/>
      </p:nvGrpSpPr>
      <p:grpSpPr>
        <a:xfrm>
          <a:off x="0" y="0"/>
          <a:ext cx="0" cy="0"/>
          <a:chOff x="0" y="0"/>
          <a:chExt cx="0" cy="0"/>
        </a:xfrm>
      </p:grpSpPr>
      <p:sp>
        <p:nvSpPr>
          <p:cNvPr id="1365" name="Google Shape;1365;p138"/>
          <p:cNvSpPr txBox="1"/>
          <p:nvPr/>
        </p:nvSpPr>
        <p:spPr>
          <a:xfrm>
            <a:off x="6033243" y="4127407"/>
            <a:ext cx="2443200" cy="569400"/>
          </a:xfrm>
          <a:prstGeom prst="rect">
            <a:avLst/>
          </a:prstGeom>
          <a:noFill/>
          <a:ln>
            <a:noFill/>
          </a:ln>
        </p:spPr>
        <p:txBody>
          <a:bodyPr anchorCtr="0" anchor="ctr" bIns="45700" lIns="91425" spcFirstLastPara="1" rIns="0" wrap="square" tIns="45700">
            <a:noAutofit/>
          </a:bodyPr>
          <a:lstStyle/>
          <a:p>
            <a:pPr indent="0" lvl="0" marL="0" rtl="0" algn="r">
              <a:spcBef>
                <a:spcPts val="0"/>
              </a:spcBef>
              <a:spcAft>
                <a:spcPts val="0"/>
              </a:spcAft>
              <a:buNone/>
            </a:pPr>
            <a:r>
              <a:t/>
            </a:r>
            <a:endParaRPr sz="3400">
              <a:solidFill>
                <a:srgbClr val="FFFFFF"/>
              </a:solidFill>
              <a:latin typeface="Century Gothic"/>
              <a:ea typeface="Century Gothic"/>
              <a:cs typeface="Century Gothic"/>
              <a:sym typeface="Century Gothic"/>
            </a:endParaRPr>
          </a:p>
        </p:txBody>
      </p:sp>
      <p:pic>
        <p:nvPicPr>
          <p:cNvPr id="1366" name="Google Shape;1366;p138"/>
          <p:cNvPicPr preferRelativeResize="0"/>
          <p:nvPr/>
        </p:nvPicPr>
        <p:blipFill rotWithShape="1">
          <a:blip r:embed="rId3">
            <a:alphaModFix/>
          </a:blip>
          <a:srcRect b="0" l="0" r="0" t="0"/>
          <a:stretch/>
        </p:blipFill>
        <p:spPr>
          <a:xfrm>
            <a:off x="1788975" y="2177475"/>
            <a:ext cx="2709513" cy="2722458"/>
          </a:xfrm>
          <a:prstGeom prst="rect">
            <a:avLst/>
          </a:prstGeom>
          <a:noFill/>
          <a:ln cap="flat" cmpd="sng" w="9525">
            <a:solidFill>
              <a:srgbClr val="5E5E5E"/>
            </a:solidFill>
            <a:prstDash val="solid"/>
            <a:round/>
            <a:headEnd len="sm" w="sm" type="none"/>
            <a:tailEnd len="sm" w="sm" type="none"/>
          </a:ln>
        </p:spPr>
      </p:pic>
      <p:pic>
        <p:nvPicPr>
          <p:cNvPr id="1367" name="Google Shape;1367;p138"/>
          <p:cNvPicPr preferRelativeResize="0"/>
          <p:nvPr/>
        </p:nvPicPr>
        <p:blipFill rotWithShape="1">
          <a:blip r:embed="rId4">
            <a:alphaModFix/>
          </a:blip>
          <a:srcRect b="0" l="0" r="0" t="0"/>
          <a:stretch/>
        </p:blipFill>
        <p:spPr>
          <a:xfrm>
            <a:off x="4568032" y="2177475"/>
            <a:ext cx="2709512" cy="2722459"/>
          </a:xfrm>
          <a:prstGeom prst="rect">
            <a:avLst/>
          </a:prstGeom>
          <a:noFill/>
          <a:ln cap="flat" cmpd="sng" w="9525">
            <a:solidFill>
              <a:srgbClr val="5E5E5E"/>
            </a:solidFill>
            <a:prstDash val="solid"/>
            <a:round/>
            <a:headEnd len="sm" w="sm" type="none"/>
            <a:tailEnd len="sm" w="sm" type="none"/>
          </a:ln>
        </p:spPr>
      </p:pic>
      <p:pic>
        <p:nvPicPr>
          <p:cNvPr id="1368" name="Google Shape;1368;p138"/>
          <p:cNvPicPr preferRelativeResize="0"/>
          <p:nvPr/>
        </p:nvPicPr>
        <p:blipFill rotWithShape="1">
          <a:blip r:embed="rId5">
            <a:alphaModFix/>
          </a:blip>
          <a:srcRect b="0" l="0" r="0" t="0"/>
          <a:stretch/>
        </p:blipFill>
        <p:spPr>
          <a:xfrm>
            <a:off x="7347088" y="2177475"/>
            <a:ext cx="2709511" cy="2722458"/>
          </a:xfrm>
          <a:prstGeom prst="rect">
            <a:avLst/>
          </a:prstGeom>
          <a:noFill/>
          <a:ln cap="flat" cmpd="sng" w="9525">
            <a:solidFill>
              <a:srgbClr val="5E5E5E"/>
            </a:solidFill>
            <a:prstDash val="solid"/>
            <a:round/>
            <a:headEnd len="sm" w="sm" type="none"/>
            <a:tailEnd len="sm" w="sm" type="none"/>
          </a:ln>
        </p:spPr>
      </p:pic>
      <p:sp>
        <p:nvSpPr>
          <p:cNvPr id="1369" name="Google Shape;1369;p138"/>
          <p:cNvSpPr txBox="1"/>
          <p:nvPr/>
        </p:nvSpPr>
        <p:spPr>
          <a:xfrm>
            <a:off x="457200" y="457200"/>
            <a:ext cx="11403600" cy="400200"/>
          </a:xfrm>
          <a:prstGeom prst="rect">
            <a:avLst/>
          </a:prstGeom>
          <a:noFill/>
          <a:ln>
            <a:noFill/>
          </a:ln>
        </p:spPr>
        <p:txBody>
          <a:bodyPr anchorCtr="0" anchor="t" bIns="0" lIns="0" spcFirstLastPara="1" rIns="0" wrap="square" tIns="0">
            <a:noAutofit/>
          </a:bodyPr>
          <a:lstStyle/>
          <a:p>
            <a:pPr indent="0" lvl="0" marL="0" marR="0" rtl="0" algn="l">
              <a:lnSpc>
                <a:spcPct val="90000"/>
              </a:lnSpc>
              <a:spcBef>
                <a:spcPts val="0"/>
              </a:spcBef>
              <a:spcAft>
                <a:spcPts val="0"/>
              </a:spcAft>
              <a:buClr>
                <a:srgbClr val="5E5E5E"/>
              </a:buClr>
              <a:buSzPts val="1018"/>
              <a:buFont typeface="Arial"/>
              <a:buNone/>
            </a:pPr>
            <a:r>
              <a:rPr b="1" lang="en-US" sz="3800">
                <a:solidFill>
                  <a:schemeClr val="dk2"/>
                </a:solidFill>
                <a:latin typeface="Plus Jakarta Sans ExtraBold"/>
                <a:ea typeface="Plus Jakarta Sans ExtraBold"/>
                <a:cs typeface="Plus Jakarta Sans ExtraBold"/>
                <a:sym typeface="Plus Jakarta Sans ExtraBold"/>
              </a:rPr>
              <a:t>BREAST CANCER AWARENESS INFOGRAPHICS</a:t>
            </a:r>
            <a:endParaRPr b="0" i="0" sz="2420" u="none" cap="none" strike="noStrike">
              <a:solidFill>
                <a:srgbClr val="1670A5"/>
              </a:solidFill>
              <a:latin typeface="Century Gothic"/>
              <a:ea typeface="Century Gothic"/>
              <a:cs typeface="Century Gothic"/>
              <a:sym typeface="Century Gothic"/>
            </a:endParaRPr>
          </a:p>
        </p:txBody>
      </p:sp>
      <p:sp>
        <p:nvSpPr>
          <p:cNvPr id="1370" name="Google Shape;1370;p138"/>
          <p:cNvSpPr txBox="1"/>
          <p:nvPr/>
        </p:nvSpPr>
        <p:spPr>
          <a:xfrm>
            <a:off x="457200" y="1149100"/>
            <a:ext cx="10782000" cy="6549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1000"/>
              </a:spcBef>
              <a:spcAft>
                <a:spcPts val="0"/>
              </a:spcAft>
              <a:buClr>
                <a:srgbClr val="000000"/>
              </a:buClr>
              <a:buSzPts val="1200"/>
              <a:buFont typeface="Arial"/>
              <a:buNone/>
            </a:pPr>
            <a:r>
              <a:rPr b="1" lang="en-US">
                <a:solidFill>
                  <a:srgbClr val="4C4C4C"/>
                </a:solidFill>
                <a:latin typeface="Plus Jakarta Sans"/>
                <a:ea typeface="Plus Jakarta Sans"/>
                <a:cs typeface="Plus Jakarta Sans"/>
                <a:sym typeface="Plus Jakarta Sans"/>
              </a:rPr>
              <a:t>Take your viewers through a breast cancer learning journey. These graphics will raise awareness and help your audience understand the importance of early breast cancer screening</a:t>
            </a:r>
            <a:endParaRPr b="0" i="0" sz="1200" u="none" cap="none" strike="noStrike">
              <a:solidFill>
                <a:srgbClr val="4C4C4C"/>
              </a:solidFill>
              <a:latin typeface="Century Gothic"/>
              <a:ea typeface="Century Gothic"/>
              <a:cs typeface="Century Gothic"/>
              <a:sym typeface="Century Gothic"/>
            </a:endParaRPr>
          </a:p>
        </p:txBody>
      </p:sp>
      <p:sp>
        <p:nvSpPr>
          <p:cNvPr id="1371" name="Google Shape;1371;p138"/>
          <p:cNvSpPr txBox="1"/>
          <p:nvPr/>
        </p:nvSpPr>
        <p:spPr>
          <a:xfrm>
            <a:off x="2555275" y="5273400"/>
            <a:ext cx="6841200" cy="1002000"/>
          </a:xfrm>
          <a:prstGeom prst="rect">
            <a:avLst/>
          </a:prstGeom>
          <a:noFill/>
          <a:ln>
            <a:noFill/>
          </a:ln>
        </p:spPr>
        <p:txBody>
          <a:bodyPr anchorCtr="0" anchor="t" bIns="0" lIns="0" spcFirstLastPara="1" rIns="0" wrap="square" tIns="0">
            <a:noAutofit/>
          </a:bodyPr>
          <a:lstStyle/>
          <a:p>
            <a:pPr indent="0" lvl="0" marL="0" marR="0" rtl="0" algn="ctr">
              <a:lnSpc>
                <a:spcPct val="115000"/>
              </a:lnSpc>
              <a:spcBef>
                <a:spcPts val="1000"/>
              </a:spcBef>
              <a:spcAft>
                <a:spcPts val="0"/>
              </a:spcAft>
              <a:buClr>
                <a:srgbClr val="000000"/>
              </a:buClr>
              <a:buSzPts val="1200"/>
              <a:buFont typeface="Arial"/>
              <a:buNone/>
            </a:pPr>
            <a:r>
              <a:rPr b="1" i="0" lang="en-US" sz="1200" u="none" cap="none" strike="noStrike">
                <a:solidFill>
                  <a:srgbClr val="4C4C4C"/>
                </a:solidFill>
                <a:latin typeface="Century Gothic"/>
                <a:ea typeface="Century Gothic"/>
                <a:cs typeface="Century Gothic"/>
                <a:sym typeface="Century Gothic"/>
              </a:rPr>
              <a:t>The infographics are optimized for Instagram at 1080 x 1080 pixels. You can resize them for your preferred social media platform.</a:t>
            </a:r>
            <a:endParaRPr/>
          </a:p>
          <a:p>
            <a:pPr indent="0" lvl="0" marL="0" marR="0" rtl="0" algn="ctr">
              <a:lnSpc>
                <a:spcPct val="115000"/>
              </a:lnSpc>
              <a:spcBef>
                <a:spcPts val="1000"/>
              </a:spcBef>
              <a:spcAft>
                <a:spcPts val="0"/>
              </a:spcAft>
              <a:buClr>
                <a:srgbClr val="000000"/>
              </a:buClr>
              <a:buSzPts val="1200"/>
              <a:buFont typeface="Arial"/>
              <a:buNone/>
            </a:pPr>
            <a:r>
              <a:rPr b="1" i="0" lang="en-US" sz="1200" u="none" cap="none" strike="noStrike">
                <a:solidFill>
                  <a:srgbClr val="4C4C4C"/>
                </a:solidFill>
                <a:latin typeface="Century Gothic"/>
                <a:ea typeface="Century Gothic"/>
                <a:cs typeface="Century Gothic"/>
                <a:sym typeface="Century Gothic"/>
              </a:rPr>
              <a:t>.  </a:t>
            </a:r>
            <a:endParaRPr b="1" i="0" sz="1200" u="none" cap="none" strike="noStrike">
              <a:solidFill>
                <a:srgbClr val="4C4C4C"/>
              </a:solidFill>
              <a:latin typeface="Century Gothic"/>
              <a:ea typeface="Century Gothic"/>
              <a:cs typeface="Century Gothic"/>
              <a:sym typeface="Century Gothic"/>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0" name="Shape 1150"/>
        <p:cNvGrpSpPr/>
        <p:nvPr/>
      </p:nvGrpSpPr>
      <p:grpSpPr>
        <a:xfrm>
          <a:off x="0" y="0"/>
          <a:ext cx="0" cy="0"/>
          <a:chOff x="0" y="0"/>
          <a:chExt cx="0" cy="0"/>
        </a:xfrm>
      </p:grpSpPr>
      <p:sp>
        <p:nvSpPr>
          <p:cNvPr id="1151" name="Google Shape;1151;p121"/>
          <p:cNvSpPr txBox="1"/>
          <p:nvPr>
            <p:ph idx="3" type="body"/>
          </p:nvPr>
        </p:nvSpPr>
        <p:spPr>
          <a:xfrm>
            <a:off x="420300" y="2687500"/>
            <a:ext cx="5870100" cy="3401700"/>
          </a:xfrm>
          <a:prstGeom prst="rect">
            <a:avLst/>
          </a:prstGeom>
        </p:spPr>
        <p:txBody>
          <a:bodyPr anchorCtr="0" anchor="t" bIns="45700" lIns="0" spcFirstLastPara="1" rIns="91425" wrap="square" tIns="45700">
            <a:normAutofit fontScale="92500" lnSpcReduction="20000"/>
          </a:bodyPr>
          <a:lstStyle/>
          <a:p>
            <a:pPr indent="0" lvl="0" marL="0" rtl="0" algn="l">
              <a:lnSpc>
                <a:spcPct val="150000"/>
              </a:lnSpc>
              <a:spcBef>
                <a:spcPts val="0"/>
              </a:spcBef>
              <a:spcAft>
                <a:spcPts val="0"/>
              </a:spcAft>
              <a:buNone/>
            </a:pPr>
            <a:r>
              <a:rPr lang="en-US" sz="1600"/>
              <a:t>T</a:t>
            </a:r>
            <a:r>
              <a:rPr lang="en-US" sz="1600"/>
              <a:t>his Toolkit includes:</a:t>
            </a:r>
            <a:endParaRPr sz="1600"/>
          </a:p>
          <a:p>
            <a:pPr indent="-328453" lvl="0" marL="457200" rtl="0" algn="l">
              <a:lnSpc>
                <a:spcPct val="115000"/>
              </a:lnSpc>
              <a:spcBef>
                <a:spcPts val="0"/>
              </a:spcBef>
              <a:spcAft>
                <a:spcPts val="0"/>
              </a:spcAft>
              <a:buClr>
                <a:schemeClr val="accent1"/>
              </a:buClr>
              <a:buSzPct val="106250"/>
              <a:buChar char="•"/>
            </a:pPr>
            <a:r>
              <a:rPr lang="en-US" sz="1600"/>
              <a:t>Social media posts that are ready for your campaign</a:t>
            </a:r>
            <a:endParaRPr sz="1600"/>
          </a:p>
          <a:p>
            <a:pPr indent="-328453" lvl="0" marL="457200" rtl="0" algn="l">
              <a:lnSpc>
                <a:spcPct val="115000"/>
              </a:lnSpc>
              <a:spcBef>
                <a:spcPts val="600"/>
              </a:spcBef>
              <a:spcAft>
                <a:spcPts val="0"/>
              </a:spcAft>
              <a:buClr>
                <a:schemeClr val="accent1"/>
              </a:buClr>
              <a:buSzPct val="106250"/>
              <a:buChar char="•"/>
            </a:pPr>
            <a:r>
              <a:rPr lang="en-US" sz="1600"/>
              <a:t>A customizable blog post</a:t>
            </a:r>
            <a:endParaRPr sz="1600"/>
          </a:p>
          <a:p>
            <a:pPr indent="-328453" lvl="0" marL="457200" rtl="0" algn="l">
              <a:lnSpc>
                <a:spcPct val="115000"/>
              </a:lnSpc>
              <a:spcBef>
                <a:spcPts val="600"/>
              </a:spcBef>
              <a:spcAft>
                <a:spcPts val="0"/>
              </a:spcAft>
              <a:buClr>
                <a:schemeClr val="accent1"/>
              </a:buClr>
              <a:buSzPct val="106250"/>
              <a:buChar char="•"/>
            </a:pPr>
            <a:r>
              <a:rPr lang="en-US" sz="1600"/>
              <a:t>Infographics that build understanding using engaging and entertaining visuals </a:t>
            </a:r>
            <a:endParaRPr sz="1600"/>
          </a:p>
          <a:p>
            <a:pPr indent="-328453" lvl="0" marL="457200" rtl="0" algn="l">
              <a:lnSpc>
                <a:spcPct val="115000"/>
              </a:lnSpc>
              <a:spcBef>
                <a:spcPts val="600"/>
              </a:spcBef>
              <a:spcAft>
                <a:spcPts val="0"/>
              </a:spcAft>
              <a:buClr>
                <a:schemeClr val="accent1"/>
              </a:buClr>
              <a:buSzPct val="106250"/>
              <a:buChar char="•"/>
            </a:pPr>
            <a:r>
              <a:rPr lang="en-US" sz="1600"/>
              <a:t>Highlighted Consumer Health Library articles, quizzes, risk assessments, and other resources to engage and nurture people as they explore topics that are important to their health</a:t>
            </a:r>
            <a:endParaRPr sz="1600"/>
          </a:p>
          <a:p>
            <a:pPr indent="-328453" lvl="0" marL="457200" rtl="0" algn="l">
              <a:lnSpc>
                <a:spcPct val="115000"/>
              </a:lnSpc>
              <a:spcBef>
                <a:spcPts val="600"/>
              </a:spcBef>
              <a:spcAft>
                <a:spcPts val="0"/>
              </a:spcAft>
              <a:buClr>
                <a:schemeClr val="accent1"/>
              </a:buClr>
              <a:buSzPct val="106250"/>
              <a:buChar char="•"/>
            </a:pPr>
            <a:r>
              <a:rPr lang="en-US" sz="1600"/>
              <a:t>Videos and Spanish language resources are promoted in this Toolkit</a:t>
            </a:r>
            <a:endParaRPr sz="1600"/>
          </a:p>
          <a:p>
            <a:pPr indent="-328453" lvl="0" marL="457200" rtl="0" algn="l">
              <a:lnSpc>
                <a:spcPct val="115000"/>
              </a:lnSpc>
              <a:spcBef>
                <a:spcPts val="600"/>
              </a:spcBef>
              <a:spcAft>
                <a:spcPts val="600"/>
              </a:spcAft>
              <a:buClr>
                <a:schemeClr val="accent1"/>
              </a:buClr>
              <a:buSzPct val="106250"/>
              <a:buChar char="•"/>
            </a:pPr>
            <a:r>
              <a:rPr lang="en-US" sz="1600"/>
              <a:t>A  Toolkit calendar</a:t>
            </a:r>
            <a:endParaRPr b="1">
              <a:latin typeface="Plus Jakarta Sans"/>
              <a:ea typeface="Plus Jakarta Sans"/>
              <a:cs typeface="Plus Jakarta Sans"/>
              <a:sym typeface="Plus Jakarta Sans"/>
            </a:endParaRPr>
          </a:p>
        </p:txBody>
      </p:sp>
      <p:pic>
        <p:nvPicPr>
          <p:cNvPr id="1152" name="Google Shape;1152;p121"/>
          <p:cNvPicPr preferRelativeResize="0"/>
          <p:nvPr>
            <p:ph idx="2" type="pic"/>
          </p:nvPr>
        </p:nvPicPr>
        <p:blipFill rotWithShape="1">
          <a:blip r:embed="rId3">
            <a:alphaModFix/>
          </a:blip>
          <a:srcRect b="298" l="0" r="0" t="298"/>
          <a:stretch/>
        </p:blipFill>
        <p:spPr>
          <a:xfrm>
            <a:off x="8095047" y="1257696"/>
            <a:ext cx="2124300" cy="4571400"/>
          </a:xfrm>
          <a:prstGeom prst="roundRect">
            <a:avLst>
              <a:gd fmla="val 16667" name="adj"/>
            </a:avLst>
          </a:prstGeom>
        </p:spPr>
      </p:pic>
      <p:sp>
        <p:nvSpPr>
          <p:cNvPr id="1153" name="Google Shape;1153;p121"/>
          <p:cNvSpPr txBox="1"/>
          <p:nvPr>
            <p:ph idx="3" type="body"/>
          </p:nvPr>
        </p:nvSpPr>
        <p:spPr>
          <a:xfrm>
            <a:off x="533400" y="1723363"/>
            <a:ext cx="6615900" cy="8610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None/>
            </a:pPr>
            <a:r>
              <a:rPr lang="en-US" sz="1600"/>
              <a:t>We provide a rich set of resources to promote breast cancer awareness, screening, and treatment options.</a:t>
            </a:r>
            <a:endParaRPr sz="1400">
              <a:latin typeface="Plus Jakarta Sans"/>
              <a:ea typeface="Plus Jakarta Sans"/>
              <a:cs typeface="Plus Jakarta Sans"/>
              <a:sym typeface="Plus Jakarta Sans"/>
            </a:endParaRPr>
          </a:p>
        </p:txBody>
      </p:sp>
      <p:sp>
        <p:nvSpPr>
          <p:cNvPr id="1154" name="Google Shape;1154;p121"/>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Marketing Toolkit overview</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6" name="Shape 1376"/>
        <p:cNvGrpSpPr/>
        <p:nvPr/>
      </p:nvGrpSpPr>
      <p:grpSpPr>
        <a:xfrm>
          <a:off x="0" y="0"/>
          <a:ext cx="0" cy="0"/>
          <a:chOff x="0" y="0"/>
          <a:chExt cx="0" cy="0"/>
        </a:xfrm>
      </p:grpSpPr>
      <p:pic>
        <p:nvPicPr>
          <p:cNvPr id="1377" name="Google Shape;1377;p139"/>
          <p:cNvPicPr preferRelativeResize="0"/>
          <p:nvPr>
            <p:ph idx="2" type="pic"/>
          </p:nvPr>
        </p:nvPicPr>
        <p:blipFill rotWithShape="1">
          <a:blip r:embed="rId3">
            <a:alphaModFix/>
          </a:blip>
          <a:srcRect b="0" l="18258" r="18257" t="0"/>
          <a:stretch/>
        </p:blipFill>
        <p:spPr>
          <a:xfrm flipH="1">
            <a:off x="6458875" y="416100"/>
            <a:ext cx="5733300" cy="6025800"/>
          </a:xfrm>
          <a:prstGeom prst="flowChartDelay">
            <a:avLst/>
          </a:prstGeom>
        </p:spPr>
      </p:pic>
      <p:sp>
        <p:nvSpPr>
          <p:cNvPr id="1378" name="Google Shape;1378;p139"/>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379" name="Google Shape;1379;p139"/>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380" name="Google Shape;1380;p139"/>
          <p:cNvSpPr txBox="1"/>
          <p:nvPr/>
        </p:nvSpPr>
        <p:spPr>
          <a:xfrm>
            <a:off x="5831550" y="5006600"/>
            <a:ext cx="2037000" cy="1108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Add a custom banner to your site by reaching out to our Help Desk</a:t>
            </a:r>
            <a:endParaRPr b="1" sz="2000">
              <a:solidFill>
                <a:schemeClr val="lt2"/>
              </a:solidFill>
              <a:latin typeface="Plus Jakarta Sans"/>
              <a:ea typeface="Plus Jakarta Sans"/>
              <a:cs typeface="Plus Jakarta Sans"/>
              <a:sym typeface="Plus Jakarta Sans"/>
            </a:endParaRPr>
          </a:p>
        </p:txBody>
      </p:sp>
      <p:sp>
        <p:nvSpPr>
          <p:cNvPr id="1381" name="Google Shape;1381;p139"/>
          <p:cNvSpPr txBox="1"/>
          <p:nvPr>
            <p:ph type="title"/>
          </p:nvPr>
        </p:nvSpPr>
        <p:spPr>
          <a:xfrm>
            <a:off x="7239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Consumer Health Library </a:t>
            </a:r>
            <a:endParaRPr/>
          </a:p>
          <a:p>
            <a:pPr indent="0" lvl="0" marL="0" rtl="0" algn="l">
              <a:spcBef>
                <a:spcPts val="0"/>
              </a:spcBef>
              <a:spcAft>
                <a:spcPts val="0"/>
              </a:spcAft>
              <a:buNone/>
            </a:pPr>
            <a:r>
              <a:rPr lang="en-US"/>
              <a:t>(CHL) </a:t>
            </a:r>
            <a:r>
              <a:rPr lang="en-US"/>
              <a:t>r</a:t>
            </a:r>
            <a:r>
              <a:rPr lang="en-US"/>
              <a:t>esources</a:t>
            </a:r>
            <a:endParaRPr/>
          </a:p>
        </p:txBody>
      </p:sp>
      <p:sp>
        <p:nvSpPr>
          <p:cNvPr id="1382" name="Google Shape;1382;p139"/>
          <p:cNvSpPr txBox="1"/>
          <p:nvPr>
            <p:ph idx="3" type="body"/>
          </p:nvPr>
        </p:nvSpPr>
        <p:spPr>
          <a:xfrm>
            <a:off x="723900" y="1700775"/>
            <a:ext cx="6045900" cy="555600"/>
          </a:xfrm>
          <a:prstGeom prst="rect">
            <a:avLst/>
          </a:prstGeom>
        </p:spPr>
        <p:txBody>
          <a:bodyPr anchorCtr="0" anchor="t" bIns="45700" lIns="0" spcFirstLastPara="1" rIns="91425" wrap="square" tIns="45700">
            <a:noAutofit/>
          </a:bodyPr>
          <a:lstStyle/>
          <a:p>
            <a:pPr indent="0" lvl="0" marL="0" rtl="0" algn="l">
              <a:lnSpc>
                <a:spcPct val="115000"/>
              </a:lnSpc>
              <a:spcBef>
                <a:spcPts val="0"/>
              </a:spcBef>
              <a:spcAft>
                <a:spcPts val="0"/>
              </a:spcAft>
              <a:buSzPts val="1018"/>
              <a:buNone/>
            </a:pPr>
            <a:r>
              <a:rPr b="1" lang="en-US" sz="1210">
                <a:solidFill>
                  <a:srgbClr val="4C4C4C"/>
                </a:solidFill>
                <a:latin typeface="Plus Jakarta Sans"/>
                <a:ea typeface="Plus Jakarta Sans"/>
                <a:cs typeface="Plus Jakarta Sans"/>
                <a:sym typeface="Plus Jakarta Sans"/>
              </a:rPr>
              <a:t>The Consumer Health Library</a:t>
            </a:r>
            <a:r>
              <a:rPr b="1" lang="en-US" sz="1210">
                <a:solidFill>
                  <a:srgbClr val="4C4C4C"/>
                </a:solidFill>
                <a:latin typeface="Plus Jakarta Sans"/>
                <a:ea typeface="Plus Jakarta Sans"/>
                <a:cs typeface="Plus Jakarta Sans"/>
                <a:sym typeface="Plus Jakarta Sans"/>
              </a:rPr>
              <a:t> (CHL) </a:t>
            </a:r>
            <a:r>
              <a:rPr b="1" lang="en-US" sz="1210">
                <a:solidFill>
                  <a:srgbClr val="4C4C4C"/>
                </a:solidFill>
                <a:latin typeface="Plus Jakarta Sans"/>
                <a:ea typeface="Plus Jakarta Sans"/>
                <a:cs typeface="Plus Jakarta Sans"/>
                <a:sym typeface="Plus Jakarta Sans"/>
              </a:rPr>
              <a:t>contains answers to common questions that people have about breast health-related topics such as prevention, early screening and detection, treatment and recovery self-care. </a:t>
            </a:r>
            <a:endParaRPr b="1" sz="1395">
              <a:latin typeface="Plus Jakarta Sans"/>
              <a:ea typeface="Plus Jakarta Sans"/>
              <a:cs typeface="Plus Jakarta Sans"/>
              <a:sym typeface="Plus Jakarta Sans"/>
            </a:endParaRPr>
          </a:p>
        </p:txBody>
      </p:sp>
      <p:sp>
        <p:nvSpPr>
          <p:cNvPr id="1383" name="Google Shape;1383;p139"/>
          <p:cNvSpPr txBox="1"/>
          <p:nvPr>
            <p:ph idx="1" type="body"/>
          </p:nvPr>
        </p:nvSpPr>
        <p:spPr>
          <a:xfrm>
            <a:off x="723900" y="2484975"/>
            <a:ext cx="5115900" cy="29583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b="0" lang="en-US" sz="1200">
                <a:solidFill>
                  <a:srgbClr val="4C4C4C"/>
                </a:solidFill>
                <a:latin typeface="Plus Jakarta Sans"/>
                <a:ea typeface="Plus Jakarta Sans"/>
                <a:cs typeface="Plus Jakarta Sans"/>
                <a:sym typeface="Plus Jakarta Sans"/>
              </a:rPr>
              <a:t>The Library includes a wide variety of content styles, including condition and wellness articles, news and newsletters, recipes, </a:t>
            </a:r>
            <a:br>
              <a:rPr b="0" lang="en-US" sz="1200">
                <a:solidFill>
                  <a:srgbClr val="4C4C4C"/>
                </a:solidFill>
                <a:latin typeface="Plus Jakarta Sans"/>
                <a:ea typeface="Plus Jakarta Sans"/>
                <a:cs typeface="Plus Jakarta Sans"/>
                <a:sym typeface="Plus Jakarta Sans"/>
              </a:rPr>
            </a:br>
            <a:r>
              <a:rPr b="0" lang="en-US" sz="1200">
                <a:solidFill>
                  <a:srgbClr val="4C4C4C"/>
                </a:solidFill>
                <a:latin typeface="Plus Jakarta Sans"/>
                <a:ea typeface="Plus Jakarta Sans"/>
                <a:cs typeface="Plus Jakarta Sans"/>
                <a:sym typeface="Plus Jakarta Sans"/>
              </a:rPr>
              <a:t>and videos (if licensed). </a:t>
            </a:r>
            <a:endParaRPr b="0" sz="1200">
              <a:solidFill>
                <a:srgbClr val="4C4C4C"/>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b="0" lang="en-US" sz="1200">
                <a:solidFill>
                  <a:srgbClr val="4C4C4C"/>
                </a:solidFill>
                <a:latin typeface="Plus Jakarta Sans"/>
                <a:ea typeface="Plus Jakarta Sans"/>
                <a:cs typeface="Plus Jakarta Sans"/>
                <a:sym typeface="Plus Jakarta Sans"/>
              </a:rPr>
              <a:t>You can also highlight these </a:t>
            </a:r>
            <a:r>
              <a:rPr b="0" lang="en-US" sz="1200">
                <a:solidFill>
                  <a:srgbClr val="4C4C4C"/>
                </a:solidFill>
                <a:latin typeface="Plus Jakarta Sans"/>
                <a:ea typeface="Plus Jakarta Sans"/>
                <a:cs typeface="Plus Jakarta Sans"/>
                <a:sym typeface="Plus Jakarta Sans"/>
              </a:rPr>
              <a:t>helpful</a:t>
            </a:r>
            <a:r>
              <a:rPr b="0" lang="en-US" sz="1200">
                <a:solidFill>
                  <a:srgbClr val="4C4C4C"/>
                </a:solidFill>
                <a:latin typeface="Plus Jakarta Sans"/>
                <a:ea typeface="Plus Jakarta Sans"/>
                <a:cs typeface="Plus Jakarta Sans"/>
                <a:sym typeface="Plus Jakarta Sans"/>
              </a:rPr>
              <a:t> resources: </a:t>
            </a:r>
            <a:endParaRPr b="0" sz="1200">
              <a:solidFill>
                <a:srgbClr val="4C4C4C"/>
              </a:solidFill>
              <a:latin typeface="Plus Jakarta Sans"/>
              <a:ea typeface="Plus Jakarta Sans"/>
              <a:cs typeface="Plus Jakarta Sans"/>
              <a:sym typeface="Plus Jakarta Sans"/>
            </a:endParaRPr>
          </a:p>
          <a:p>
            <a:pPr indent="-304800" lvl="0" marL="457200" rtl="0" algn="l">
              <a:lnSpc>
                <a:spcPct val="115000"/>
              </a:lnSpc>
              <a:spcBef>
                <a:spcPts val="1000"/>
              </a:spcBef>
              <a:spcAft>
                <a:spcPts val="0"/>
              </a:spcAft>
              <a:buClr>
                <a:schemeClr val="accent1"/>
              </a:buClr>
              <a:buSzPts val="1200"/>
              <a:buFont typeface="Plus Jakarta Sans"/>
              <a:buChar char="●"/>
            </a:pPr>
            <a:r>
              <a:rPr b="0" lang="en-US" sz="1200" u="sng">
                <a:solidFill>
                  <a:srgbClr val="1670A5"/>
                </a:solidFill>
                <a:latin typeface="Plus Jakarta Sans"/>
                <a:ea typeface="Plus Jakarta Sans"/>
                <a:cs typeface="Plus Jakarta Sans"/>
                <a:sym typeface="Plus Jakarta Sans"/>
                <a:hlinkClick r:id="rId4">
                  <a:extLst>
                    <a:ext uri="{A12FA001-AC4F-418D-AE19-62706E023703}">
                      <ahyp:hlinkClr val="tx"/>
                    </a:ext>
                  </a:extLst>
                </a:hlinkClick>
              </a:rPr>
              <a:t>Breast Cancer Risk</a:t>
            </a:r>
            <a:r>
              <a:rPr b="0" lang="en-US" sz="1200">
                <a:solidFill>
                  <a:srgbClr val="4C4C4C"/>
                </a:solidFill>
                <a:latin typeface="Plus Jakarta Sans"/>
                <a:ea typeface="Plus Jakarta Sans"/>
                <a:cs typeface="Plus Jakarta Sans"/>
                <a:sym typeface="Plus Jakarta Sans"/>
              </a:rPr>
              <a:t> Assessment </a:t>
            </a:r>
            <a:endParaRPr b="0" sz="1200">
              <a:solidFill>
                <a:srgbClr val="4C4C4C"/>
              </a:solidFill>
              <a:latin typeface="Plus Jakarta Sans"/>
              <a:ea typeface="Plus Jakarta Sans"/>
              <a:cs typeface="Plus Jakarta Sans"/>
              <a:sym typeface="Plus Jakarta Sans"/>
            </a:endParaRPr>
          </a:p>
          <a:p>
            <a:pPr indent="-304800" lvl="0" marL="457200" rtl="0" algn="l">
              <a:lnSpc>
                <a:spcPct val="115000"/>
              </a:lnSpc>
              <a:spcBef>
                <a:spcPts val="1000"/>
              </a:spcBef>
              <a:spcAft>
                <a:spcPts val="0"/>
              </a:spcAft>
              <a:buClr>
                <a:schemeClr val="accent1"/>
              </a:buClr>
              <a:buSzPts val="1200"/>
              <a:buFont typeface="Plus Jakarta Sans"/>
              <a:buChar char="●"/>
            </a:pPr>
            <a:r>
              <a:rPr b="0" lang="en-US" sz="1200" u="sng">
                <a:solidFill>
                  <a:srgbClr val="1670A5"/>
                </a:solidFill>
                <a:latin typeface="Plus Jakarta Sans"/>
                <a:ea typeface="Plus Jakarta Sans"/>
                <a:cs typeface="Plus Jakarta Sans"/>
                <a:sym typeface="Plus Jakarta Sans"/>
                <a:hlinkClick r:id="rId5">
                  <a:extLst>
                    <a:ext uri="{A12FA001-AC4F-418D-AE19-62706E023703}">
                      <ahyp:hlinkClr val="tx"/>
                    </a:ext>
                  </a:extLst>
                </a:hlinkClick>
              </a:rPr>
              <a:t>Breast Cancer</a:t>
            </a:r>
            <a:r>
              <a:rPr b="0" lang="en-US" sz="1200">
                <a:solidFill>
                  <a:srgbClr val="1670A5"/>
                </a:solidFill>
                <a:latin typeface="Plus Jakarta Sans"/>
                <a:ea typeface="Plus Jakarta Sans"/>
                <a:cs typeface="Plus Jakarta Sans"/>
                <a:sym typeface="Plus Jakarta Sans"/>
              </a:rPr>
              <a:t> </a:t>
            </a:r>
            <a:r>
              <a:rPr b="0" lang="en-US" sz="1200">
                <a:solidFill>
                  <a:srgbClr val="4C4C4C"/>
                </a:solidFill>
                <a:latin typeface="Plus Jakarta Sans"/>
                <a:ea typeface="Plus Jakarta Sans"/>
                <a:cs typeface="Plus Jakarta Sans"/>
                <a:sym typeface="Plus Jakarta Sans"/>
              </a:rPr>
              <a:t>Quiz </a:t>
            </a:r>
            <a:endParaRPr b="0" sz="1200">
              <a:solidFill>
                <a:srgbClr val="4C4C4C"/>
              </a:solidFill>
              <a:latin typeface="Plus Jakarta Sans"/>
              <a:ea typeface="Plus Jakarta Sans"/>
              <a:cs typeface="Plus Jakarta Sans"/>
              <a:sym typeface="Plus Jakarta Sans"/>
            </a:endParaRPr>
          </a:p>
          <a:p>
            <a:pPr indent="-304800" lvl="0" marL="457200" rtl="0" algn="l">
              <a:lnSpc>
                <a:spcPct val="115000"/>
              </a:lnSpc>
              <a:spcBef>
                <a:spcPts val="1000"/>
              </a:spcBef>
              <a:spcAft>
                <a:spcPts val="0"/>
              </a:spcAft>
              <a:buClr>
                <a:schemeClr val="accent1"/>
              </a:buClr>
              <a:buSzPts val="1200"/>
              <a:buFont typeface="Plus Jakarta Sans"/>
              <a:buChar char="●"/>
            </a:pPr>
            <a:r>
              <a:rPr b="0" lang="en-US" sz="1200" u="sng">
                <a:solidFill>
                  <a:srgbClr val="1670A5"/>
                </a:solidFill>
                <a:latin typeface="Plus Jakarta Sans"/>
                <a:ea typeface="Plus Jakarta Sans"/>
                <a:cs typeface="Plus Jakarta Sans"/>
                <a:sym typeface="Plus Jakarta Sans"/>
                <a:hlinkClick r:id="rId6">
                  <a:extLst>
                    <a:ext uri="{A12FA001-AC4F-418D-AE19-62706E023703}">
                      <ahyp:hlinkClr val="tx"/>
                    </a:ext>
                  </a:extLst>
                </a:hlinkClick>
              </a:rPr>
              <a:t>Mammogram</a:t>
            </a:r>
            <a:r>
              <a:rPr b="0" lang="en-US" sz="1200">
                <a:solidFill>
                  <a:srgbClr val="1670A5"/>
                </a:solidFill>
                <a:latin typeface="Plus Jakarta Sans"/>
                <a:ea typeface="Plus Jakarta Sans"/>
                <a:cs typeface="Plus Jakarta Sans"/>
                <a:sym typeface="Plus Jakarta Sans"/>
              </a:rPr>
              <a:t> </a:t>
            </a:r>
            <a:r>
              <a:rPr b="0" lang="en-US" sz="1200">
                <a:solidFill>
                  <a:srgbClr val="4C4C4C"/>
                </a:solidFill>
                <a:latin typeface="Plus Jakarta Sans"/>
                <a:ea typeface="Plus Jakarta Sans"/>
                <a:cs typeface="Plus Jakarta Sans"/>
                <a:sym typeface="Plus Jakarta Sans"/>
              </a:rPr>
              <a:t>Quiz</a:t>
            </a:r>
            <a:endParaRPr b="0" sz="1200">
              <a:solidFill>
                <a:schemeClr val="dk2"/>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t/>
            </a:r>
            <a:endParaRPr sz="1200">
              <a:solidFill>
                <a:srgbClr val="4C4C4C"/>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lang="en-US" sz="1200">
                <a:solidFill>
                  <a:srgbClr val="4C4C4C"/>
                </a:solidFill>
                <a:latin typeface="Plus Jakarta Sans"/>
                <a:ea typeface="Plus Jakarta Sans"/>
                <a:cs typeface="Plus Jakarta Sans"/>
                <a:sym typeface="Plus Jakarta Sans"/>
              </a:rPr>
              <a:t>Add a custom banner to your site</a:t>
            </a:r>
            <a:r>
              <a:rPr b="0" lang="en-US" sz="1200">
                <a:solidFill>
                  <a:srgbClr val="4C4C4C"/>
                </a:solidFill>
                <a:latin typeface="Plus Jakarta Sans"/>
                <a:ea typeface="Plus Jakarta Sans"/>
                <a:cs typeface="Plus Jakarta Sans"/>
                <a:sym typeface="Plus Jakarta Sans"/>
              </a:rPr>
              <a:t> to help your team and </a:t>
            </a:r>
            <a:br>
              <a:rPr b="0" lang="en-US" sz="1200">
                <a:solidFill>
                  <a:srgbClr val="4C4C4C"/>
                </a:solidFill>
                <a:latin typeface="Plus Jakarta Sans"/>
                <a:ea typeface="Plus Jakarta Sans"/>
                <a:cs typeface="Plus Jakarta Sans"/>
                <a:sym typeface="Plus Jakarta Sans"/>
              </a:rPr>
            </a:br>
            <a:r>
              <a:rPr b="0" lang="en-US" sz="1200">
                <a:solidFill>
                  <a:srgbClr val="4C4C4C"/>
                </a:solidFill>
                <a:latin typeface="Plus Jakarta Sans"/>
                <a:ea typeface="Plus Jakarta Sans"/>
                <a:cs typeface="Plus Jakarta Sans"/>
                <a:sym typeface="Plus Jakarta Sans"/>
              </a:rPr>
              <a:t>consumers quickly access the featured content.</a:t>
            </a:r>
            <a:endParaRPr>
              <a:latin typeface="Plus Jakarta Sans"/>
              <a:ea typeface="Plus Jakarta Sans"/>
              <a:cs typeface="Plus Jakarta Sans"/>
              <a:sym typeface="Plus Jakarta Sans"/>
            </a:endParaRPr>
          </a:p>
        </p:txBody>
      </p:sp>
      <p:sp>
        <p:nvSpPr>
          <p:cNvPr id="1384" name="Google Shape;1384;p139"/>
          <p:cNvSpPr txBox="1"/>
          <p:nvPr/>
        </p:nvSpPr>
        <p:spPr>
          <a:xfrm>
            <a:off x="723900" y="5590325"/>
            <a:ext cx="4773300" cy="1034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1000"/>
              </a:spcBef>
              <a:spcAft>
                <a:spcPts val="0"/>
              </a:spcAft>
              <a:buNone/>
            </a:pPr>
            <a:r>
              <a:rPr i="1" lang="en-US" sz="1100">
                <a:solidFill>
                  <a:srgbClr val="4C4C4C"/>
                </a:solidFill>
                <a:latin typeface="Plus Jakarta Sans"/>
                <a:ea typeface="Plus Jakarta Sans"/>
                <a:cs typeface="Plus Jakarta Sans"/>
                <a:sym typeface="Plus Jakarta Sans"/>
              </a:rPr>
              <a:t>The Library content is reviewed at least every 2 years and updated as needed for any change in clinical standards or for emerging health issues. Each resource goes through both internal and external clinical review for accuracy and alignment with current practice guidelines.</a:t>
            </a:r>
            <a:endParaRPr i="1" sz="1100"/>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9" name="Shape 1389"/>
        <p:cNvGrpSpPr/>
        <p:nvPr/>
      </p:nvGrpSpPr>
      <p:grpSpPr>
        <a:xfrm>
          <a:off x="0" y="0"/>
          <a:ext cx="0" cy="0"/>
          <a:chOff x="0" y="0"/>
          <a:chExt cx="0" cy="0"/>
        </a:xfrm>
      </p:grpSpPr>
      <p:sp>
        <p:nvSpPr>
          <p:cNvPr id="1390" name="Google Shape;1390;p140"/>
          <p:cNvSpPr txBox="1"/>
          <p:nvPr>
            <p:ph idx="3" type="body"/>
          </p:nvPr>
        </p:nvSpPr>
        <p:spPr>
          <a:xfrm>
            <a:off x="740825" y="2385825"/>
            <a:ext cx="4087800" cy="36747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lang="en-US"/>
              <a:t>The customizable banner can be added to your CHL for the duration of your campaign.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TO ADD THE BANNER: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Contact the Help Desk  and provide the team with your desired: </a:t>
            </a:r>
            <a:endParaRPr/>
          </a:p>
          <a:p>
            <a:pPr indent="-333756" lvl="0" marL="457200" rtl="0" algn="l">
              <a:spcBef>
                <a:spcPts val="0"/>
              </a:spcBef>
              <a:spcAft>
                <a:spcPts val="0"/>
              </a:spcAft>
              <a:buClr>
                <a:schemeClr val="accent1"/>
              </a:buClr>
              <a:buSzPts val="1656"/>
              <a:buChar char="●"/>
            </a:pPr>
            <a:r>
              <a:rPr lang="en-US"/>
              <a:t>Banner text </a:t>
            </a:r>
            <a:endParaRPr/>
          </a:p>
          <a:p>
            <a:pPr indent="-333756" lvl="0" marL="457200" rtl="0" algn="l">
              <a:spcBef>
                <a:spcPts val="0"/>
              </a:spcBef>
              <a:spcAft>
                <a:spcPts val="0"/>
              </a:spcAft>
              <a:buClr>
                <a:schemeClr val="accent1"/>
              </a:buClr>
              <a:buSzPts val="1656"/>
              <a:buChar char="●"/>
            </a:pPr>
            <a:r>
              <a:rPr lang="en-US"/>
              <a:t>Start and end dates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1391" name="Google Shape;1391;p140"/>
          <p:cNvSpPr txBox="1"/>
          <p:nvPr>
            <p:ph idx="1" type="body"/>
          </p:nvPr>
        </p:nvSpPr>
        <p:spPr>
          <a:xfrm>
            <a:off x="740675" y="1472175"/>
            <a:ext cx="44502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Highlight CHL resources with a banner to easily access topic-specific resources.</a:t>
            </a:r>
            <a:endParaRPr/>
          </a:p>
        </p:txBody>
      </p:sp>
      <p:sp>
        <p:nvSpPr>
          <p:cNvPr id="1392" name="Google Shape;1392;p140"/>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Add a banner to your CHL site</a:t>
            </a:r>
            <a:endParaRPr/>
          </a:p>
        </p:txBody>
      </p:sp>
      <p:pic>
        <p:nvPicPr>
          <p:cNvPr id="1393" name="Google Shape;1393;p140"/>
          <p:cNvPicPr preferRelativeResize="0"/>
          <p:nvPr>
            <p:ph idx="2" type="pic"/>
          </p:nvPr>
        </p:nvPicPr>
        <p:blipFill rotWithShape="1">
          <a:blip r:embed="rId3">
            <a:alphaModFix/>
          </a:blip>
          <a:srcRect b="0" l="445" r="8728" t="0"/>
          <a:stretch/>
        </p:blipFill>
        <p:spPr>
          <a:xfrm>
            <a:off x="5976150" y="1872375"/>
            <a:ext cx="5027701" cy="3261899"/>
          </a:xfrm>
          <a:prstGeom prst="rect">
            <a:avLst/>
          </a:prstGeom>
        </p:spPr>
      </p:pic>
      <p:sp>
        <p:nvSpPr>
          <p:cNvPr id="1394" name="Google Shape;1394;p140"/>
          <p:cNvSpPr/>
          <p:nvPr/>
        </p:nvSpPr>
        <p:spPr>
          <a:xfrm>
            <a:off x="7972950" y="1802175"/>
            <a:ext cx="983700" cy="316500"/>
          </a:xfrm>
          <a:prstGeom prst="rect">
            <a:avLst/>
          </a:prstGeom>
          <a:noFill/>
          <a:ln cap="flat" cmpd="sng" w="2857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395" name="Google Shape;1395;p140"/>
          <p:cNvGrpSpPr/>
          <p:nvPr/>
        </p:nvGrpSpPr>
        <p:grpSpPr>
          <a:xfrm>
            <a:off x="2370600" y="5227825"/>
            <a:ext cx="681600" cy="681600"/>
            <a:chOff x="10294125" y="2443000"/>
            <a:chExt cx="681600" cy="681600"/>
          </a:xfrm>
        </p:grpSpPr>
        <p:sp>
          <p:nvSpPr>
            <p:cNvPr id="1396" name="Google Shape;1396;p140"/>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397" name="Google Shape;1397;p140"/>
            <p:cNvPicPr preferRelativeResize="0"/>
            <p:nvPr/>
          </p:nvPicPr>
          <p:blipFill>
            <a:blip r:embed="rId4">
              <a:alphaModFix/>
            </a:blip>
            <a:stretch>
              <a:fillRect/>
            </a:stretch>
          </p:blipFill>
          <p:spPr>
            <a:xfrm>
              <a:off x="10401437" y="2562524"/>
              <a:ext cx="466975" cy="442550"/>
            </a:xfrm>
            <a:prstGeom prst="rect">
              <a:avLst/>
            </a:prstGeom>
            <a:noFill/>
            <a:ln>
              <a:noFill/>
            </a:ln>
          </p:spPr>
        </p:pic>
      </p:grpSp>
      <p:sp>
        <p:nvSpPr>
          <p:cNvPr id="1398" name="Google Shape;1398;p140"/>
          <p:cNvSpPr txBox="1"/>
          <p:nvPr/>
        </p:nvSpPr>
        <p:spPr>
          <a:xfrm>
            <a:off x="1579875" y="5943750"/>
            <a:ext cx="2316300" cy="615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Please call 2 weeks prior to your start date.</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03" name="Shape 1403"/>
        <p:cNvGrpSpPr/>
        <p:nvPr/>
      </p:nvGrpSpPr>
      <p:grpSpPr>
        <a:xfrm>
          <a:off x="0" y="0"/>
          <a:ext cx="0" cy="0"/>
          <a:chOff x="0" y="0"/>
          <a:chExt cx="0" cy="0"/>
        </a:xfrm>
      </p:grpSpPr>
      <p:sp>
        <p:nvSpPr>
          <p:cNvPr id="1404" name="Google Shape;1404;p141"/>
          <p:cNvSpPr txBox="1"/>
          <p:nvPr>
            <p:ph idx="1" type="body"/>
          </p:nvPr>
        </p:nvSpPr>
        <p:spPr>
          <a:xfrm>
            <a:off x="1131840" y="2292208"/>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Newsletters</a:t>
            </a:r>
            <a:endParaRPr/>
          </a:p>
        </p:txBody>
      </p:sp>
      <p:sp>
        <p:nvSpPr>
          <p:cNvPr id="1405" name="Google Shape;1405;p141"/>
          <p:cNvSpPr txBox="1"/>
          <p:nvPr>
            <p:ph idx="6" type="body"/>
          </p:nvPr>
        </p:nvSpPr>
        <p:spPr>
          <a:xfrm>
            <a:off x="4116324" y="2292200"/>
            <a:ext cx="3831300" cy="338700"/>
          </a:xfrm>
          <a:prstGeom prst="rect">
            <a:avLst/>
          </a:prstGeom>
        </p:spPr>
        <p:txBody>
          <a:bodyPr anchorCtr="0" anchor="t" bIns="45700" lIns="0" spcFirstLastPara="1" rIns="91425" wrap="square" tIns="45700">
            <a:spAutoFit/>
          </a:bodyPr>
          <a:lstStyle/>
          <a:p>
            <a:pPr indent="0" lvl="0" marL="0" rtl="0" algn="ctr">
              <a:lnSpc>
                <a:spcPct val="115000"/>
              </a:lnSpc>
              <a:spcBef>
                <a:spcPts val="0"/>
              </a:spcBef>
              <a:spcAft>
                <a:spcPts val="0"/>
              </a:spcAft>
              <a:buNone/>
            </a:pPr>
            <a:r>
              <a:rPr lang="en-US"/>
              <a:t>Integrated news </a:t>
            </a:r>
            <a:r>
              <a:rPr lang="en-US"/>
              <a:t>articles</a:t>
            </a:r>
            <a:endParaRPr/>
          </a:p>
        </p:txBody>
      </p:sp>
      <p:sp>
        <p:nvSpPr>
          <p:cNvPr id="1406" name="Google Shape;1406;p141"/>
          <p:cNvSpPr txBox="1"/>
          <p:nvPr>
            <p:ph idx="8" type="body"/>
          </p:nvPr>
        </p:nvSpPr>
        <p:spPr>
          <a:xfrm>
            <a:off x="8985725" y="2292208"/>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News center</a:t>
            </a:r>
            <a:endParaRPr/>
          </a:p>
        </p:txBody>
      </p:sp>
      <p:sp>
        <p:nvSpPr>
          <p:cNvPr id="1407" name="Google Shape;1407;p141"/>
          <p:cNvSpPr txBox="1"/>
          <p:nvPr>
            <p:ph type="title"/>
          </p:nvPr>
        </p:nvSpPr>
        <p:spPr>
          <a:xfrm>
            <a:off x="740675" y="65925"/>
            <a:ext cx="10617900" cy="1080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Provide the latest news</a:t>
            </a:r>
            <a:endParaRPr/>
          </a:p>
        </p:txBody>
      </p:sp>
      <p:sp>
        <p:nvSpPr>
          <p:cNvPr id="1408" name="Google Shape;1408;p141"/>
          <p:cNvSpPr txBox="1"/>
          <p:nvPr>
            <p:ph idx="13" type="body"/>
          </p:nvPr>
        </p:nvSpPr>
        <p:spPr>
          <a:xfrm>
            <a:off x="740675" y="1319784"/>
            <a:ext cx="106290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The News Center contains newsletter articles and HealthDay News articles. </a:t>
            </a:r>
            <a:br>
              <a:rPr lang="en-US"/>
            </a:br>
            <a:r>
              <a:rPr lang="en-US"/>
              <a:t>Use these options to educate and inform your consumers with the latest information.</a:t>
            </a:r>
            <a:endParaRPr/>
          </a:p>
        </p:txBody>
      </p:sp>
      <p:pic>
        <p:nvPicPr>
          <p:cNvPr id="1409" name="Google Shape;1409;p141"/>
          <p:cNvPicPr preferRelativeResize="0"/>
          <p:nvPr/>
        </p:nvPicPr>
        <p:blipFill rotWithShape="1">
          <a:blip r:embed="rId3">
            <a:alphaModFix/>
          </a:blip>
          <a:srcRect b="0" l="0" r="0" t="0"/>
          <a:stretch/>
        </p:blipFill>
        <p:spPr>
          <a:xfrm>
            <a:off x="4883724" y="2762304"/>
            <a:ext cx="2296500" cy="3580495"/>
          </a:xfrm>
          <a:prstGeom prst="rect">
            <a:avLst/>
          </a:prstGeom>
          <a:noFill/>
          <a:ln>
            <a:noFill/>
          </a:ln>
          <a:effectLst>
            <a:outerShdw blurRad="57150" rotWithShape="0" algn="bl" dir="5400000" dist="19050">
              <a:srgbClr val="000000">
                <a:alpha val="49800"/>
              </a:srgbClr>
            </a:outerShdw>
          </a:effectLst>
        </p:spPr>
      </p:pic>
      <p:pic>
        <p:nvPicPr>
          <p:cNvPr id="1410" name="Google Shape;1410;p141"/>
          <p:cNvPicPr preferRelativeResize="0"/>
          <p:nvPr/>
        </p:nvPicPr>
        <p:blipFill rotWithShape="1">
          <a:blip r:embed="rId4">
            <a:alphaModFix/>
          </a:blip>
          <a:srcRect b="0" l="0" r="0" t="0"/>
          <a:stretch/>
        </p:blipFill>
        <p:spPr>
          <a:xfrm>
            <a:off x="8451825" y="2762304"/>
            <a:ext cx="3364301" cy="2184201"/>
          </a:xfrm>
          <a:prstGeom prst="rect">
            <a:avLst/>
          </a:prstGeom>
          <a:noFill/>
          <a:ln>
            <a:noFill/>
          </a:ln>
          <a:effectLst>
            <a:outerShdw blurRad="57150" rotWithShape="0" algn="bl" dir="5400000" dist="19050">
              <a:srgbClr val="000000">
                <a:alpha val="49800"/>
              </a:srgbClr>
            </a:outerShdw>
          </a:effectLst>
        </p:spPr>
      </p:pic>
      <p:pic>
        <p:nvPicPr>
          <p:cNvPr id="1411" name="Google Shape;1411;p141"/>
          <p:cNvPicPr preferRelativeResize="0"/>
          <p:nvPr/>
        </p:nvPicPr>
        <p:blipFill rotWithShape="1">
          <a:blip r:embed="rId5">
            <a:alphaModFix/>
          </a:blip>
          <a:srcRect b="13479" l="0" r="0" t="0"/>
          <a:stretch/>
        </p:blipFill>
        <p:spPr>
          <a:xfrm>
            <a:off x="716303" y="2762304"/>
            <a:ext cx="3127574" cy="2184201"/>
          </a:xfrm>
          <a:prstGeom prst="rect">
            <a:avLst/>
          </a:prstGeom>
          <a:noFill/>
          <a:ln>
            <a:noFill/>
          </a:ln>
          <a:effectLst>
            <a:outerShdw blurRad="57150" rotWithShape="0" algn="bl" dir="5400000" dist="19050">
              <a:srgbClr val="000000">
                <a:alpha val="49800"/>
              </a:srgbClr>
            </a:outerShdw>
          </a:effectLst>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16" name="Shape 1416"/>
        <p:cNvGrpSpPr/>
        <p:nvPr/>
      </p:nvGrpSpPr>
      <p:grpSpPr>
        <a:xfrm>
          <a:off x="0" y="0"/>
          <a:ext cx="0" cy="0"/>
          <a:chOff x="0" y="0"/>
          <a:chExt cx="0" cy="0"/>
        </a:xfrm>
      </p:grpSpPr>
      <p:sp>
        <p:nvSpPr>
          <p:cNvPr id="1417" name="Google Shape;1417;p142"/>
          <p:cNvSpPr txBox="1"/>
          <p:nvPr>
            <p:ph idx="3" type="body"/>
          </p:nvPr>
        </p:nvSpPr>
        <p:spPr>
          <a:xfrm>
            <a:off x="767200" y="2385825"/>
            <a:ext cx="5757000" cy="36747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Nutrition Center provides a variety of recipes organized by dietary considerations, including recipes for specific health concerns, and by food category. </a:t>
            </a:r>
            <a:endParaRPr sz="1500">
              <a:solidFill>
                <a:srgbClr val="4C4C4C"/>
              </a:solidFill>
              <a:latin typeface="Plus Jakarta Sans"/>
              <a:ea typeface="Plus Jakarta Sans"/>
              <a:cs typeface="Plus Jakarta Sans"/>
              <a:sym typeface="Plus Jakarta Sans"/>
            </a:endParaRPr>
          </a:p>
          <a:p>
            <a:pPr indent="0" lvl="0" marL="0" rtl="0" algn="l">
              <a:spcBef>
                <a:spcPts val="1000"/>
              </a:spcBef>
              <a:spcAft>
                <a:spcPts val="0"/>
              </a:spcAft>
              <a:buNone/>
            </a:pPr>
            <a:r>
              <a:t/>
            </a:r>
            <a:endParaRPr/>
          </a:p>
        </p:txBody>
      </p:sp>
      <p:sp>
        <p:nvSpPr>
          <p:cNvPr id="1418" name="Google Shape;1418;p142"/>
          <p:cNvSpPr txBox="1"/>
          <p:nvPr>
            <p:ph type="title"/>
          </p:nvPr>
        </p:nvSpPr>
        <p:spPr>
          <a:xfrm>
            <a:off x="740671" y="827925"/>
            <a:ext cx="67368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Recipes to educate </a:t>
            </a:r>
            <a:br>
              <a:rPr lang="en-US"/>
            </a:br>
            <a:r>
              <a:rPr lang="en-US"/>
              <a:t>and engage</a:t>
            </a:r>
            <a:endParaRPr/>
          </a:p>
        </p:txBody>
      </p:sp>
      <p:pic>
        <p:nvPicPr>
          <p:cNvPr id="1419" name="Google Shape;1419;p142"/>
          <p:cNvPicPr preferRelativeResize="0"/>
          <p:nvPr>
            <p:ph idx="2" type="pic"/>
          </p:nvPr>
        </p:nvPicPr>
        <p:blipFill rotWithShape="1">
          <a:blip r:embed="rId3">
            <a:alphaModFix/>
          </a:blip>
          <a:srcRect b="298" l="0" r="0" t="298"/>
          <a:stretch/>
        </p:blipFill>
        <p:spPr>
          <a:xfrm>
            <a:off x="8095047" y="1257696"/>
            <a:ext cx="2124300" cy="4571400"/>
          </a:xfrm>
          <a:prstGeom prst="roundRect">
            <a:avLst>
              <a:gd fmla="val 16667" name="adj"/>
            </a:avLst>
          </a:prstGeom>
        </p:spPr>
      </p:pic>
      <p:sp>
        <p:nvSpPr>
          <p:cNvPr id="1420" name="Google Shape;1420;p142"/>
          <p:cNvSpPr txBox="1"/>
          <p:nvPr/>
        </p:nvSpPr>
        <p:spPr>
          <a:xfrm>
            <a:off x="1714175" y="4379500"/>
            <a:ext cx="2568000" cy="163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Many clients report that:</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100"/>
              <a:buFont typeface="Arial"/>
              <a:buNone/>
            </a:pPr>
            <a:r>
              <a:rPr b="1" lang="en-US" sz="1500">
                <a:solidFill>
                  <a:schemeClr val="accent3"/>
                </a:solidFill>
                <a:latin typeface="Plus Jakarta Sans"/>
                <a:ea typeface="Plus Jakarta Sans"/>
                <a:cs typeface="Plus Jakarta Sans"/>
                <a:sym typeface="Plus Jakarta Sans"/>
              </a:rPr>
              <a:t>Recipes are popular additions to newsletters, social media posts, and other outreach.</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sz="1500">
              <a:solidFill>
                <a:schemeClr val="accent1"/>
              </a:solidFill>
              <a:latin typeface="Plus Jakarta Sans"/>
              <a:ea typeface="Plus Jakarta Sans"/>
              <a:cs typeface="Plus Jakarta Sans"/>
              <a:sym typeface="Plus Jakarta Sans"/>
            </a:endParaRPr>
          </a:p>
        </p:txBody>
      </p:sp>
      <p:grpSp>
        <p:nvGrpSpPr>
          <p:cNvPr id="1421" name="Google Shape;1421;p142"/>
          <p:cNvGrpSpPr/>
          <p:nvPr/>
        </p:nvGrpSpPr>
        <p:grpSpPr>
          <a:xfrm>
            <a:off x="2657375" y="3637800"/>
            <a:ext cx="681600" cy="681600"/>
            <a:chOff x="10294125" y="1691525"/>
            <a:chExt cx="681600" cy="681600"/>
          </a:xfrm>
        </p:grpSpPr>
        <p:sp>
          <p:nvSpPr>
            <p:cNvPr id="1422" name="Google Shape;1422;p142"/>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423" name="Google Shape;1423;p142"/>
            <p:cNvPicPr preferRelativeResize="0"/>
            <p:nvPr/>
          </p:nvPicPr>
          <p:blipFill>
            <a:blip r:embed="rId4">
              <a:alphaModFix/>
            </a:blip>
            <a:stretch>
              <a:fillRect/>
            </a:stretch>
          </p:blipFill>
          <p:spPr>
            <a:xfrm>
              <a:off x="10419913" y="1813734"/>
              <a:ext cx="430025" cy="437175"/>
            </a:xfrm>
            <a:prstGeom prst="rect">
              <a:avLst/>
            </a:prstGeom>
            <a:noFill/>
            <a:ln>
              <a:noFill/>
            </a:ln>
          </p:spPr>
        </p:pic>
      </p:gr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28" name="Shape 1428"/>
        <p:cNvGrpSpPr/>
        <p:nvPr/>
      </p:nvGrpSpPr>
      <p:grpSpPr>
        <a:xfrm>
          <a:off x="0" y="0"/>
          <a:ext cx="0" cy="0"/>
          <a:chOff x="0" y="0"/>
          <a:chExt cx="0" cy="0"/>
        </a:xfrm>
      </p:grpSpPr>
      <p:sp>
        <p:nvSpPr>
          <p:cNvPr id="1429" name="Google Shape;1429;p143"/>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CHL to the fullest</a:t>
            </a:r>
            <a:endParaRPr/>
          </a:p>
        </p:txBody>
      </p:sp>
      <p:sp>
        <p:nvSpPr>
          <p:cNvPr id="1430" name="Google Shape;1430;p143"/>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CHL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1431" name="Google Shape;1431;p143"/>
          <p:cNvGraphicFramePr/>
          <p:nvPr/>
        </p:nvGraphicFramePr>
        <p:xfrm>
          <a:off x="724801" y="2010675"/>
          <a:ext cx="3000000" cy="3000000"/>
        </p:xfrm>
        <a:graphic>
          <a:graphicData uri="http://schemas.openxmlformats.org/drawingml/2006/table">
            <a:tbl>
              <a:tblPr>
                <a:noFill/>
                <a:tableStyleId>{028BB4B2-9D50-4468-9E9B-31A600F4A2C2}</a:tableStyleId>
              </a:tblPr>
              <a:tblGrid>
                <a:gridCol w="2301350"/>
                <a:gridCol w="2384175"/>
                <a:gridCol w="5943475"/>
              </a:tblGrid>
              <a:tr h="471825">
                <a:tc>
                  <a:txBody>
                    <a:bodyPr/>
                    <a:lstStyle/>
                    <a:p>
                      <a:pPr indent="0" lvl="0" marL="0" marR="0" rtl="0" algn="l">
                        <a:lnSpc>
                          <a:spcPct val="100000"/>
                        </a:lnSpc>
                        <a:spcBef>
                          <a:spcPts val="0"/>
                        </a:spcBef>
                        <a:spcAft>
                          <a:spcPts val="0"/>
                        </a:spcAft>
                        <a:buClr>
                          <a:srgbClr val="000000"/>
                        </a:buClr>
                        <a:buSzPts val="1100"/>
                        <a:buFont typeface="Arial"/>
                        <a:buNone/>
                      </a:pPr>
                      <a:r>
                        <a:rPr b="1" lang="en-US" sz="1300">
                          <a:solidFill>
                            <a:schemeClr val="lt2"/>
                          </a:solidFill>
                          <a:latin typeface="Plus Jakarta Sans"/>
                          <a:ea typeface="Plus Jakarta Sans"/>
                          <a:cs typeface="Plus Jakarta Sans"/>
                          <a:sym typeface="Plus Jakarta Sans"/>
                        </a:rPr>
                        <a:t>Topic</a:t>
                      </a:r>
                      <a:r>
                        <a:rPr b="1" lang="en-US" sz="1300" u="none" cap="none" strike="noStrike">
                          <a:solidFill>
                            <a:schemeClr val="lt2"/>
                          </a:solidFill>
                          <a:latin typeface="Plus Jakarta Sans"/>
                          <a:ea typeface="Plus Jakarta Sans"/>
                          <a:cs typeface="Plus Jakarta Sans"/>
                          <a:sym typeface="Plus Jakarta Sans"/>
                        </a:rPr>
                        <a:t> </a:t>
                      </a:r>
                      <a:endParaRPr b="1" i="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300" u="none" cap="none" strike="noStrike">
                          <a:solidFill>
                            <a:schemeClr val="lt2"/>
                          </a:solidFill>
                          <a:latin typeface="Plus Jakarta Sans"/>
                          <a:ea typeface="Plus Jakarta Sans"/>
                          <a:cs typeface="Plus Jakarta Sans"/>
                          <a:sym typeface="Plus Jakarta Sans"/>
                        </a:rPr>
                        <a:t>Title</a:t>
                      </a:r>
                      <a:endParaRPr b="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300" u="none" cap="none" strike="noStrike">
                          <a:solidFill>
                            <a:schemeClr val="lt2"/>
                          </a:solidFill>
                          <a:latin typeface="Plus Jakarta Sans"/>
                          <a:ea typeface="Plus Jakarta Sans"/>
                          <a:cs typeface="Plus Jakarta Sans"/>
                          <a:sym typeface="Plus Jakarta Sans"/>
                        </a:rPr>
                        <a:t>Content URL</a:t>
                      </a:r>
                      <a:endParaRPr i="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accent3"/>
                    </a:solidFill>
                  </a:tcPr>
                </a:tc>
              </a:tr>
              <a:tr h="634250">
                <a:tc rowSpan="4">
                  <a:txBody>
                    <a:bodyPr/>
                    <a:lstStyle/>
                    <a:p>
                      <a:pPr indent="0" lvl="0" marL="0" rtl="0" algn="l">
                        <a:spcBef>
                          <a:spcPts val="0"/>
                        </a:spcBef>
                        <a:spcAft>
                          <a:spcPts val="0"/>
                        </a:spcAft>
                        <a:buNone/>
                      </a:pPr>
                      <a:r>
                        <a:rPr b="1" lang="en-US" sz="1200">
                          <a:solidFill>
                            <a:schemeClr val="lt2"/>
                          </a:solidFill>
                          <a:latin typeface="Plus Jakarta Sans"/>
                          <a:ea typeface="Plus Jakarta Sans"/>
                          <a:cs typeface="Plus Jakarta Sans"/>
                          <a:sym typeface="Plus Jakarta Sans"/>
                        </a:rPr>
                        <a:t>What you need to know</a:t>
                      </a:r>
                      <a:endParaRPr b="1" sz="1200">
                        <a:solidFill>
                          <a:schemeClr val="lt2"/>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None/>
                      </a:pPr>
                      <a:r>
                        <a:rPr lang="en-US" sz="1200">
                          <a:latin typeface="Plus Jakarta Sans"/>
                          <a:ea typeface="Plus Jakarta Sans"/>
                          <a:cs typeface="Plus Jakarta Sans"/>
                          <a:sym typeface="Plus Jakarta Sans"/>
                        </a:rPr>
                        <a:t>5 Steps to Lower Your Risk for Breast Cancer</a:t>
                      </a:r>
                      <a:endParaRPr sz="1200" u="none" cap="none" strike="noStrike">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https://schl41demo.staywellhealthlibrary.com/YourFamily/Women/HealthIssues/88,p11275</a:t>
                      </a:r>
                      <a:r>
                        <a:rPr lang="en-US" sz="1200">
                          <a:solidFill>
                            <a:schemeClr val="accent3"/>
                          </a:solidFill>
                          <a:latin typeface="Plus Jakarta Sans"/>
                          <a:ea typeface="Plus Jakarta Sans"/>
                          <a:cs typeface="Plus Jakarta Sans"/>
                          <a:sym typeface="Plus Jakarta Sans"/>
                        </a:rPr>
                        <a:t> </a:t>
                      </a:r>
                      <a:endParaRPr sz="1200" cap="none" strike="noStrike">
                        <a:solidFill>
                          <a:schemeClr val="accent3"/>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lt2"/>
                    </a:solidFill>
                  </a:tcPr>
                </a:tc>
              </a:tr>
              <a:tr h="634250">
                <a:tc vMerge="1"/>
                <a:tc>
                  <a:txBody>
                    <a:bodyPr/>
                    <a:lstStyle/>
                    <a:p>
                      <a:pPr indent="0" lvl="0" marL="0" marR="0" rtl="0" algn="l">
                        <a:lnSpc>
                          <a:spcPct val="100000"/>
                        </a:lnSpc>
                        <a:spcBef>
                          <a:spcPts val="0"/>
                        </a:spcBef>
                        <a:spcAft>
                          <a:spcPts val="0"/>
                        </a:spcAft>
                        <a:buClr>
                          <a:srgbClr val="000000"/>
                        </a:buClr>
                        <a:buSzPts val="1100"/>
                        <a:buFont typeface="Arial"/>
                        <a:buNone/>
                      </a:pPr>
                      <a:r>
                        <a:rPr lang="en-US" sz="1200" u="none" cap="none" strike="noStrike">
                          <a:latin typeface="Plus Jakarta Sans"/>
                          <a:ea typeface="Plus Jakarta Sans"/>
                          <a:cs typeface="Plus Jakarta Sans"/>
                          <a:sym typeface="Plus Jakarta Sans"/>
                        </a:rPr>
                        <a:t>Breast Cancer: Introduction</a:t>
                      </a:r>
                      <a:endParaRPr sz="1200" u="none" cap="none" strike="noStrike">
                        <a:solidFill>
                          <a:srgbClr val="1670A5"/>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200">
                          <a:solidFill>
                            <a:schemeClr val="dk1"/>
                          </a:solidFill>
                          <a:latin typeface="Plus Jakarta Sans"/>
                          <a:ea typeface="Plus Jakarta Sans"/>
                          <a:cs typeface="Plus Jakarta Sans"/>
                          <a:sym typeface="Plus Jakarta Sans"/>
                        </a:rPr>
                        <a:t>Engl</a:t>
                      </a:r>
                      <a:r>
                        <a:rPr lang="en-US" sz="1200">
                          <a:solidFill>
                            <a:schemeClr val="dk1"/>
                          </a:solidFill>
                          <a:latin typeface="Plus Jakarta Sans"/>
                          <a:ea typeface="Plus Jakarta Sans"/>
                          <a:cs typeface="Plus Jakarta Sans"/>
                          <a:sym typeface="Plus Jakarta Sans"/>
                        </a:rPr>
                        <a:t>ish:</a:t>
                      </a:r>
                      <a:endParaRPr>
                        <a:latin typeface="Plus Jakarta Sans"/>
                        <a:ea typeface="Plus Jakarta Sans"/>
                        <a:cs typeface="Plus Jakarta Sans"/>
                        <a:sym typeface="Plus Jakarta Sans"/>
                      </a:endParaRPr>
                    </a:p>
                    <a:p>
                      <a:pPr indent="0" lvl="0" marL="0" marR="0" rtl="0" algn="l">
                        <a:lnSpc>
                          <a:spcPct val="100000"/>
                        </a:lnSpc>
                        <a:spcBef>
                          <a:spcPts val="0"/>
                        </a:spcBef>
                        <a:spcAft>
                          <a:spcPts val="0"/>
                        </a:spcAft>
                        <a:buClr>
                          <a:srgbClr val="000000"/>
                        </a:buClr>
                        <a:buSzPts val="1100"/>
                        <a:buFont typeface="Arial"/>
                        <a:buNone/>
                      </a:pPr>
                      <a:r>
                        <a:rPr lang="en-US" sz="1200" u="sng" cap="none" strike="noStrike">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https://schl41demo.staywellhealthlibrary.com/Conditions/Cancer/Specific/Breast/85,P09506</a:t>
                      </a:r>
                      <a:endParaRPr sz="1200" u="none" cap="none" strike="noStrike">
                        <a:solidFill>
                          <a:schemeClr val="accent3"/>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Clr>
                          <a:srgbClr val="000000"/>
                        </a:buClr>
                        <a:buSzPts val="1100"/>
                        <a:buFont typeface="Arial"/>
                        <a:buNone/>
                      </a:pPr>
                      <a:r>
                        <a:t/>
                      </a:r>
                      <a:endParaRPr sz="1200">
                        <a:solidFill>
                          <a:schemeClr val="accent3"/>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Clr>
                          <a:srgbClr val="000000"/>
                        </a:buClr>
                        <a:buSzPts val="1100"/>
                        <a:buFont typeface="Arial"/>
                        <a:buNone/>
                      </a:pPr>
                      <a:r>
                        <a:rPr lang="en-US" sz="1200">
                          <a:solidFill>
                            <a:schemeClr val="dk1"/>
                          </a:solidFill>
                          <a:latin typeface="Plus Jakarta Sans"/>
                          <a:ea typeface="Plus Jakarta Sans"/>
                          <a:cs typeface="Plus Jakarta Sans"/>
                          <a:sym typeface="Plus Jakarta Sans"/>
                        </a:rPr>
                        <a:t>Spanish: </a:t>
                      </a:r>
                      <a:endParaRPr sz="1200">
                        <a:solidFill>
                          <a:schemeClr val="dk1"/>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Clr>
                          <a:srgbClr val="000000"/>
                        </a:buClr>
                        <a:buSzPts val="1100"/>
                        <a:buFont typeface="Arial"/>
                        <a:buNone/>
                      </a:pPr>
                      <a:r>
                        <a:rPr lang="en-US" sz="12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https://schl41demo.staywellhealthlibrary.com/Library/News/Newsletters/Cancer/85,p09564</a:t>
                      </a:r>
                      <a:r>
                        <a:rPr lang="en-US" sz="1200">
                          <a:solidFill>
                            <a:schemeClr val="accent3"/>
                          </a:solidFill>
                          <a:latin typeface="Plus Jakarta Sans"/>
                          <a:ea typeface="Plus Jakarta Sans"/>
                          <a:cs typeface="Plus Jakarta Sans"/>
                          <a:sym typeface="Plus Jakarta Sans"/>
                        </a:rPr>
                        <a:t> </a:t>
                      </a:r>
                      <a:endParaRPr sz="1200">
                        <a:solidFill>
                          <a:schemeClr val="accent3"/>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lt1"/>
                    </a:solidFill>
                  </a:tcPr>
                </a:tc>
              </a:tr>
              <a:tr h="744075">
                <a:tc vMerge="1"/>
                <a:tc>
                  <a:txBody>
                    <a:bodyPr/>
                    <a:lstStyle/>
                    <a:p>
                      <a:pPr indent="0" lvl="0" marL="0" marR="0" rtl="0" algn="l">
                        <a:lnSpc>
                          <a:spcPct val="100000"/>
                        </a:lnSpc>
                        <a:spcBef>
                          <a:spcPts val="0"/>
                        </a:spcBef>
                        <a:spcAft>
                          <a:spcPts val="0"/>
                        </a:spcAft>
                        <a:buClr>
                          <a:srgbClr val="000000"/>
                        </a:buClr>
                        <a:buSzPts val="1100"/>
                        <a:buFont typeface="Arial"/>
                        <a:buNone/>
                      </a:pPr>
                      <a:r>
                        <a:rPr lang="en-US" sz="1200" u="none" cap="none" strike="noStrike">
                          <a:latin typeface="Plus Jakarta Sans"/>
                          <a:ea typeface="Plus Jakarta Sans"/>
                          <a:cs typeface="Plus Jakarta Sans"/>
                          <a:sym typeface="Plus Jakarta Sans"/>
                        </a:rPr>
                        <a:t>Breast Cancer: Diagnosis</a:t>
                      </a:r>
                      <a:endParaRPr sz="1200" u="none" cap="none" strike="noStrike">
                        <a:solidFill>
                          <a:srgbClr val="1670A5"/>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200" u="sng" cap="none" strike="noStrike">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https://schl41demo.staywellhealthlibrary.com/Conditions/Cancer/Specific/Breast/85,P00139</a:t>
                      </a:r>
                      <a:r>
                        <a:rPr lang="en-US" sz="1200" u="none" cap="none" strike="noStrike">
                          <a:solidFill>
                            <a:schemeClr val="accent3"/>
                          </a:solidFill>
                          <a:latin typeface="Plus Jakarta Sans"/>
                          <a:ea typeface="Plus Jakarta Sans"/>
                          <a:cs typeface="Plus Jakarta Sans"/>
                          <a:sym typeface="Plus Jakarta Sans"/>
                        </a:rPr>
                        <a:t> </a:t>
                      </a:r>
                      <a:endParaRPr sz="1200" u="none" cap="none" strike="noStrike">
                        <a:solidFill>
                          <a:schemeClr val="accent3"/>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lt2"/>
                    </a:solidFill>
                  </a:tcPr>
                </a:tc>
              </a:tr>
              <a:tr h="564975">
                <a:tc vMerge="1"/>
                <a:tc>
                  <a:txBody>
                    <a:bodyPr/>
                    <a:lstStyle/>
                    <a:p>
                      <a:pPr indent="0" lvl="0" marL="0" marR="0" rtl="0" algn="l">
                        <a:lnSpc>
                          <a:spcPct val="100000"/>
                        </a:lnSpc>
                        <a:spcBef>
                          <a:spcPts val="0"/>
                        </a:spcBef>
                        <a:spcAft>
                          <a:spcPts val="0"/>
                        </a:spcAft>
                        <a:buClr>
                          <a:srgbClr val="000000"/>
                        </a:buClr>
                        <a:buSzPts val="1100"/>
                        <a:buFont typeface="Arial"/>
                        <a:buNone/>
                      </a:pPr>
                      <a:r>
                        <a:rPr lang="en-US" sz="1200" u="none" cap="none" strike="noStrike">
                          <a:latin typeface="Plus Jakarta Sans"/>
                          <a:ea typeface="Plus Jakarta Sans"/>
                          <a:cs typeface="Plus Jakarta Sans"/>
                          <a:sym typeface="Plus Jakarta Sans"/>
                        </a:rPr>
                        <a:t>Breast Cancer: Symptoms </a:t>
                      </a:r>
                      <a:endParaRPr sz="1200" u="none" cap="none" strike="noStrike">
                        <a:solidFill>
                          <a:srgbClr val="1670A5"/>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200" u="sng" cap="none" strike="noStrike">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https://schl41demo.staywellhealthlibrary.com/RelatedItems/34,8530-1</a:t>
                      </a:r>
                      <a:r>
                        <a:rPr lang="en-US" sz="1200" u="none" cap="none" strike="noStrike">
                          <a:solidFill>
                            <a:schemeClr val="accent3"/>
                          </a:solidFill>
                          <a:latin typeface="Plus Jakarta Sans"/>
                          <a:ea typeface="Plus Jakarta Sans"/>
                          <a:cs typeface="Plus Jakarta Sans"/>
                          <a:sym typeface="Plus Jakarta Sans"/>
                        </a:rPr>
                        <a:t> </a:t>
                      </a:r>
                      <a:endParaRPr sz="1200" u="none" cap="none" strike="noStrike">
                        <a:solidFill>
                          <a:schemeClr val="accent3"/>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lt1"/>
                    </a:solidFill>
                  </a:tcPr>
                </a:tc>
              </a:tr>
            </a:tbl>
          </a:graphicData>
        </a:graphic>
      </p:graphicFrame>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36" name="Shape 1436"/>
        <p:cNvGrpSpPr/>
        <p:nvPr/>
      </p:nvGrpSpPr>
      <p:grpSpPr>
        <a:xfrm>
          <a:off x="0" y="0"/>
          <a:ext cx="0" cy="0"/>
          <a:chOff x="0" y="0"/>
          <a:chExt cx="0" cy="0"/>
        </a:xfrm>
      </p:grpSpPr>
      <p:sp>
        <p:nvSpPr>
          <p:cNvPr id="1437" name="Google Shape;1437;p144"/>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CHL to the fullest</a:t>
            </a:r>
            <a:endParaRPr/>
          </a:p>
        </p:txBody>
      </p:sp>
      <p:sp>
        <p:nvSpPr>
          <p:cNvPr id="1438" name="Google Shape;1438;p144"/>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CHL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1439" name="Google Shape;1439;p144"/>
          <p:cNvGraphicFramePr/>
          <p:nvPr/>
        </p:nvGraphicFramePr>
        <p:xfrm>
          <a:off x="724801" y="2010675"/>
          <a:ext cx="3000000" cy="3000000"/>
        </p:xfrm>
        <a:graphic>
          <a:graphicData uri="http://schemas.openxmlformats.org/drawingml/2006/table">
            <a:tbl>
              <a:tblPr>
                <a:noFill/>
                <a:tableStyleId>{028BB4B2-9D50-4468-9E9B-31A600F4A2C2}</a:tableStyleId>
              </a:tblPr>
              <a:tblGrid>
                <a:gridCol w="2301350"/>
                <a:gridCol w="2384175"/>
                <a:gridCol w="5943475"/>
              </a:tblGrid>
              <a:tr h="471825">
                <a:tc>
                  <a:txBody>
                    <a:bodyPr/>
                    <a:lstStyle/>
                    <a:p>
                      <a:pPr indent="0" lvl="0" marL="0" marR="0" rtl="0" algn="l">
                        <a:lnSpc>
                          <a:spcPct val="100000"/>
                        </a:lnSpc>
                        <a:spcBef>
                          <a:spcPts val="0"/>
                        </a:spcBef>
                        <a:spcAft>
                          <a:spcPts val="0"/>
                        </a:spcAft>
                        <a:buClr>
                          <a:srgbClr val="000000"/>
                        </a:buClr>
                        <a:buSzPts val="1100"/>
                        <a:buFont typeface="Arial"/>
                        <a:buNone/>
                      </a:pPr>
                      <a:r>
                        <a:rPr b="1" lang="en-US" sz="1300">
                          <a:solidFill>
                            <a:schemeClr val="lt2"/>
                          </a:solidFill>
                          <a:latin typeface="Plus Jakarta Sans"/>
                          <a:ea typeface="Plus Jakarta Sans"/>
                          <a:cs typeface="Plus Jakarta Sans"/>
                          <a:sym typeface="Plus Jakarta Sans"/>
                        </a:rPr>
                        <a:t>Topic</a:t>
                      </a:r>
                      <a:r>
                        <a:rPr b="1" lang="en-US" sz="1300" u="none" cap="none" strike="noStrike">
                          <a:solidFill>
                            <a:schemeClr val="lt2"/>
                          </a:solidFill>
                          <a:latin typeface="Plus Jakarta Sans"/>
                          <a:ea typeface="Plus Jakarta Sans"/>
                          <a:cs typeface="Plus Jakarta Sans"/>
                          <a:sym typeface="Plus Jakarta Sans"/>
                        </a:rPr>
                        <a:t> </a:t>
                      </a:r>
                      <a:endParaRPr b="1" i="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300" u="none" cap="none" strike="noStrike">
                          <a:solidFill>
                            <a:schemeClr val="lt2"/>
                          </a:solidFill>
                          <a:latin typeface="Plus Jakarta Sans"/>
                          <a:ea typeface="Plus Jakarta Sans"/>
                          <a:cs typeface="Plus Jakarta Sans"/>
                          <a:sym typeface="Plus Jakarta Sans"/>
                        </a:rPr>
                        <a:t>Title</a:t>
                      </a:r>
                      <a:endParaRPr b="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300" u="none" cap="none" strike="noStrike">
                          <a:solidFill>
                            <a:schemeClr val="lt2"/>
                          </a:solidFill>
                          <a:latin typeface="Plus Jakarta Sans"/>
                          <a:ea typeface="Plus Jakarta Sans"/>
                          <a:cs typeface="Plus Jakarta Sans"/>
                          <a:sym typeface="Plus Jakarta Sans"/>
                        </a:rPr>
                        <a:t>Content URL</a:t>
                      </a:r>
                      <a:endParaRPr i="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accent3"/>
                    </a:solidFill>
                  </a:tcPr>
                </a:tc>
              </a:tr>
              <a:tr h="634250">
                <a:tc rowSpan="3">
                  <a:txBody>
                    <a:bodyPr/>
                    <a:lstStyle/>
                    <a:p>
                      <a:pPr indent="0" lvl="0" marL="0" rtl="0" algn="l">
                        <a:spcBef>
                          <a:spcPts val="0"/>
                        </a:spcBef>
                        <a:spcAft>
                          <a:spcPts val="0"/>
                        </a:spcAft>
                        <a:buNone/>
                      </a:pPr>
                      <a:r>
                        <a:rPr b="1" lang="en-US" sz="1200">
                          <a:solidFill>
                            <a:schemeClr val="lt2"/>
                          </a:solidFill>
                          <a:latin typeface="Plus Jakarta Sans"/>
                          <a:ea typeface="Plus Jakarta Sans"/>
                          <a:cs typeface="Plus Jakarta Sans"/>
                          <a:sym typeface="Plus Jakarta Sans"/>
                        </a:rPr>
                        <a:t>The Latest on Mammograms</a:t>
                      </a:r>
                      <a:endParaRPr b="1" sz="1200">
                        <a:solidFill>
                          <a:schemeClr val="lt2"/>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None/>
                      </a:pPr>
                      <a:r>
                        <a:rPr lang="en-US" sz="1200">
                          <a:latin typeface="Plus Jakarta Sans"/>
                          <a:ea typeface="Plus Jakarta Sans"/>
                          <a:cs typeface="Plus Jakarta Sans"/>
                          <a:sym typeface="Plus Jakarta Sans"/>
                        </a:rPr>
                        <a:t>Spread the Word: Mammograms Save Lives</a:t>
                      </a:r>
                      <a:endParaRPr sz="1200" u="none" cap="none" strike="noStrike">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https://webmdhealth-my.sharepoint.com/:b:/g/personal/ktchang_webmd_net/EZ8S7kx9jDJNkPC6t9UdmVsBWLpSVuM_tJlLLI2w78ZoFg?e=LrL5Cx</a:t>
                      </a:r>
                      <a:r>
                        <a:rPr lang="en-US" sz="1200">
                          <a:solidFill>
                            <a:schemeClr val="accent3"/>
                          </a:solidFill>
                          <a:latin typeface="Plus Jakarta Sans"/>
                          <a:ea typeface="Plus Jakarta Sans"/>
                          <a:cs typeface="Plus Jakarta Sans"/>
                          <a:sym typeface="Plus Jakarta Sans"/>
                        </a:rPr>
                        <a:t> </a:t>
                      </a:r>
                      <a:endParaRPr sz="1200" cap="none" strike="noStrike">
                        <a:solidFill>
                          <a:schemeClr val="accent3"/>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lt1"/>
                    </a:solidFill>
                  </a:tcPr>
                </a:tc>
              </a:tr>
              <a:tr h="634250">
                <a:tc vMerge="1"/>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Going for Your Mammogram</a:t>
                      </a:r>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rgbClr val="FFFFFF"/>
                    </a:solidFill>
                  </a:tcPr>
                </a:tc>
                <a:tc>
                  <a:txBody>
                    <a:bodyPr/>
                    <a:lstStyle/>
                    <a:p>
                      <a:pPr indent="0" lvl="0" marL="0" rtl="0" algn="l">
                        <a:spcBef>
                          <a:spcPts val="0"/>
                        </a:spcBef>
                        <a:spcAft>
                          <a:spcPts val="0"/>
                        </a:spcAft>
                        <a:buClr>
                          <a:srgbClr val="000000"/>
                        </a:buClr>
                        <a:buSzPts val="1100"/>
                        <a:buFont typeface="Arial"/>
                        <a:buNone/>
                      </a:pPr>
                      <a:r>
                        <a:rPr lang="en-US" sz="12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https://schl41demo.staywellhealthlibrary.com/Library/News/Newsletters/Cancer/88,p12323</a:t>
                      </a:r>
                      <a:r>
                        <a:rPr lang="en-US" sz="1200" u="sng">
                          <a:solidFill>
                            <a:schemeClr val="accent3"/>
                          </a:solidFill>
                          <a:latin typeface="Plus Jakarta Sans"/>
                          <a:ea typeface="Plus Jakarta Sans"/>
                          <a:cs typeface="Plus Jakarta Sans"/>
                          <a:sym typeface="Plus Jakarta Sans"/>
                        </a:rPr>
                        <a:t> </a:t>
                      </a:r>
                      <a:endParaRPr>
                        <a:solidFill>
                          <a:schemeClr val="accent3"/>
                        </a:solidFill>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rgbClr val="FFFFFF"/>
                    </a:solidFill>
                  </a:tcPr>
                </a:tc>
              </a:tr>
              <a:tr h="634250">
                <a:tc vMerge="1"/>
                <a:tc>
                  <a:txBody>
                    <a:bodyPr/>
                    <a:lstStyle/>
                    <a:p>
                      <a:pPr indent="0" lvl="0" marL="0" marR="0" rtl="0" algn="l">
                        <a:lnSpc>
                          <a:spcPct val="100000"/>
                        </a:lnSpc>
                        <a:spcBef>
                          <a:spcPts val="0"/>
                        </a:spcBef>
                        <a:spcAft>
                          <a:spcPts val="0"/>
                        </a:spcAft>
                        <a:buClr>
                          <a:srgbClr val="000000"/>
                        </a:buClr>
                        <a:buSzPts val="1100"/>
                        <a:buFont typeface="Arial"/>
                        <a:buNone/>
                      </a:pPr>
                      <a:r>
                        <a:rPr lang="en-US" sz="1200" u="none" cap="none" strike="noStrike">
                          <a:latin typeface="Plus Jakarta Sans"/>
                          <a:ea typeface="Plus Jakarta Sans"/>
                          <a:cs typeface="Plus Jakarta Sans"/>
                          <a:sym typeface="Plus Jakarta Sans"/>
                        </a:rPr>
                        <a:t>Mammograms and Breast Health</a:t>
                      </a:r>
                      <a:endParaRPr sz="1200" u="none" cap="none" strike="noStrike">
                        <a:solidFill>
                          <a:srgbClr val="1670A5"/>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200" u="sng" cap="none" strike="noStrike">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https://schl41demo.staywellhealthlibrary.com/Library/DiseasesConditions/Adult/Breast/85,P00149</a:t>
                      </a:r>
                      <a:r>
                        <a:rPr lang="en-US" sz="1200" u="none" cap="none" strike="noStrike">
                          <a:solidFill>
                            <a:schemeClr val="accent3"/>
                          </a:solidFill>
                          <a:latin typeface="Plus Jakarta Sans"/>
                          <a:ea typeface="Plus Jakarta Sans"/>
                          <a:cs typeface="Plus Jakarta Sans"/>
                          <a:sym typeface="Plus Jakarta Sans"/>
                        </a:rPr>
                        <a:t> </a:t>
                      </a:r>
                      <a:endParaRPr sz="1200" u="none" cap="none" strike="noStrike">
                        <a:solidFill>
                          <a:schemeClr val="accent3"/>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lt1"/>
                    </a:solidFill>
                  </a:tcPr>
                </a:tc>
              </a:tr>
            </a:tbl>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44" name="Shape 1444"/>
        <p:cNvGrpSpPr/>
        <p:nvPr/>
      </p:nvGrpSpPr>
      <p:grpSpPr>
        <a:xfrm>
          <a:off x="0" y="0"/>
          <a:ext cx="0" cy="0"/>
          <a:chOff x="0" y="0"/>
          <a:chExt cx="0" cy="0"/>
        </a:xfrm>
      </p:grpSpPr>
      <p:sp>
        <p:nvSpPr>
          <p:cNvPr id="1445" name="Google Shape;1445;p145"/>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CHL to the fullest</a:t>
            </a:r>
            <a:endParaRPr/>
          </a:p>
        </p:txBody>
      </p:sp>
      <p:sp>
        <p:nvSpPr>
          <p:cNvPr id="1446" name="Google Shape;1446;p145"/>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CHL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1447" name="Google Shape;1447;p145"/>
          <p:cNvGraphicFramePr/>
          <p:nvPr/>
        </p:nvGraphicFramePr>
        <p:xfrm>
          <a:off x="724801" y="1858275"/>
          <a:ext cx="3000000" cy="3000000"/>
        </p:xfrm>
        <a:graphic>
          <a:graphicData uri="http://schemas.openxmlformats.org/drawingml/2006/table">
            <a:tbl>
              <a:tblPr>
                <a:noFill/>
                <a:tableStyleId>{028BB4B2-9D50-4468-9E9B-31A600F4A2C2}</a:tableStyleId>
              </a:tblPr>
              <a:tblGrid>
                <a:gridCol w="2301350"/>
                <a:gridCol w="2384175"/>
                <a:gridCol w="5943475"/>
              </a:tblGrid>
              <a:tr h="471825">
                <a:tc>
                  <a:txBody>
                    <a:bodyPr/>
                    <a:lstStyle/>
                    <a:p>
                      <a:pPr indent="0" lvl="0" marL="0" marR="0" rtl="0" algn="l">
                        <a:lnSpc>
                          <a:spcPct val="100000"/>
                        </a:lnSpc>
                        <a:spcBef>
                          <a:spcPts val="0"/>
                        </a:spcBef>
                        <a:spcAft>
                          <a:spcPts val="0"/>
                        </a:spcAft>
                        <a:buClr>
                          <a:srgbClr val="000000"/>
                        </a:buClr>
                        <a:buSzPts val="1100"/>
                        <a:buFont typeface="Arial"/>
                        <a:buNone/>
                      </a:pPr>
                      <a:r>
                        <a:rPr b="1" lang="en-US" sz="1300">
                          <a:solidFill>
                            <a:schemeClr val="lt2"/>
                          </a:solidFill>
                          <a:latin typeface="Plus Jakarta Sans"/>
                          <a:ea typeface="Plus Jakarta Sans"/>
                          <a:cs typeface="Plus Jakarta Sans"/>
                          <a:sym typeface="Plus Jakarta Sans"/>
                        </a:rPr>
                        <a:t>Topic</a:t>
                      </a:r>
                      <a:r>
                        <a:rPr b="1" lang="en-US" sz="1300" u="none" cap="none" strike="noStrike">
                          <a:solidFill>
                            <a:schemeClr val="lt2"/>
                          </a:solidFill>
                          <a:latin typeface="Plus Jakarta Sans"/>
                          <a:ea typeface="Plus Jakarta Sans"/>
                          <a:cs typeface="Plus Jakarta Sans"/>
                          <a:sym typeface="Plus Jakarta Sans"/>
                        </a:rPr>
                        <a:t> </a:t>
                      </a:r>
                      <a:endParaRPr b="1" i="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300" u="none" cap="none" strike="noStrike">
                          <a:solidFill>
                            <a:schemeClr val="lt2"/>
                          </a:solidFill>
                          <a:latin typeface="Plus Jakarta Sans"/>
                          <a:ea typeface="Plus Jakarta Sans"/>
                          <a:cs typeface="Plus Jakarta Sans"/>
                          <a:sym typeface="Plus Jakarta Sans"/>
                        </a:rPr>
                        <a:t>Title</a:t>
                      </a:r>
                      <a:endParaRPr b="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8650">
                      <a:solidFill>
                        <a:srgbClr val="CCCCCC"/>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300" u="none" cap="none" strike="noStrike">
                          <a:solidFill>
                            <a:schemeClr val="lt2"/>
                          </a:solidFill>
                          <a:latin typeface="Plus Jakarta Sans"/>
                          <a:ea typeface="Plus Jakarta Sans"/>
                          <a:cs typeface="Plus Jakarta Sans"/>
                          <a:sym typeface="Plus Jakarta Sans"/>
                        </a:rPr>
                        <a:t>Content URL</a:t>
                      </a:r>
                      <a:endParaRPr i="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8650">
                      <a:solidFill>
                        <a:srgbClr val="CCCCCC"/>
                      </a:solidFill>
                      <a:prstDash val="solid"/>
                      <a:round/>
                      <a:headEnd len="sm" w="sm" type="none"/>
                      <a:tailEnd len="sm" w="sm" type="none"/>
                    </a:lnB>
                    <a:solidFill>
                      <a:schemeClr val="accent3"/>
                    </a:solidFill>
                  </a:tcPr>
                </a:tc>
              </a:tr>
              <a:tr h="634250">
                <a:tc rowSpan="5">
                  <a:txBody>
                    <a:bodyPr/>
                    <a:lstStyle/>
                    <a:p>
                      <a:pPr indent="0" lvl="0" marL="0" rtl="0" algn="l">
                        <a:spcBef>
                          <a:spcPts val="0"/>
                        </a:spcBef>
                        <a:spcAft>
                          <a:spcPts val="0"/>
                        </a:spcAft>
                        <a:buNone/>
                      </a:pPr>
                      <a:r>
                        <a:rPr b="1" lang="en-US" sz="1200">
                          <a:solidFill>
                            <a:schemeClr val="lt2"/>
                          </a:solidFill>
                          <a:latin typeface="Plus Jakarta Sans"/>
                          <a:ea typeface="Plus Jakarta Sans"/>
                          <a:cs typeface="Plus Jakarta Sans"/>
                          <a:sym typeface="Plus Jakarta Sans"/>
                        </a:rPr>
                        <a:t>Next steps after diagnosis</a:t>
                      </a:r>
                      <a:endParaRPr b="1" sz="1200">
                        <a:solidFill>
                          <a:schemeClr val="lt2"/>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8650">
                      <a:solidFill>
                        <a:srgbClr val="CCCCCC"/>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General Nutrition Guidelines During Cancer Treatment</a:t>
                      </a:r>
                      <a:endParaRPr sz="12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200">
                          <a:solidFill>
                            <a:schemeClr val="dk1"/>
                          </a:solidFill>
                          <a:latin typeface="Plus Jakarta Sans"/>
                          <a:ea typeface="Plus Jakarta Sans"/>
                          <a:cs typeface="Plus Jakarta Sans"/>
                          <a:sym typeface="Plus Jakarta Sans"/>
                        </a:rPr>
                        <a:t>English:</a:t>
                      </a:r>
                      <a:endParaRPr sz="1200">
                        <a:solidFill>
                          <a:schemeClr val="dk1"/>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https://schl41demo.staywellhealthlibrary.com/Library/News/Newsletters/Cancer/85,p07211</a:t>
                      </a:r>
                      <a:r>
                        <a:rPr lang="en-US" sz="1200">
                          <a:solidFill>
                            <a:schemeClr val="accent3"/>
                          </a:solidFill>
                          <a:latin typeface="Plus Jakarta Sans"/>
                          <a:ea typeface="Plus Jakarta Sans"/>
                          <a:cs typeface="Plus Jakarta Sans"/>
                          <a:sym typeface="Plus Jakarta Sans"/>
                        </a:rPr>
                        <a:t> </a:t>
                      </a:r>
                      <a:endParaRPr sz="12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2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200">
                          <a:solidFill>
                            <a:schemeClr val="dk1"/>
                          </a:solidFill>
                          <a:latin typeface="Plus Jakarta Sans"/>
                          <a:ea typeface="Plus Jakarta Sans"/>
                          <a:cs typeface="Plus Jakarta Sans"/>
                          <a:sym typeface="Plus Jakarta Sans"/>
                        </a:rPr>
                        <a:t>Spanish:</a:t>
                      </a:r>
                      <a:endParaRPr sz="1200">
                        <a:solidFill>
                          <a:schemeClr val="dk1"/>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https://webmdhealth-my.sharepoint.com/:b:/g/personal/ktchang_webmd_net/EdoxVoiPbkpBuqj3lS5mzQ8BAiQfZ1z45v0cmPdTQBL_uQ?e=VUceLI</a:t>
                      </a:r>
                      <a:r>
                        <a:rPr lang="en-US" sz="1200">
                          <a:solidFill>
                            <a:schemeClr val="accent3"/>
                          </a:solidFill>
                          <a:latin typeface="Plus Jakarta Sans"/>
                          <a:ea typeface="Plus Jakarta Sans"/>
                          <a:cs typeface="Plus Jakarta Sans"/>
                          <a:sym typeface="Plus Jakarta Sans"/>
                        </a:rPr>
                        <a:t> </a:t>
                      </a:r>
                      <a:endParaRPr sz="1200">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r>
              <a:tr h="634250">
                <a:tc vMerge="1"/>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Breast Cancer: Tests After Diagnosis</a:t>
                      </a:r>
                      <a:endParaRPr sz="12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https://schl41demo.staywellhealthlibrary.com/Library/News/Newsletters/Cancer/34,8533-1</a:t>
                      </a:r>
                      <a:endParaRPr sz="1200" u="sng">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tcPr>
                </a:tc>
              </a:tr>
              <a:tr h="744075">
                <a:tc vMerge="1"/>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Breast Cancer: Grades and Stages</a:t>
                      </a:r>
                      <a:endParaRPr sz="12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https://schl41demo.staywellhealthlibrary.com/Library/News/Newsletters/Cancer/34,8535-1</a:t>
                      </a:r>
                      <a:endParaRPr sz="1200" u="sng">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r>
              <a:tr h="547650">
                <a:tc vMerge="1"/>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Breast Cancer: Treatment Choices</a:t>
                      </a:r>
                      <a:endParaRPr sz="12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https://schl41demo.staywellhealthlibrary.com/Library/News/Newsletters/Cancer/34,8520-1</a:t>
                      </a:r>
                      <a:endParaRPr sz="1200" u="sng">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tcPr>
                </a:tc>
              </a:tr>
              <a:tr h="564975">
                <a:tc vMerge="1"/>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Breast Cancer: Treatment Questions</a:t>
                      </a:r>
                      <a:endParaRPr sz="12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200">
                          <a:solidFill>
                            <a:schemeClr val="dk1"/>
                          </a:solidFill>
                          <a:latin typeface="Plus Jakarta Sans"/>
                          <a:ea typeface="Plus Jakarta Sans"/>
                          <a:cs typeface="Plus Jakarta Sans"/>
                          <a:sym typeface="Plus Jakarta Sans"/>
                        </a:rPr>
                        <a:t>Engl</a:t>
                      </a:r>
                      <a:r>
                        <a:rPr lang="en-US" sz="1200">
                          <a:solidFill>
                            <a:schemeClr val="dk1"/>
                          </a:solidFill>
                          <a:latin typeface="Plus Jakarta Sans"/>
                          <a:ea typeface="Plus Jakarta Sans"/>
                          <a:cs typeface="Plus Jakarta Sans"/>
                          <a:sym typeface="Plus Jakarta Sans"/>
                        </a:rPr>
                        <a:t>ish:</a:t>
                      </a:r>
                      <a:endParaRPr sz="1200">
                        <a:solidFill>
                          <a:schemeClr val="dk1"/>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https://schl41demo.staywellhealthlibrary.com/Library/News/Newsletters/Cancer/34,BBreT1</a:t>
                      </a:r>
                      <a:endParaRPr sz="12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2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200">
                          <a:solidFill>
                            <a:schemeClr val="dk1"/>
                          </a:solidFill>
                          <a:latin typeface="Plus Jakarta Sans"/>
                          <a:ea typeface="Plus Jakarta Sans"/>
                          <a:cs typeface="Plus Jakarta Sans"/>
                          <a:sym typeface="Plus Jakarta Sans"/>
                        </a:rPr>
                        <a:t>Spanish:</a:t>
                      </a:r>
                      <a:endParaRPr sz="1200">
                        <a:solidFill>
                          <a:schemeClr val="dk1"/>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9">
                            <a:extLst>
                              <a:ext uri="{A12FA001-AC4F-418D-AE19-62706E023703}">
                                <ahyp:hlinkClr val="tx"/>
                              </a:ext>
                            </a:extLst>
                          </a:hlinkClick>
                        </a:rPr>
                        <a:t>https://webmdhealth-my.sharepoint.com/:b:/g/personal/ktchang_webmd_net/EVT4DsuuYz5Jq0jmB-RPTvcBqARor2h6GyFoO5cClTELaA?e=AqIV9A</a:t>
                      </a:r>
                      <a:r>
                        <a:rPr lang="en-US" sz="1200">
                          <a:solidFill>
                            <a:schemeClr val="accent3"/>
                          </a:solidFill>
                          <a:latin typeface="Plus Jakarta Sans"/>
                          <a:ea typeface="Plus Jakarta Sans"/>
                          <a:cs typeface="Plus Jakarta Sans"/>
                          <a:sym typeface="Plus Jakarta Sans"/>
                        </a:rPr>
                        <a:t> </a:t>
                      </a:r>
                      <a:endParaRPr sz="1200">
                        <a:solidFill>
                          <a:schemeClr val="accent3"/>
                        </a:solidFill>
                        <a:latin typeface="Plus Jakarta Sans"/>
                        <a:ea typeface="Plus Jakarta Sans"/>
                        <a:cs typeface="Plus Jakarta Sans"/>
                        <a:sym typeface="Plus Jakarta Sans"/>
                      </a:endParaRPr>
                    </a:p>
                  </a:txBody>
                  <a:tcPr marT="63500" marB="63500" marR="63500" marL="63500" anchor="ctr">
                    <a:lnL cap="flat" cmpd="sng" w="8650">
                      <a:solidFill>
                        <a:srgbClr val="CCCCCC"/>
                      </a:solidFill>
                      <a:prstDash val="solid"/>
                      <a:round/>
                      <a:headEnd len="sm" w="sm" type="none"/>
                      <a:tailEnd len="sm" w="sm" type="none"/>
                    </a:lnL>
                    <a:lnR cap="flat" cmpd="sng" w="12700">
                      <a:solidFill>
                        <a:schemeClr val="lt2"/>
                      </a:solidFill>
                      <a:prstDash val="solid"/>
                      <a:round/>
                      <a:headEnd len="sm" w="sm" type="none"/>
                      <a:tailEnd len="sm" w="sm" type="none"/>
                    </a:lnR>
                    <a:lnT cap="flat" cmpd="sng" w="8650">
                      <a:solidFill>
                        <a:srgbClr val="CCCCCC"/>
                      </a:solidFill>
                      <a:prstDash val="solid"/>
                      <a:round/>
                      <a:headEnd len="sm" w="sm" type="none"/>
                      <a:tailEnd len="sm" w="sm" type="none"/>
                    </a:lnT>
                    <a:lnB cap="flat" cmpd="sng" w="12700">
                      <a:solidFill>
                        <a:schemeClr val="lt2"/>
                      </a:solidFill>
                      <a:prstDash val="solid"/>
                      <a:round/>
                      <a:headEnd len="sm" w="sm" type="none"/>
                      <a:tailEnd len="sm" w="sm" type="none"/>
                    </a:lnB>
                    <a:solidFill>
                      <a:schemeClr val="lt1"/>
                    </a:solidFill>
                  </a:tcPr>
                </a:tc>
              </a:tr>
            </a:tbl>
          </a:graphicData>
        </a:graphic>
      </p:graphicFrame>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2" name="Shape 1452"/>
        <p:cNvGrpSpPr/>
        <p:nvPr/>
      </p:nvGrpSpPr>
      <p:grpSpPr>
        <a:xfrm>
          <a:off x="0" y="0"/>
          <a:ext cx="0" cy="0"/>
          <a:chOff x="0" y="0"/>
          <a:chExt cx="0" cy="0"/>
        </a:xfrm>
      </p:grpSpPr>
      <p:sp>
        <p:nvSpPr>
          <p:cNvPr id="1453" name="Google Shape;1453;p146"/>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CHL to the fullest</a:t>
            </a:r>
            <a:endParaRPr/>
          </a:p>
        </p:txBody>
      </p:sp>
      <p:sp>
        <p:nvSpPr>
          <p:cNvPr id="1454" name="Google Shape;1454;p146"/>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CHL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1455" name="Google Shape;1455;p146"/>
          <p:cNvGraphicFramePr/>
          <p:nvPr/>
        </p:nvGraphicFramePr>
        <p:xfrm>
          <a:off x="724801" y="2010675"/>
          <a:ext cx="3000000" cy="3000000"/>
        </p:xfrm>
        <a:graphic>
          <a:graphicData uri="http://schemas.openxmlformats.org/drawingml/2006/table">
            <a:tbl>
              <a:tblPr>
                <a:noFill/>
                <a:tableStyleId>{028BB4B2-9D50-4468-9E9B-31A600F4A2C2}</a:tableStyleId>
              </a:tblPr>
              <a:tblGrid>
                <a:gridCol w="2301350"/>
                <a:gridCol w="2384175"/>
                <a:gridCol w="5943475"/>
              </a:tblGrid>
              <a:tr h="471825">
                <a:tc>
                  <a:txBody>
                    <a:bodyPr/>
                    <a:lstStyle/>
                    <a:p>
                      <a:pPr indent="0" lvl="0" marL="0" marR="0" rtl="0" algn="l">
                        <a:lnSpc>
                          <a:spcPct val="100000"/>
                        </a:lnSpc>
                        <a:spcBef>
                          <a:spcPts val="0"/>
                        </a:spcBef>
                        <a:spcAft>
                          <a:spcPts val="0"/>
                        </a:spcAft>
                        <a:buClr>
                          <a:srgbClr val="000000"/>
                        </a:buClr>
                        <a:buSzPts val="1100"/>
                        <a:buFont typeface="Arial"/>
                        <a:buNone/>
                      </a:pPr>
                      <a:r>
                        <a:rPr b="1" lang="en-US" sz="1300">
                          <a:solidFill>
                            <a:schemeClr val="lt2"/>
                          </a:solidFill>
                          <a:latin typeface="Plus Jakarta Sans"/>
                          <a:ea typeface="Plus Jakarta Sans"/>
                          <a:cs typeface="Plus Jakarta Sans"/>
                          <a:sym typeface="Plus Jakarta Sans"/>
                        </a:rPr>
                        <a:t>Topic</a:t>
                      </a:r>
                      <a:r>
                        <a:rPr b="1" lang="en-US" sz="1300" u="none" cap="none" strike="noStrike">
                          <a:solidFill>
                            <a:schemeClr val="lt2"/>
                          </a:solidFill>
                          <a:latin typeface="Plus Jakarta Sans"/>
                          <a:ea typeface="Plus Jakarta Sans"/>
                          <a:cs typeface="Plus Jakarta Sans"/>
                          <a:sym typeface="Plus Jakarta Sans"/>
                        </a:rPr>
                        <a:t> </a:t>
                      </a:r>
                      <a:endParaRPr b="1" i="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300" u="none" cap="none" strike="noStrike">
                          <a:solidFill>
                            <a:schemeClr val="lt2"/>
                          </a:solidFill>
                          <a:latin typeface="Plus Jakarta Sans"/>
                          <a:ea typeface="Plus Jakarta Sans"/>
                          <a:cs typeface="Plus Jakarta Sans"/>
                          <a:sym typeface="Plus Jakarta Sans"/>
                        </a:rPr>
                        <a:t>Title</a:t>
                      </a:r>
                      <a:endParaRPr b="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8650">
                      <a:solidFill>
                        <a:srgbClr val="CCCCCC"/>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300" u="none" cap="none" strike="noStrike">
                          <a:solidFill>
                            <a:schemeClr val="lt2"/>
                          </a:solidFill>
                          <a:latin typeface="Plus Jakarta Sans"/>
                          <a:ea typeface="Plus Jakarta Sans"/>
                          <a:cs typeface="Plus Jakarta Sans"/>
                          <a:sym typeface="Plus Jakarta Sans"/>
                        </a:rPr>
                        <a:t>Content URL</a:t>
                      </a:r>
                      <a:endParaRPr i="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8650">
                      <a:solidFill>
                        <a:srgbClr val="CCCCCC"/>
                      </a:solidFill>
                      <a:prstDash val="solid"/>
                      <a:round/>
                      <a:headEnd len="sm" w="sm" type="none"/>
                      <a:tailEnd len="sm" w="sm" type="none"/>
                    </a:lnB>
                    <a:solidFill>
                      <a:schemeClr val="accent3"/>
                    </a:solidFill>
                  </a:tcPr>
                </a:tc>
              </a:tr>
              <a:tr h="634250">
                <a:tc rowSpan="5">
                  <a:txBody>
                    <a:bodyPr/>
                    <a:lstStyle/>
                    <a:p>
                      <a:pPr indent="0" lvl="0" marL="0" rtl="0" algn="l">
                        <a:spcBef>
                          <a:spcPts val="0"/>
                        </a:spcBef>
                        <a:spcAft>
                          <a:spcPts val="0"/>
                        </a:spcAft>
                        <a:buNone/>
                      </a:pPr>
                      <a:r>
                        <a:rPr b="1" lang="en-US" sz="1200">
                          <a:solidFill>
                            <a:schemeClr val="lt2"/>
                          </a:solidFill>
                          <a:latin typeface="Plus Jakarta Sans"/>
                          <a:ea typeface="Plus Jakarta Sans"/>
                          <a:cs typeface="Plus Jakarta Sans"/>
                          <a:sym typeface="Plus Jakarta Sans"/>
                        </a:rPr>
                        <a:t>Your Treatment Plan</a:t>
                      </a:r>
                      <a:endParaRPr b="1" sz="1200">
                        <a:solidFill>
                          <a:schemeClr val="lt2"/>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8650">
                      <a:solidFill>
                        <a:srgbClr val="CCCCCC"/>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Breast Cancer: Surgery</a:t>
                      </a:r>
                      <a:endParaRPr sz="12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200">
                          <a:solidFill>
                            <a:schemeClr val="dk1"/>
                          </a:solidFill>
                          <a:latin typeface="Plus Jakarta Sans"/>
                          <a:ea typeface="Plus Jakarta Sans"/>
                          <a:cs typeface="Plus Jakarta Sans"/>
                          <a:sym typeface="Plus Jakarta Sans"/>
                        </a:rPr>
                        <a:t>English: </a:t>
                      </a:r>
                      <a:endParaRPr sz="1200">
                        <a:solidFill>
                          <a:schemeClr val="dk1"/>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https://schl41demo.staywellhealthlibrary.com/Library/News/Newsletters/Cancer/85,P00166</a:t>
                      </a:r>
                      <a:endParaRPr sz="12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t/>
                      </a:r>
                      <a:endParaRPr sz="12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a:solidFill>
                            <a:schemeClr val="dk1"/>
                          </a:solidFill>
                          <a:latin typeface="Plus Jakarta Sans"/>
                          <a:ea typeface="Plus Jakarta Sans"/>
                          <a:cs typeface="Plus Jakarta Sans"/>
                          <a:sym typeface="Plus Jakarta Sans"/>
                        </a:rPr>
                        <a:t>Spanish:</a:t>
                      </a:r>
                      <a:r>
                        <a:rPr lang="en-US" sz="1200" u="sng">
                          <a:solidFill>
                            <a:schemeClr val="dk1"/>
                          </a:solidFill>
                          <a:latin typeface="Plus Jakarta Sans"/>
                          <a:ea typeface="Plus Jakarta Sans"/>
                          <a:cs typeface="Plus Jakarta Sans"/>
                          <a:sym typeface="Plus Jakarta Sans"/>
                        </a:rPr>
                        <a:t> </a:t>
                      </a:r>
                      <a:endParaRPr sz="1200" u="sng">
                        <a:solidFill>
                          <a:schemeClr val="dk1"/>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rPr>
                        <a:t>https://schl41demo.staywellhealthlibrary.com/Library/News/Newsletters/Cancer/85,P03293</a:t>
                      </a:r>
                      <a:endParaRPr sz="1200" u="sng">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r>
              <a:tr h="634250">
                <a:tc vMerge="1"/>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Breast Cancer: Chemotherapy</a:t>
                      </a:r>
                      <a:endParaRPr sz="12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https://schl41demo.staywellhealthlibrary.com/Library/News/Newsletters/Cancer/34,8539-1</a:t>
                      </a:r>
                      <a:endParaRPr sz="1200" u="sng">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tcPr>
                </a:tc>
              </a:tr>
              <a:tr h="744075">
                <a:tc vMerge="1"/>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Breast Cancer: Targeted Therapy</a:t>
                      </a:r>
                      <a:endParaRPr sz="12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https://schl41demo.staywellhealthlibrary.com/Library/News/Newsletters/Cancer/34,BBreT25</a:t>
                      </a:r>
                      <a:endParaRPr sz="1200" u="sng">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r>
              <a:tr h="547650">
                <a:tc vMerge="1"/>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Breast Cancer: Hormone Therapy</a:t>
                      </a:r>
                      <a:endParaRPr sz="12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https://schl41demo.staywellhealthlibrary.com/Library/News/Newsletters/Cancer/34,BBreT18</a:t>
                      </a:r>
                      <a:endParaRPr sz="1200" u="sng">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tcPr>
                </a:tc>
              </a:tr>
              <a:tr h="564975">
                <a:tc vMerge="1"/>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Breast Cancer: Radiation Therapy</a:t>
                      </a:r>
                      <a:endParaRPr sz="12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https://schl41demo.staywellhealthlibrary.com/Library/News/Newsletters/Cancer/34,ABreT7</a:t>
                      </a:r>
                      <a:endParaRPr sz="1200" u="sng">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r>
            </a:tbl>
          </a:graphicData>
        </a:graphic>
      </p:graphicFrame>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60" name="Shape 1460"/>
        <p:cNvGrpSpPr/>
        <p:nvPr/>
      </p:nvGrpSpPr>
      <p:grpSpPr>
        <a:xfrm>
          <a:off x="0" y="0"/>
          <a:ext cx="0" cy="0"/>
          <a:chOff x="0" y="0"/>
          <a:chExt cx="0" cy="0"/>
        </a:xfrm>
      </p:grpSpPr>
      <p:sp>
        <p:nvSpPr>
          <p:cNvPr id="1461" name="Google Shape;1461;p147"/>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CHL to the fullest</a:t>
            </a:r>
            <a:endParaRPr/>
          </a:p>
        </p:txBody>
      </p:sp>
      <p:sp>
        <p:nvSpPr>
          <p:cNvPr id="1462" name="Google Shape;1462;p147"/>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CHL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1463" name="Google Shape;1463;p147"/>
          <p:cNvGraphicFramePr/>
          <p:nvPr/>
        </p:nvGraphicFramePr>
        <p:xfrm>
          <a:off x="724801" y="2010675"/>
          <a:ext cx="3000000" cy="3000000"/>
        </p:xfrm>
        <a:graphic>
          <a:graphicData uri="http://schemas.openxmlformats.org/drawingml/2006/table">
            <a:tbl>
              <a:tblPr>
                <a:noFill/>
                <a:tableStyleId>{028BB4B2-9D50-4468-9E9B-31A600F4A2C2}</a:tableStyleId>
              </a:tblPr>
              <a:tblGrid>
                <a:gridCol w="2301350"/>
                <a:gridCol w="2384175"/>
                <a:gridCol w="5943475"/>
              </a:tblGrid>
              <a:tr h="471825">
                <a:tc>
                  <a:txBody>
                    <a:bodyPr/>
                    <a:lstStyle/>
                    <a:p>
                      <a:pPr indent="0" lvl="0" marL="0" marR="0" rtl="0" algn="l">
                        <a:lnSpc>
                          <a:spcPct val="100000"/>
                        </a:lnSpc>
                        <a:spcBef>
                          <a:spcPts val="0"/>
                        </a:spcBef>
                        <a:spcAft>
                          <a:spcPts val="0"/>
                        </a:spcAft>
                        <a:buClr>
                          <a:srgbClr val="000000"/>
                        </a:buClr>
                        <a:buSzPts val="1100"/>
                        <a:buFont typeface="Arial"/>
                        <a:buNone/>
                      </a:pPr>
                      <a:r>
                        <a:rPr b="1" lang="en-US" sz="1300">
                          <a:solidFill>
                            <a:schemeClr val="lt2"/>
                          </a:solidFill>
                          <a:latin typeface="Plus Jakarta Sans"/>
                          <a:ea typeface="Plus Jakarta Sans"/>
                          <a:cs typeface="Plus Jakarta Sans"/>
                          <a:sym typeface="Plus Jakarta Sans"/>
                        </a:rPr>
                        <a:t>Topic</a:t>
                      </a:r>
                      <a:r>
                        <a:rPr b="1" lang="en-US" sz="1300" u="none" cap="none" strike="noStrike">
                          <a:solidFill>
                            <a:schemeClr val="lt2"/>
                          </a:solidFill>
                          <a:latin typeface="Plus Jakarta Sans"/>
                          <a:ea typeface="Plus Jakarta Sans"/>
                          <a:cs typeface="Plus Jakarta Sans"/>
                          <a:sym typeface="Plus Jakarta Sans"/>
                        </a:rPr>
                        <a:t> </a:t>
                      </a:r>
                      <a:endParaRPr b="1" i="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300" u="none" cap="none" strike="noStrike">
                          <a:solidFill>
                            <a:schemeClr val="lt2"/>
                          </a:solidFill>
                          <a:latin typeface="Plus Jakarta Sans"/>
                          <a:ea typeface="Plus Jakarta Sans"/>
                          <a:cs typeface="Plus Jakarta Sans"/>
                          <a:sym typeface="Plus Jakarta Sans"/>
                        </a:rPr>
                        <a:t>Title</a:t>
                      </a:r>
                      <a:endParaRPr b="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8650">
                      <a:solidFill>
                        <a:srgbClr val="CCCCCC"/>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300" u="none" cap="none" strike="noStrike">
                          <a:solidFill>
                            <a:schemeClr val="lt2"/>
                          </a:solidFill>
                          <a:latin typeface="Plus Jakarta Sans"/>
                          <a:ea typeface="Plus Jakarta Sans"/>
                          <a:cs typeface="Plus Jakarta Sans"/>
                          <a:sym typeface="Plus Jakarta Sans"/>
                        </a:rPr>
                        <a:t>Content URL</a:t>
                      </a:r>
                      <a:endParaRPr i="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8650">
                      <a:solidFill>
                        <a:srgbClr val="CCCCCC"/>
                      </a:solidFill>
                      <a:prstDash val="solid"/>
                      <a:round/>
                      <a:headEnd len="sm" w="sm" type="none"/>
                      <a:tailEnd len="sm" w="sm" type="none"/>
                    </a:lnB>
                    <a:solidFill>
                      <a:schemeClr val="accent3"/>
                    </a:solidFill>
                  </a:tcPr>
                </a:tc>
              </a:tr>
              <a:tr h="634250">
                <a:tc rowSpan="3">
                  <a:txBody>
                    <a:bodyPr/>
                    <a:lstStyle/>
                    <a:p>
                      <a:pPr indent="0" lvl="0" marL="0" rtl="0" algn="l">
                        <a:spcBef>
                          <a:spcPts val="0"/>
                        </a:spcBef>
                        <a:spcAft>
                          <a:spcPts val="0"/>
                        </a:spcAft>
                        <a:buNone/>
                      </a:pPr>
                      <a:r>
                        <a:rPr b="1" lang="en-US" sz="1200">
                          <a:solidFill>
                            <a:schemeClr val="lt2"/>
                          </a:solidFill>
                          <a:latin typeface="Plus Jakarta Sans"/>
                          <a:ea typeface="Plus Jakarta Sans"/>
                          <a:cs typeface="Plus Jakarta Sans"/>
                          <a:sym typeface="Plus Jakarta Sans"/>
                        </a:rPr>
                        <a:t>Your Life after Breast Cancer</a:t>
                      </a:r>
                      <a:endParaRPr b="1" sz="1200">
                        <a:solidFill>
                          <a:schemeClr val="lt2"/>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8650">
                      <a:solidFill>
                        <a:srgbClr val="CCCCCC"/>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Exercising After Breast Cancer: Moving Toward Health</a:t>
                      </a:r>
                      <a:endParaRPr sz="12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https://schl41demo.staywellhealthlibrary.com/Library/News/Newsletters/Cancer/34,CSBreFA1</a:t>
                      </a:r>
                      <a:endParaRPr sz="1200" u="sng">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r>
              <a:tr h="634250">
                <a:tc vMerge="1"/>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Breast Cancer: Lymphedema After Treatment</a:t>
                      </a:r>
                      <a:endParaRPr sz="12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200">
                          <a:solidFill>
                            <a:schemeClr val="dk1"/>
                          </a:solidFill>
                          <a:latin typeface="Plus Jakarta Sans"/>
                          <a:ea typeface="Plus Jakarta Sans"/>
                          <a:cs typeface="Plus Jakarta Sans"/>
                          <a:sym typeface="Plus Jakarta Sans"/>
                        </a:rPr>
                        <a:t>Engli</a:t>
                      </a:r>
                      <a:r>
                        <a:rPr lang="en-US" sz="1200">
                          <a:solidFill>
                            <a:schemeClr val="dk1"/>
                          </a:solidFill>
                          <a:latin typeface="Plus Jakarta Sans"/>
                          <a:ea typeface="Plus Jakarta Sans"/>
                          <a:cs typeface="Plus Jakarta Sans"/>
                          <a:sym typeface="Plus Jakarta Sans"/>
                        </a:rPr>
                        <a:t>sh:</a:t>
                      </a:r>
                      <a:endParaRPr sz="1200">
                        <a:solidFill>
                          <a:schemeClr val="dk1"/>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https://schl41demo.staywellhealthlibrary.com/Library/News/Newsletters/Cancer/85,P00148</a:t>
                      </a:r>
                      <a:endParaRPr sz="12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t/>
                      </a:r>
                      <a:endParaRPr sz="12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a:solidFill>
                            <a:schemeClr val="dk1"/>
                          </a:solidFill>
                          <a:latin typeface="Plus Jakarta Sans"/>
                          <a:ea typeface="Plus Jakarta Sans"/>
                          <a:cs typeface="Plus Jakarta Sans"/>
                          <a:sym typeface="Plus Jakarta Sans"/>
                        </a:rPr>
                        <a:t>Spanish:</a:t>
                      </a:r>
                      <a:endParaRPr sz="1200">
                        <a:solidFill>
                          <a:schemeClr val="dk1"/>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https://schl41demo.staywellhealthlibrary.com/Library/News/Newsletters/Cancer/85,P03271</a:t>
                      </a:r>
                      <a:r>
                        <a:rPr lang="en-US" sz="1200">
                          <a:solidFill>
                            <a:schemeClr val="accent3"/>
                          </a:solidFill>
                          <a:latin typeface="Plus Jakarta Sans"/>
                          <a:ea typeface="Plus Jakarta Sans"/>
                          <a:cs typeface="Plus Jakarta Sans"/>
                          <a:sym typeface="Plus Jakarta Sans"/>
                        </a:rPr>
                        <a:t> </a:t>
                      </a:r>
                      <a:endParaRPr sz="1200">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tcPr>
                </a:tc>
              </a:tr>
              <a:tr h="744075">
                <a:tc vMerge="1"/>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Breast Cancer: Breast Reconstruction After Breast Surgery</a:t>
                      </a:r>
                      <a:endParaRPr sz="12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200">
                          <a:solidFill>
                            <a:schemeClr val="dk1"/>
                          </a:solidFill>
                          <a:latin typeface="Plus Jakarta Sans"/>
                          <a:ea typeface="Plus Jakarta Sans"/>
                          <a:cs typeface="Plus Jakarta Sans"/>
                          <a:sym typeface="Plus Jakarta Sans"/>
                        </a:rPr>
                        <a:t>English:</a:t>
                      </a:r>
                      <a:endParaRPr sz="1200">
                        <a:solidFill>
                          <a:schemeClr val="dk1"/>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https://schl41demo.staywellhealthlibrary.com/Library/News/Newsletters/Cancer/85,P00159</a:t>
                      </a:r>
                      <a:endParaRPr sz="12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t/>
                      </a:r>
                      <a:endParaRPr sz="12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a:solidFill>
                            <a:schemeClr val="dk1"/>
                          </a:solidFill>
                          <a:latin typeface="Plus Jakarta Sans"/>
                          <a:ea typeface="Plus Jakarta Sans"/>
                          <a:cs typeface="Plus Jakarta Sans"/>
                          <a:sym typeface="Plus Jakarta Sans"/>
                        </a:rPr>
                        <a:t>Spanish:</a:t>
                      </a:r>
                      <a:endParaRPr sz="1200">
                        <a:solidFill>
                          <a:schemeClr val="dk1"/>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https://schl41demo.staywellhealthlibrary.com/Library/News/Newsletters/Cancer/85,P03282</a:t>
                      </a:r>
                      <a:r>
                        <a:rPr lang="en-US" sz="1200">
                          <a:solidFill>
                            <a:schemeClr val="accent3"/>
                          </a:solidFill>
                          <a:latin typeface="Plus Jakarta Sans"/>
                          <a:ea typeface="Plus Jakarta Sans"/>
                          <a:cs typeface="Plus Jakarta Sans"/>
                          <a:sym typeface="Plus Jakarta Sans"/>
                        </a:rPr>
                        <a:t> </a:t>
                      </a:r>
                      <a:endParaRPr sz="1200">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r>
            </a:tbl>
          </a:graphicData>
        </a:graphic>
      </p:graphicFrame>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68" name="Shape 1468"/>
        <p:cNvGrpSpPr/>
        <p:nvPr/>
      </p:nvGrpSpPr>
      <p:grpSpPr>
        <a:xfrm>
          <a:off x="0" y="0"/>
          <a:ext cx="0" cy="0"/>
          <a:chOff x="0" y="0"/>
          <a:chExt cx="0" cy="0"/>
        </a:xfrm>
      </p:grpSpPr>
      <p:sp>
        <p:nvSpPr>
          <p:cNvPr id="1469" name="Google Shape;1469;p148"/>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CHL to the fullest</a:t>
            </a:r>
            <a:endParaRPr/>
          </a:p>
        </p:txBody>
      </p:sp>
      <p:sp>
        <p:nvSpPr>
          <p:cNvPr id="1470" name="Google Shape;1470;p148"/>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CHL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1471" name="Google Shape;1471;p148"/>
          <p:cNvGraphicFramePr/>
          <p:nvPr/>
        </p:nvGraphicFramePr>
        <p:xfrm>
          <a:off x="724801" y="2010675"/>
          <a:ext cx="3000000" cy="3000000"/>
        </p:xfrm>
        <a:graphic>
          <a:graphicData uri="http://schemas.openxmlformats.org/drawingml/2006/table">
            <a:tbl>
              <a:tblPr>
                <a:noFill/>
                <a:tableStyleId>{028BB4B2-9D50-4468-9E9B-31A600F4A2C2}</a:tableStyleId>
              </a:tblPr>
              <a:tblGrid>
                <a:gridCol w="2301350"/>
                <a:gridCol w="2384175"/>
                <a:gridCol w="5943475"/>
              </a:tblGrid>
              <a:tr h="471825">
                <a:tc>
                  <a:txBody>
                    <a:bodyPr/>
                    <a:lstStyle/>
                    <a:p>
                      <a:pPr indent="0" lvl="0" marL="0" marR="0" rtl="0" algn="l">
                        <a:lnSpc>
                          <a:spcPct val="100000"/>
                        </a:lnSpc>
                        <a:spcBef>
                          <a:spcPts val="0"/>
                        </a:spcBef>
                        <a:spcAft>
                          <a:spcPts val="0"/>
                        </a:spcAft>
                        <a:buClr>
                          <a:srgbClr val="000000"/>
                        </a:buClr>
                        <a:buSzPts val="1100"/>
                        <a:buFont typeface="Arial"/>
                        <a:buNone/>
                      </a:pPr>
                      <a:r>
                        <a:rPr b="1" lang="en-US" sz="1300">
                          <a:solidFill>
                            <a:schemeClr val="lt2"/>
                          </a:solidFill>
                          <a:latin typeface="Plus Jakarta Sans"/>
                          <a:ea typeface="Plus Jakarta Sans"/>
                          <a:cs typeface="Plus Jakarta Sans"/>
                          <a:sym typeface="Plus Jakarta Sans"/>
                        </a:rPr>
                        <a:t>Topic</a:t>
                      </a:r>
                      <a:r>
                        <a:rPr b="1" lang="en-US" sz="1300" u="none" cap="none" strike="noStrike">
                          <a:solidFill>
                            <a:schemeClr val="lt2"/>
                          </a:solidFill>
                          <a:latin typeface="Plus Jakarta Sans"/>
                          <a:ea typeface="Plus Jakarta Sans"/>
                          <a:cs typeface="Plus Jakarta Sans"/>
                          <a:sym typeface="Plus Jakarta Sans"/>
                        </a:rPr>
                        <a:t> </a:t>
                      </a:r>
                      <a:endParaRPr b="1" i="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300" u="none" cap="none" strike="noStrike">
                          <a:solidFill>
                            <a:schemeClr val="lt2"/>
                          </a:solidFill>
                          <a:latin typeface="Plus Jakarta Sans"/>
                          <a:ea typeface="Plus Jakarta Sans"/>
                          <a:cs typeface="Plus Jakarta Sans"/>
                          <a:sym typeface="Plus Jakarta Sans"/>
                        </a:rPr>
                        <a:t>Title</a:t>
                      </a:r>
                      <a:endParaRPr b="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8650">
                      <a:solidFill>
                        <a:srgbClr val="CCCCCC"/>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300" u="none" cap="none" strike="noStrike">
                          <a:solidFill>
                            <a:schemeClr val="lt2"/>
                          </a:solidFill>
                          <a:latin typeface="Plus Jakarta Sans"/>
                          <a:ea typeface="Plus Jakarta Sans"/>
                          <a:cs typeface="Plus Jakarta Sans"/>
                          <a:sym typeface="Plus Jakarta Sans"/>
                        </a:rPr>
                        <a:t>Content URL</a:t>
                      </a:r>
                      <a:endParaRPr i="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8650">
                      <a:solidFill>
                        <a:srgbClr val="CCCCCC"/>
                      </a:solidFill>
                      <a:prstDash val="solid"/>
                      <a:round/>
                      <a:headEnd len="sm" w="sm" type="none"/>
                      <a:tailEnd len="sm" w="sm" type="none"/>
                    </a:lnB>
                    <a:solidFill>
                      <a:schemeClr val="accent3"/>
                    </a:solidFill>
                  </a:tcPr>
                </a:tc>
              </a:tr>
              <a:tr h="634250">
                <a:tc rowSpan="3">
                  <a:txBody>
                    <a:bodyPr/>
                    <a:lstStyle/>
                    <a:p>
                      <a:pPr indent="0" lvl="0" marL="0" rtl="0" algn="l">
                        <a:spcBef>
                          <a:spcPts val="0"/>
                        </a:spcBef>
                        <a:spcAft>
                          <a:spcPts val="0"/>
                        </a:spcAft>
                        <a:buNone/>
                      </a:pPr>
                      <a:r>
                        <a:rPr b="1" lang="en-US" sz="1200">
                          <a:solidFill>
                            <a:schemeClr val="lt2"/>
                          </a:solidFill>
                          <a:latin typeface="Plus Jakarta Sans"/>
                          <a:ea typeface="Plus Jakarta Sans"/>
                          <a:cs typeface="Plus Jakarta Sans"/>
                          <a:sym typeface="Plus Jakarta Sans"/>
                        </a:rPr>
                        <a:t>Your Life after Breast Cancer</a:t>
                      </a:r>
                      <a:endParaRPr b="1" sz="1200">
                        <a:solidFill>
                          <a:schemeClr val="lt2"/>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8650">
                      <a:solidFill>
                        <a:srgbClr val="CCCCCC"/>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Exercising After Breast Cancer: Moving Toward Health</a:t>
                      </a:r>
                      <a:endParaRPr sz="12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https://schl41demo.staywellhealthlibrary.com/Library/News/Newsletters/Cancer/34,CSBreFA1</a:t>
                      </a:r>
                      <a:endParaRPr sz="1200" u="sng">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r>
              <a:tr h="634250">
                <a:tc vMerge="1"/>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Breast Cancer: Lymphedema After Treatment</a:t>
                      </a:r>
                      <a:endParaRPr sz="12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200">
                          <a:solidFill>
                            <a:schemeClr val="dk1"/>
                          </a:solidFill>
                          <a:latin typeface="Plus Jakarta Sans"/>
                          <a:ea typeface="Plus Jakarta Sans"/>
                          <a:cs typeface="Plus Jakarta Sans"/>
                          <a:sym typeface="Plus Jakarta Sans"/>
                        </a:rPr>
                        <a:t>English:</a:t>
                      </a:r>
                      <a:endParaRPr sz="1200">
                        <a:solidFill>
                          <a:schemeClr val="dk1"/>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https://schl41demo.staywellhealthlibrary.com/Library/News/Newsletters/Cancer/85,P00148</a:t>
                      </a:r>
                      <a:endParaRPr sz="12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t/>
                      </a:r>
                      <a:endParaRPr sz="12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a:solidFill>
                            <a:schemeClr val="dk1"/>
                          </a:solidFill>
                          <a:latin typeface="Plus Jakarta Sans"/>
                          <a:ea typeface="Plus Jakarta Sans"/>
                          <a:cs typeface="Plus Jakarta Sans"/>
                          <a:sym typeface="Plus Jakarta Sans"/>
                        </a:rPr>
                        <a:t>Spanish:</a:t>
                      </a:r>
                      <a:endParaRPr sz="1200">
                        <a:solidFill>
                          <a:schemeClr val="dk1"/>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https://schl41demo.staywellhealthlibrary.com/Library/News/Newsletters/Cancer/85,P03271</a:t>
                      </a:r>
                      <a:r>
                        <a:rPr lang="en-US" sz="1200">
                          <a:solidFill>
                            <a:schemeClr val="accent3"/>
                          </a:solidFill>
                          <a:latin typeface="Plus Jakarta Sans"/>
                          <a:ea typeface="Plus Jakarta Sans"/>
                          <a:cs typeface="Plus Jakarta Sans"/>
                          <a:sym typeface="Plus Jakarta Sans"/>
                        </a:rPr>
                        <a:t> </a:t>
                      </a:r>
                      <a:endParaRPr sz="1200">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tcPr>
                </a:tc>
              </a:tr>
              <a:tr h="744075">
                <a:tc vMerge="1"/>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Breast Cancer: Breast Reconstruction After Breast Surgery</a:t>
                      </a:r>
                      <a:endParaRPr sz="12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200">
                          <a:solidFill>
                            <a:schemeClr val="dk1"/>
                          </a:solidFill>
                          <a:latin typeface="Plus Jakarta Sans"/>
                          <a:ea typeface="Plus Jakarta Sans"/>
                          <a:cs typeface="Plus Jakarta Sans"/>
                          <a:sym typeface="Plus Jakarta Sans"/>
                        </a:rPr>
                        <a:t>English:</a:t>
                      </a:r>
                      <a:endParaRPr sz="1200">
                        <a:solidFill>
                          <a:schemeClr val="dk1"/>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https://schl41demo.staywellhealthlibrary.com/Library/News/Newsletters/Cancer/85,P00159</a:t>
                      </a:r>
                      <a:endParaRPr sz="12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t/>
                      </a:r>
                      <a:endParaRPr sz="12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a:solidFill>
                            <a:schemeClr val="dk1"/>
                          </a:solidFill>
                          <a:latin typeface="Plus Jakarta Sans"/>
                          <a:ea typeface="Plus Jakarta Sans"/>
                          <a:cs typeface="Plus Jakarta Sans"/>
                          <a:sym typeface="Plus Jakarta Sans"/>
                        </a:rPr>
                        <a:t>Spanish:</a:t>
                      </a:r>
                      <a:endParaRPr sz="1200">
                        <a:solidFill>
                          <a:schemeClr val="dk1"/>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https://schl41demo.staywellhealthlibrary.com/Library/News/Newsletters/Cancer/85,P03282</a:t>
                      </a:r>
                      <a:r>
                        <a:rPr lang="en-US" sz="1200">
                          <a:solidFill>
                            <a:schemeClr val="accent3"/>
                          </a:solidFill>
                          <a:latin typeface="Plus Jakarta Sans"/>
                          <a:ea typeface="Plus Jakarta Sans"/>
                          <a:cs typeface="Plus Jakarta Sans"/>
                          <a:sym typeface="Plus Jakarta Sans"/>
                        </a:rPr>
                        <a:t> </a:t>
                      </a:r>
                      <a:endParaRPr sz="1200">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9" name="Shape 1159"/>
        <p:cNvGrpSpPr/>
        <p:nvPr/>
      </p:nvGrpSpPr>
      <p:grpSpPr>
        <a:xfrm>
          <a:off x="0" y="0"/>
          <a:ext cx="0" cy="0"/>
          <a:chOff x="0" y="0"/>
          <a:chExt cx="0" cy="0"/>
        </a:xfrm>
      </p:grpSpPr>
      <p:sp>
        <p:nvSpPr>
          <p:cNvPr id="1160" name="Google Shape;1160;p122"/>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An analysis</a:t>
            </a:r>
            <a:r>
              <a:rPr lang="en-US"/>
              <a:t>-d</a:t>
            </a:r>
            <a:r>
              <a:rPr lang="en-US"/>
              <a:t>riven Marketing Toolkit</a:t>
            </a:r>
            <a:endParaRPr/>
          </a:p>
        </p:txBody>
      </p:sp>
      <p:sp>
        <p:nvSpPr>
          <p:cNvPr id="1161" name="Google Shape;1161;p122"/>
          <p:cNvSpPr txBox="1"/>
          <p:nvPr>
            <p:ph idx="1" type="body"/>
          </p:nvPr>
        </p:nvSpPr>
        <p:spPr>
          <a:xfrm>
            <a:off x="1141422"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Search strategy</a:t>
            </a:r>
            <a:endParaRPr/>
          </a:p>
        </p:txBody>
      </p:sp>
      <p:sp>
        <p:nvSpPr>
          <p:cNvPr id="1162" name="Google Shape;1162;p122"/>
          <p:cNvSpPr txBox="1"/>
          <p:nvPr>
            <p:ph idx="5" type="body"/>
          </p:nvPr>
        </p:nvSpPr>
        <p:spPr>
          <a:xfrm>
            <a:off x="730675"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search strategist identified the most-searched breast health-related keywords and topics. We then reviewed selected hospital sites and identified opportunities for meeting consumers’ search intent. </a:t>
            </a:r>
            <a:endParaRPr sz="1300"/>
          </a:p>
          <a:p>
            <a:pPr indent="0" lvl="0" marL="0" rtl="0" algn="ctr">
              <a:spcBef>
                <a:spcPts val="0"/>
              </a:spcBef>
              <a:spcAft>
                <a:spcPts val="0"/>
              </a:spcAft>
              <a:buNone/>
            </a:pPr>
            <a:r>
              <a:t/>
            </a:r>
            <a:endParaRPr sz="1300"/>
          </a:p>
        </p:txBody>
      </p:sp>
      <p:sp>
        <p:nvSpPr>
          <p:cNvPr id="1163" name="Google Shape;1163;p122"/>
          <p:cNvSpPr txBox="1"/>
          <p:nvPr>
            <p:ph idx="2" type="body"/>
          </p:nvPr>
        </p:nvSpPr>
        <p:spPr>
          <a:xfrm>
            <a:off x="4896775"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Editorial expertise</a:t>
            </a:r>
            <a:endParaRPr/>
          </a:p>
        </p:txBody>
      </p:sp>
      <p:sp>
        <p:nvSpPr>
          <p:cNvPr id="1164" name="Google Shape;1164;p122"/>
          <p:cNvSpPr txBox="1"/>
          <p:nvPr>
            <p:ph idx="3" type="body"/>
          </p:nvPr>
        </p:nvSpPr>
        <p:spPr>
          <a:xfrm>
            <a:off x="8552024" y="2378925"/>
            <a:ext cx="28911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Best-in-class resources</a:t>
            </a:r>
            <a:endParaRPr/>
          </a:p>
        </p:txBody>
      </p:sp>
      <p:sp>
        <p:nvSpPr>
          <p:cNvPr id="1165" name="Google Shape;1165;p122"/>
          <p:cNvSpPr txBox="1"/>
          <p:nvPr>
            <p:ph idx="4" type="body"/>
          </p:nvPr>
        </p:nvSpPr>
        <p:spPr>
          <a:xfrm>
            <a:off x="730525" y="1472184"/>
            <a:ext cx="106290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This Breast Cancer Awareness Toolkit leverages WebMD’s expertise to support your marketing needs. We use a 3-step process to build a Toolkit. This includes:</a:t>
            </a:r>
            <a:endParaRPr/>
          </a:p>
        </p:txBody>
      </p:sp>
      <p:sp>
        <p:nvSpPr>
          <p:cNvPr id="1166" name="Google Shape;1166;p122"/>
          <p:cNvSpPr txBox="1"/>
          <p:nvPr>
            <p:ph idx="6" type="body"/>
          </p:nvPr>
        </p:nvSpPr>
        <p:spPr>
          <a:xfrm>
            <a:off x="4486081" y="3472900"/>
            <a:ext cx="31179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Using our editorial team’s deep understanding of the clinical condition area, the patient journey, and our existing content, we identified Consumer Health Library resources and outreach opportunities. </a:t>
            </a:r>
            <a:endParaRPr sz="1300"/>
          </a:p>
          <a:p>
            <a:pPr indent="0" lvl="0" marL="0" rtl="0" algn="ctr">
              <a:spcBef>
                <a:spcPts val="0"/>
              </a:spcBef>
              <a:spcAft>
                <a:spcPts val="0"/>
              </a:spcAft>
              <a:buNone/>
            </a:pPr>
            <a:r>
              <a:t/>
            </a:r>
            <a:endParaRPr sz="1300"/>
          </a:p>
        </p:txBody>
      </p:sp>
      <p:sp>
        <p:nvSpPr>
          <p:cNvPr id="1167" name="Google Shape;1167;p122"/>
          <p:cNvSpPr txBox="1"/>
          <p:nvPr>
            <p:ph idx="7" type="body"/>
          </p:nvPr>
        </p:nvSpPr>
        <p:spPr>
          <a:xfrm>
            <a:off x="8399674"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design teams developed the complementary content, infographics, and suggested imagery to jump start your marketing campaigns.</a:t>
            </a:r>
            <a:endParaRPr sz="1300"/>
          </a:p>
          <a:p>
            <a:pPr indent="0" lvl="0" marL="0" rtl="0" algn="ctr">
              <a:spcBef>
                <a:spcPts val="0"/>
              </a:spcBef>
              <a:spcAft>
                <a:spcPts val="0"/>
              </a:spcAft>
              <a:buNone/>
            </a:pPr>
            <a:r>
              <a:t/>
            </a:r>
            <a:endParaRPr sz="1300"/>
          </a:p>
        </p:txBody>
      </p:sp>
      <p:sp>
        <p:nvSpPr>
          <p:cNvPr id="1168" name="Google Shape;1168;p122"/>
          <p:cNvSpPr txBox="1"/>
          <p:nvPr/>
        </p:nvSpPr>
        <p:spPr>
          <a:xfrm>
            <a:off x="2009975" y="5281600"/>
            <a:ext cx="7945800" cy="1048200"/>
          </a:xfrm>
          <a:prstGeom prst="rect">
            <a:avLst/>
          </a:prstGeom>
          <a:solidFill>
            <a:schemeClr val="lt2"/>
          </a:solidFill>
          <a:ln>
            <a:noFill/>
          </a:ln>
        </p:spPr>
        <p:txBody>
          <a:bodyPr anchorCtr="0" anchor="ctr" bIns="0" lIns="0" spcFirstLastPara="1" rIns="0" wrap="square" tIns="274300">
            <a:noAutofit/>
          </a:bodyPr>
          <a:lstStyle/>
          <a:p>
            <a:pPr indent="0" lvl="0" marL="0" marR="0" rtl="0" algn="ctr">
              <a:lnSpc>
                <a:spcPct val="115000"/>
              </a:lnSpc>
              <a:spcBef>
                <a:spcPts val="0"/>
              </a:spcBef>
              <a:spcAft>
                <a:spcPts val="1700"/>
              </a:spcAft>
              <a:buClr>
                <a:srgbClr val="000000"/>
              </a:buClr>
              <a:buSzPts val="1400"/>
              <a:buFont typeface="Arial"/>
              <a:buNone/>
            </a:pPr>
            <a:r>
              <a:rPr i="1" lang="en-US" sz="1500" u="none" cap="none" strike="noStrike">
                <a:solidFill>
                  <a:srgbClr val="4C4C4C"/>
                </a:solidFill>
                <a:latin typeface="Plus Jakarta Sans"/>
                <a:ea typeface="Plus Jakarta Sans"/>
                <a:cs typeface="Plus Jakarta Sans"/>
                <a:sym typeface="Plus Jakarta Sans"/>
              </a:rPr>
              <a:t>The result is a condition-specific </a:t>
            </a:r>
            <a:r>
              <a:rPr i="1" lang="en-US" sz="1500">
                <a:solidFill>
                  <a:srgbClr val="4C4C4C"/>
                </a:solidFill>
                <a:latin typeface="Plus Jakarta Sans"/>
                <a:ea typeface="Plus Jakarta Sans"/>
                <a:cs typeface="Plus Jakarta Sans"/>
                <a:sym typeface="Plus Jakarta Sans"/>
              </a:rPr>
              <a:t>T</a:t>
            </a:r>
            <a:r>
              <a:rPr i="1" lang="en-US" sz="1500" u="none" cap="none" strike="noStrike">
                <a:solidFill>
                  <a:srgbClr val="4C4C4C"/>
                </a:solidFill>
                <a:latin typeface="Plus Jakarta Sans"/>
                <a:ea typeface="Plus Jakarta Sans"/>
                <a:cs typeface="Plus Jakarta Sans"/>
                <a:sym typeface="Plus Jakarta Sans"/>
              </a:rPr>
              <a:t>oolkit that meets your consumers’ information needs and gives you customizable resources to support your marketing initiatives.</a:t>
            </a:r>
            <a:endParaRPr i="1" sz="1500" u="none" cap="none" strike="noStrike">
              <a:solidFill>
                <a:srgbClr val="000000"/>
              </a:solidFill>
              <a:latin typeface="Plus Jakarta Sans"/>
              <a:ea typeface="Plus Jakarta Sans"/>
              <a:cs typeface="Plus Jakarta Sans"/>
              <a:sym typeface="Plus Jakarta Sans"/>
            </a:endParaRPr>
          </a:p>
        </p:txBody>
      </p:sp>
      <p:pic>
        <p:nvPicPr>
          <p:cNvPr id="1169" name="Google Shape;1169;p122"/>
          <p:cNvPicPr preferRelativeResize="0"/>
          <p:nvPr/>
        </p:nvPicPr>
        <p:blipFill>
          <a:blip r:embed="rId3">
            <a:alphaModFix/>
          </a:blip>
          <a:stretch>
            <a:fillRect/>
          </a:stretch>
        </p:blipFill>
        <p:spPr>
          <a:xfrm>
            <a:off x="1954250" y="2780957"/>
            <a:ext cx="571500" cy="581025"/>
          </a:xfrm>
          <a:prstGeom prst="rect">
            <a:avLst/>
          </a:prstGeom>
          <a:noFill/>
          <a:ln>
            <a:noFill/>
          </a:ln>
        </p:spPr>
      </p:pic>
      <p:pic>
        <p:nvPicPr>
          <p:cNvPr id="1170" name="Google Shape;1170;p122"/>
          <p:cNvPicPr preferRelativeResize="0"/>
          <p:nvPr/>
        </p:nvPicPr>
        <p:blipFill rotWithShape="1">
          <a:blip r:embed="rId4">
            <a:alphaModFix/>
          </a:blip>
          <a:srcRect b="0" l="1625" r="1625" t="0"/>
          <a:stretch/>
        </p:blipFill>
        <p:spPr>
          <a:xfrm>
            <a:off x="5759275" y="2780957"/>
            <a:ext cx="571500" cy="581025"/>
          </a:xfrm>
          <a:prstGeom prst="rect">
            <a:avLst/>
          </a:prstGeom>
          <a:noFill/>
          <a:ln>
            <a:noFill/>
          </a:ln>
        </p:spPr>
      </p:pic>
      <p:pic>
        <p:nvPicPr>
          <p:cNvPr id="1171" name="Google Shape;1171;p122"/>
          <p:cNvPicPr preferRelativeResize="0"/>
          <p:nvPr/>
        </p:nvPicPr>
        <p:blipFill rotWithShape="1">
          <a:blip r:embed="rId5">
            <a:alphaModFix/>
          </a:blip>
          <a:srcRect b="0" l="0" r="0" t="0"/>
          <a:stretch/>
        </p:blipFill>
        <p:spPr>
          <a:xfrm>
            <a:off x="9696050" y="2780957"/>
            <a:ext cx="571500" cy="581025"/>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76" name="Shape 1476"/>
        <p:cNvGrpSpPr/>
        <p:nvPr/>
      </p:nvGrpSpPr>
      <p:grpSpPr>
        <a:xfrm>
          <a:off x="0" y="0"/>
          <a:ext cx="0" cy="0"/>
          <a:chOff x="0" y="0"/>
          <a:chExt cx="0" cy="0"/>
        </a:xfrm>
      </p:grpSpPr>
      <p:sp>
        <p:nvSpPr>
          <p:cNvPr id="1477" name="Google Shape;1477;p149"/>
          <p:cNvSpPr txBox="1"/>
          <p:nvPr/>
        </p:nvSpPr>
        <p:spPr>
          <a:xfrm>
            <a:off x="588264" y="-124750"/>
            <a:ext cx="10617900" cy="1325700"/>
          </a:xfrm>
          <a:prstGeom prst="rect">
            <a:avLst/>
          </a:prstGeom>
          <a:noFill/>
          <a:ln>
            <a:noFill/>
          </a:ln>
        </p:spPr>
        <p:txBody>
          <a:bodyPr anchorCtr="0" anchor="b" bIns="45700" lIns="0" spcFirstLastPara="1" rIns="91425" wrap="square" tIns="45700">
            <a:normAutofit/>
          </a:bodyPr>
          <a:lstStyle/>
          <a:p>
            <a:pPr indent="0" lvl="0" marL="0" rtl="0" algn="l">
              <a:spcBef>
                <a:spcPts val="0"/>
              </a:spcBef>
              <a:spcAft>
                <a:spcPts val="0"/>
              </a:spcAft>
              <a:buNone/>
            </a:pPr>
            <a:r>
              <a:rPr b="1" lang="en-US" sz="3800">
                <a:solidFill>
                  <a:srgbClr val="1B5162"/>
                </a:solidFill>
                <a:latin typeface="Plus Jakarta Sans ExtraBold"/>
                <a:ea typeface="Plus Jakarta Sans ExtraBold"/>
                <a:cs typeface="Plus Jakarta Sans ExtraBold"/>
                <a:sym typeface="Plus Jakarta Sans ExtraBold"/>
              </a:rPr>
              <a:t>Videos that engage and teach</a:t>
            </a:r>
            <a:endParaRPr b="1" sz="3800">
              <a:solidFill>
                <a:srgbClr val="1B5162"/>
              </a:solidFill>
              <a:latin typeface="Plus Jakarta Sans ExtraBold"/>
              <a:ea typeface="Plus Jakarta Sans ExtraBold"/>
              <a:cs typeface="Plus Jakarta Sans ExtraBold"/>
              <a:sym typeface="Plus Jakarta Sans ExtraBold"/>
            </a:endParaRPr>
          </a:p>
        </p:txBody>
      </p:sp>
      <p:sp>
        <p:nvSpPr>
          <p:cNvPr id="1478" name="Google Shape;1478;p149"/>
          <p:cNvSpPr txBox="1"/>
          <p:nvPr/>
        </p:nvSpPr>
        <p:spPr>
          <a:xfrm>
            <a:off x="5827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Our videos </a:t>
            </a:r>
            <a:r>
              <a:rPr lang="en-US" sz="1600">
                <a:latin typeface="Plus Jakarta Sans"/>
                <a:ea typeface="Plus Jakarta Sans"/>
                <a:cs typeface="Plus Jakarta Sans"/>
                <a:sym typeface="Plus Jakarta Sans"/>
              </a:rPr>
              <a:t>available in English and Spanish.</a:t>
            </a:r>
            <a:endParaRPr sz="1600">
              <a:latin typeface="Plus Jakarta Sans"/>
              <a:ea typeface="Plus Jakarta Sans"/>
              <a:cs typeface="Plus Jakarta Sans"/>
              <a:sym typeface="Plus Jakarta Sans"/>
            </a:endParaRPr>
          </a:p>
        </p:txBody>
      </p:sp>
      <p:graphicFrame>
        <p:nvGraphicFramePr>
          <p:cNvPr id="1479" name="Google Shape;1479;p149"/>
          <p:cNvGraphicFramePr/>
          <p:nvPr/>
        </p:nvGraphicFramePr>
        <p:xfrm>
          <a:off x="647701" y="1794350"/>
          <a:ext cx="3000000" cy="3000000"/>
        </p:xfrm>
        <a:graphic>
          <a:graphicData uri="http://schemas.openxmlformats.org/drawingml/2006/table">
            <a:tbl>
              <a:tblPr>
                <a:noFill/>
                <a:tableStyleId>{028BB4B2-9D50-4468-9E9B-31A600F4A2C2}</a:tableStyleId>
              </a:tblPr>
              <a:tblGrid>
                <a:gridCol w="1170925"/>
                <a:gridCol w="1730050"/>
                <a:gridCol w="7649850"/>
              </a:tblGrid>
              <a:tr h="412325">
                <a:tc>
                  <a:txBody>
                    <a:bodyPr/>
                    <a:lstStyle/>
                    <a:p>
                      <a:pPr indent="0" lvl="0" marL="0" marR="0" rtl="0" algn="l">
                        <a:lnSpc>
                          <a:spcPct val="100000"/>
                        </a:lnSpc>
                        <a:spcBef>
                          <a:spcPts val="0"/>
                        </a:spcBef>
                        <a:spcAft>
                          <a:spcPts val="0"/>
                        </a:spcAft>
                        <a:buClr>
                          <a:srgbClr val="000000"/>
                        </a:buClr>
                        <a:buSzPts val="1100"/>
                        <a:buFont typeface="Arial"/>
                        <a:buNone/>
                      </a:pPr>
                      <a:r>
                        <a:rPr b="1" lang="en-US" sz="1200" u="none" cap="none" strike="noStrike">
                          <a:solidFill>
                            <a:schemeClr val="lt2"/>
                          </a:solidFill>
                          <a:latin typeface="Plus Jakarta Sans"/>
                          <a:ea typeface="Plus Jakarta Sans"/>
                          <a:cs typeface="Plus Jakarta Sans"/>
                          <a:sym typeface="Plus Jakarta Sans"/>
                        </a:rPr>
                        <a:t>Keyword </a:t>
                      </a:r>
                      <a:endParaRPr i="1" sz="12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200" u="none" cap="none" strike="noStrike">
                          <a:solidFill>
                            <a:schemeClr val="lt2"/>
                          </a:solidFill>
                          <a:latin typeface="Plus Jakarta Sans"/>
                          <a:ea typeface="Plus Jakarta Sans"/>
                          <a:cs typeface="Plus Jakarta Sans"/>
                          <a:sym typeface="Plus Jakarta Sans"/>
                        </a:rPr>
                        <a:t>Title</a:t>
                      </a:r>
                      <a:endParaRPr b="1" sz="12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200" u="none" cap="none" strike="noStrike">
                          <a:solidFill>
                            <a:schemeClr val="lt2"/>
                          </a:solidFill>
                          <a:latin typeface="Plus Jakarta Sans"/>
                          <a:ea typeface="Plus Jakarta Sans"/>
                          <a:cs typeface="Plus Jakarta Sans"/>
                          <a:sym typeface="Plus Jakarta Sans"/>
                        </a:rPr>
                        <a:t>Content URL</a:t>
                      </a:r>
                      <a:endParaRPr i="1" sz="12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r>
              <a:tr h="414850">
                <a:tc rowSpan="6">
                  <a:txBody>
                    <a:bodyPr/>
                    <a:lstStyle/>
                    <a:p>
                      <a:pPr indent="0" lvl="0" marL="0" marR="0" rtl="0" algn="l">
                        <a:lnSpc>
                          <a:spcPct val="100000"/>
                        </a:lnSpc>
                        <a:spcBef>
                          <a:spcPts val="0"/>
                        </a:spcBef>
                        <a:spcAft>
                          <a:spcPts val="0"/>
                        </a:spcAft>
                        <a:buClr>
                          <a:srgbClr val="000000"/>
                        </a:buClr>
                        <a:buSzPts val="1100"/>
                        <a:buFont typeface="Arial"/>
                        <a:buNone/>
                      </a:pPr>
                      <a:r>
                        <a:rPr b="1" lang="en-US" sz="1200" u="none" cap="none" strike="noStrike">
                          <a:solidFill>
                            <a:schemeClr val="lt2"/>
                          </a:solidFill>
                          <a:latin typeface="Plus Jakarta Sans"/>
                          <a:ea typeface="Plus Jakarta Sans"/>
                          <a:cs typeface="Plus Jakarta Sans"/>
                          <a:sym typeface="Plus Jakarta Sans"/>
                        </a:rPr>
                        <a:t>Videos</a:t>
                      </a:r>
                      <a:endParaRPr b="1" sz="1200" u="none" cap="none" strike="noStrike">
                        <a:solidFill>
                          <a:schemeClr val="lt2"/>
                        </a:solidFill>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9050">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rowSpan="2">
                  <a:txBody>
                    <a:bodyPr/>
                    <a:lstStyle/>
                    <a:p>
                      <a:pPr indent="0" lvl="0" marL="0" marR="0" rtl="0" algn="l">
                        <a:lnSpc>
                          <a:spcPct val="115000"/>
                        </a:lnSpc>
                        <a:spcBef>
                          <a:spcPts val="0"/>
                        </a:spcBef>
                        <a:spcAft>
                          <a:spcPts val="0"/>
                        </a:spcAft>
                        <a:buClr>
                          <a:srgbClr val="000000"/>
                        </a:buClr>
                        <a:buSzPts val="1100"/>
                        <a:buFont typeface="Arial"/>
                        <a:buNone/>
                      </a:pPr>
                      <a:r>
                        <a:rPr lang="en-US" sz="1200">
                          <a:latin typeface="Plus Jakarta Sans"/>
                          <a:ea typeface="Plus Jakarta Sans"/>
                          <a:cs typeface="Plus Jakarta Sans"/>
                          <a:sym typeface="Plus Jakarta Sans"/>
                        </a:rPr>
                        <a:t>Mammogram</a:t>
                      </a:r>
                      <a:endParaRPr sz="1200" u="none" cap="none" strike="noStrike">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9050">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rowSpan="2">
                  <a:txBody>
                    <a:bodyPr/>
                    <a:lstStyle/>
                    <a:p>
                      <a:pPr indent="0" lvl="0" marL="0" rtl="0" algn="l">
                        <a:lnSpc>
                          <a:spcPct val="115000"/>
                        </a:lnSpc>
                        <a:spcBef>
                          <a:spcPts val="0"/>
                        </a:spcBef>
                        <a:spcAft>
                          <a:spcPts val="0"/>
                        </a:spcAft>
                        <a:buNone/>
                      </a:pPr>
                      <a:r>
                        <a:rPr lang="en-US" sz="1200">
                          <a:solidFill>
                            <a:schemeClr val="dk1"/>
                          </a:solidFill>
                          <a:latin typeface="Plus Jakarta Sans"/>
                          <a:ea typeface="Plus Jakarta Sans"/>
                          <a:cs typeface="Plus Jakarta Sans"/>
                          <a:sym typeface="Plus Jakarta Sans"/>
                        </a:rPr>
                        <a:t>English</a:t>
                      </a:r>
                      <a:r>
                        <a:rPr lang="en-US" sz="1200">
                          <a:solidFill>
                            <a:schemeClr val="accent3"/>
                          </a:solidFill>
                          <a:latin typeface="Plus Jakarta Sans"/>
                          <a:ea typeface="Plus Jakarta Sans"/>
                          <a:cs typeface="Plus Jakarta Sans"/>
                          <a:sym typeface="Plus Jakarta Sans"/>
                        </a:rPr>
                        <a:t> </a:t>
                      </a:r>
                      <a:endParaRPr sz="12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https://schl41demo.staywellhealthlibrary.com/MultimediaRoom/VideoLibrary/?e=0#player:138,W1242</a:t>
                      </a:r>
                      <a:r>
                        <a:rPr lang="en-US" sz="1200" u="sng">
                          <a:solidFill>
                            <a:schemeClr val="accent3"/>
                          </a:solidFill>
                          <a:latin typeface="Plus Jakarta Sans"/>
                          <a:ea typeface="Plus Jakarta Sans"/>
                          <a:cs typeface="Plus Jakarta Sans"/>
                          <a:sym typeface="Plus Jakarta Sans"/>
                        </a:rPr>
                        <a:t> </a:t>
                      </a:r>
                      <a:endParaRPr sz="12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t/>
                      </a:r>
                      <a:endParaRPr sz="1200">
                        <a:solidFill>
                          <a:schemeClr val="dk1"/>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a:solidFill>
                            <a:schemeClr val="dk1"/>
                          </a:solidFill>
                          <a:latin typeface="Plus Jakarta Sans"/>
                          <a:ea typeface="Plus Jakarta Sans"/>
                          <a:cs typeface="Plus Jakarta Sans"/>
                          <a:sym typeface="Plus Jakarta Sans"/>
                        </a:rPr>
                        <a:t>Spanish</a:t>
                      </a:r>
                      <a:endParaRPr sz="1200">
                        <a:solidFill>
                          <a:schemeClr val="dk1"/>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https://schl41demo.staywellhealthlibrary.com/MultimediaRoom/VideoLibrary/?e=0#player:138,W1252</a:t>
                      </a:r>
                      <a:r>
                        <a:rPr lang="en-US" sz="1200">
                          <a:solidFill>
                            <a:schemeClr val="accent3"/>
                          </a:solidFill>
                          <a:latin typeface="Plus Jakarta Sans"/>
                          <a:ea typeface="Plus Jakarta Sans"/>
                          <a:cs typeface="Plus Jakarta Sans"/>
                          <a:sym typeface="Plus Jakarta Sans"/>
                        </a:rPr>
                        <a:t> </a:t>
                      </a:r>
                      <a:endParaRPr sz="1200">
                        <a:solidFill>
                          <a:schemeClr val="accent3"/>
                        </a:solidFill>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9050">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505775">
                <a:tc vMerge="1"/>
                <a:tc vMerge="1"/>
                <a:tc vMerge="1"/>
              </a:tr>
              <a:tr h="475375">
                <a:tc vMerge="1"/>
                <a:tc rowSpan="2">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Breast Biopsy</a:t>
                      </a:r>
                      <a:endParaRPr sz="1200" u="none" cap="none" strike="noStrike">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c rowSpan="2">
                  <a:txBody>
                    <a:bodyPr/>
                    <a:lstStyle/>
                    <a:p>
                      <a:pPr indent="0" lvl="0" marL="0" rtl="0" algn="l">
                        <a:lnSpc>
                          <a:spcPct val="115000"/>
                        </a:lnSpc>
                        <a:spcBef>
                          <a:spcPts val="0"/>
                        </a:spcBef>
                        <a:spcAft>
                          <a:spcPts val="0"/>
                        </a:spcAft>
                        <a:buNone/>
                      </a:pPr>
                      <a:r>
                        <a:rPr lang="en-US" sz="1200">
                          <a:solidFill>
                            <a:schemeClr val="dk1"/>
                          </a:solidFill>
                          <a:latin typeface="Plus Jakarta Sans"/>
                          <a:ea typeface="Plus Jakarta Sans"/>
                          <a:cs typeface="Plus Jakarta Sans"/>
                          <a:sym typeface="Plus Jakarta Sans"/>
                        </a:rPr>
                        <a:t>English </a:t>
                      </a:r>
                      <a:endParaRPr sz="1200">
                        <a:solidFill>
                          <a:schemeClr val="dk1"/>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https://schl41demo.staywellhealthlibrary.com/MultimediaRoom/VideoLibrary/?e=0#player:138,W1237</a:t>
                      </a:r>
                      <a:r>
                        <a:rPr lang="en-US" sz="1200" u="sng">
                          <a:solidFill>
                            <a:schemeClr val="accent3"/>
                          </a:solidFill>
                          <a:latin typeface="Plus Jakarta Sans"/>
                          <a:ea typeface="Plus Jakarta Sans"/>
                          <a:cs typeface="Plus Jakarta Sans"/>
                          <a:sym typeface="Plus Jakarta Sans"/>
                        </a:rPr>
                        <a:t> </a:t>
                      </a:r>
                      <a:endParaRPr sz="12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t/>
                      </a:r>
                      <a:endParaRPr sz="12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a:solidFill>
                            <a:schemeClr val="dk1"/>
                          </a:solidFill>
                          <a:latin typeface="Plus Jakarta Sans"/>
                          <a:ea typeface="Plus Jakarta Sans"/>
                          <a:cs typeface="Plus Jakarta Sans"/>
                          <a:sym typeface="Plus Jakarta Sans"/>
                        </a:rPr>
                        <a:t>Spanish</a:t>
                      </a:r>
                      <a:r>
                        <a:rPr lang="en-US" sz="1200">
                          <a:solidFill>
                            <a:schemeClr val="accent3"/>
                          </a:solidFill>
                          <a:latin typeface="Plus Jakarta Sans"/>
                          <a:ea typeface="Plus Jakarta Sans"/>
                          <a:cs typeface="Plus Jakarta Sans"/>
                          <a:sym typeface="Plus Jakarta Sans"/>
                        </a:rPr>
                        <a:t> </a:t>
                      </a:r>
                      <a:endParaRPr sz="12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https://schl41demo.staywellhealthlibrary.com/MultimediaRoom/VideoLibrary/?e=0#player:138,W1256</a:t>
                      </a:r>
                      <a:r>
                        <a:rPr lang="en-US" sz="1200">
                          <a:solidFill>
                            <a:schemeClr val="accent3"/>
                          </a:solidFill>
                          <a:latin typeface="Plus Jakarta Sans"/>
                          <a:ea typeface="Plus Jakarta Sans"/>
                          <a:cs typeface="Plus Jakarta Sans"/>
                          <a:sym typeface="Plus Jakarta Sans"/>
                        </a:rPr>
                        <a:t> </a:t>
                      </a:r>
                      <a:r>
                        <a:rPr lang="en-US" sz="1200">
                          <a:solidFill>
                            <a:schemeClr val="accent3"/>
                          </a:solidFill>
                          <a:latin typeface="Plus Jakarta Sans"/>
                          <a:ea typeface="Plus Jakarta Sans"/>
                          <a:cs typeface="Plus Jakarta Sans"/>
                          <a:sym typeface="Plus Jakarta Sans"/>
                        </a:rPr>
                        <a:t> </a:t>
                      </a:r>
                      <a:endParaRPr sz="1200">
                        <a:solidFill>
                          <a:schemeClr val="accent3"/>
                        </a:solidFill>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rgbClr val="FFFFFF"/>
                    </a:solidFill>
                  </a:tcPr>
                </a:tc>
              </a:tr>
              <a:tr h="672050">
                <a:tc vMerge="1"/>
                <a:tc vMerge="1"/>
                <a:tc vMerge="1"/>
              </a:tr>
              <a:tr h="445100">
                <a:tc vMerge="1"/>
                <a:tc rowSpan="2">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Breast Cancer Screening</a:t>
                      </a:r>
                      <a:endParaRPr sz="1200" u="none" cap="none" strike="noStrike">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rowSpan="2">
                  <a:txBody>
                    <a:bodyPr/>
                    <a:lstStyle/>
                    <a:p>
                      <a:pPr indent="0" lvl="0" marL="0" rtl="0" algn="l">
                        <a:lnSpc>
                          <a:spcPct val="115000"/>
                        </a:lnSpc>
                        <a:spcBef>
                          <a:spcPts val="0"/>
                        </a:spcBef>
                        <a:spcAft>
                          <a:spcPts val="0"/>
                        </a:spcAft>
                        <a:buNone/>
                      </a:pPr>
                      <a:r>
                        <a:rPr lang="en-US" sz="1200">
                          <a:solidFill>
                            <a:schemeClr val="dk1"/>
                          </a:solidFill>
                          <a:latin typeface="Plus Jakarta Sans"/>
                          <a:ea typeface="Plus Jakarta Sans"/>
                          <a:cs typeface="Plus Jakarta Sans"/>
                          <a:sym typeface="Plus Jakarta Sans"/>
                        </a:rPr>
                        <a:t>English</a:t>
                      </a:r>
                      <a:r>
                        <a:rPr lang="en-US" sz="1200">
                          <a:solidFill>
                            <a:schemeClr val="accent3"/>
                          </a:solidFill>
                          <a:latin typeface="Plus Jakarta Sans"/>
                          <a:ea typeface="Plus Jakarta Sans"/>
                          <a:cs typeface="Plus Jakarta Sans"/>
                          <a:sym typeface="Plus Jakarta Sans"/>
                        </a:rPr>
                        <a:t> </a:t>
                      </a:r>
                      <a:endParaRPr sz="15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https://schl41demo.staywellhealthlibrary.com/MultimediaRoom/VideoLibrary/?e=0#player:138,W1238</a:t>
                      </a:r>
                      <a:r>
                        <a:rPr lang="en-US" sz="1200" u="sng">
                          <a:solidFill>
                            <a:schemeClr val="accent3"/>
                          </a:solidFill>
                          <a:latin typeface="Plus Jakarta Sans"/>
                          <a:ea typeface="Plus Jakarta Sans"/>
                          <a:cs typeface="Plus Jakarta Sans"/>
                          <a:sym typeface="Plus Jakarta Sans"/>
                        </a:rPr>
                        <a:t> </a:t>
                      </a:r>
                      <a:endParaRPr sz="12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t/>
                      </a:r>
                      <a:endParaRPr sz="1200">
                        <a:solidFill>
                          <a:schemeClr val="dk1"/>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a:solidFill>
                            <a:schemeClr val="dk1"/>
                          </a:solidFill>
                          <a:latin typeface="Plus Jakarta Sans"/>
                          <a:ea typeface="Plus Jakarta Sans"/>
                          <a:cs typeface="Plus Jakarta Sans"/>
                          <a:sym typeface="Plus Jakarta Sans"/>
                        </a:rPr>
                        <a:t>Spanish</a:t>
                      </a:r>
                      <a:r>
                        <a:rPr lang="en-US" sz="1200">
                          <a:solidFill>
                            <a:schemeClr val="accent3"/>
                          </a:solidFill>
                          <a:latin typeface="Plus Jakarta Sans"/>
                          <a:ea typeface="Plus Jakarta Sans"/>
                          <a:cs typeface="Plus Jakarta Sans"/>
                          <a:sym typeface="Plus Jakarta Sans"/>
                        </a:rPr>
                        <a:t> </a:t>
                      </a:r>
                      <a:endParaRPr sz="12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https://schl41demo.staywellhealthlibrary.com/MultimediaRoom/VideoLibrary/?e=0#player:138,W1258</a:t>
                      </a:r>
                      <a:r>
                        <a:rPr lang="en-US" sz="1200">
                          <a:solidFill>
                            <a:schemeClr val="accent3"/>
                          </a:solidFill>
                          <a:latin typeface="Plus Jakarta Sans"/>
                          <a:ea typeface="Plus Jakarta Sans"/>
                          <a:cs typeface="Plus Jakarta Sans"/>
                          <a:sym typeface="Plus Jakarta Sans"/>
                        </a:rPr>
                        <a:t> </a:t>
                      </a:r>
                      <a:endParaRPr sz="1200">
                        <a:solidFill>
                          <a:schemeClr val="accent3"/>
                        </a:solidFill>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702325">
                <a:tc vMerge="1"/>
                <a:tc vMerge="1"/>
                <a:tc vMerge="1"/>
              </a:tr>
            </a:tbl>
          </a:graphicData>
        </a:graphic>
      </p:graphicFrame>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84" name="Shape 1484"/>
        <p:cNvGrpSpPr/>
        <p:nvPr/>
      </p:nvGrpSpPr>
      <p:grpSpPr>
        <a:xfrm>
          <a:off x="0" y="0"/>
          <a:ext cx="0" cy="0"/>
          <a:chOff x="0" y="0"/>
          <a:chExt cx="0" cy="0"/>
        </a:xfrm>
      </p:grpSpPr>
      <p:sp>
        <p:nvSpPr>
          <p:cNvPr id="1485" name="Google Shape;1485;p150"/>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1486" name="Google Shape;1486;p150"/>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hlink"/>
                </a:solidFill>
                <a:latin typeface="Plus Jakarta Sans"/>
                <a:ea typeface="Plus Jakarta Sans"/>
                <a:cs typeface="Plus Jakarta Sans"/>
                <a:sym typeface="Plus Jakarta Sans"/>
                <a:hlinkClick r:id="rId3"/>
              </a:rPr>
              <a:t>Client Support </a:t>
            </a:r>
            <a:r>
              <a:rPr b="1" lang="en-US" sz="1500" u="sng">
                <a:solidFill>
                  <a:schemeClr val="hlink"/>
                </a:solidFill>
                <a:latin typeface="Plus Jakarta Sans"/>
                <a:ea typeface="Plus Jakarta Sans"/>
                <a:cs typeface="Plus Jakarta Sans"/>
                <a:sym typeface="Plus Jakarta Sans"/>
                <a:hlinkClick r:id="rId4"/>
              </a:rPr>
              <a:t>S</a:t>
            </a:r>
            <a:r>
              <a:rPr b="1" i="0" lang="en-US" sz="1500" u="sng" cap="none" strike="noStrike">
                <a:solidFill>
                  <a:schemeClr val="hlink"/>
                </a:solidFill>
                <a:latin typeface="Plus Jakarta Sans"/>
                <a:ea typeface="Plus Jakarta Sans"/>
                <a:cs typeface="Plus Jakarta Sans"/>
                <a:sym typeface="Plus Jakarta Sans"/>
                <a:hlinkClick r:id="rId5"/>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1487" name="Google Shape;1487;p150"/>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1488" name="Google Shape;1488;p150"/>
          <p:cNvSpPr txBox="1"/>
          <p:nvPr/>
        </p:nvSpPr>
        <p:spPr>
          <a:xfrm>
            <a:off x="7302963" y="1888781"/>
            <a:ext cx="46488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hlink"/>
                </a:solidFill>
                <a:latin typeface="Plus Jakarta Sans"/>
                <a:ea typeface="Plus Jakarta Sans"/>
                <a:cs typeface="Plus Jakarta Sans"/>
                <a:sym typeface="Plus Jakarta Sans"/>
                <a:hlinkClick r:id="rId6"/>
              </a:rPr>
              <a:t>Client Support Site</a:t>
            </a:r>
            <a:r>
              <a:rPr b="1" i="1" lang="en-US" sz="1300">
                <a:solidFill>
                  <a:schemeClr val="accent1"/>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1489" name="Google Shape;1489;p150"/>
          <p:cNvGrpSpPr/>
          <p:nvPr/>
        </p:nvGrpSpPr>
        <p:grpSpPr>
          <a:xfrm>
            <a:off x="9321051" y="1253950"/>
            <a:ext cx="612622" cy="612000"/>
            <a:chOff x="10134200" y="974025"/>
            <a:chExt cx="681600" cy="612000"/>
          </a:xfrm>
        </p:grpSpPr>
        <p:sp>
          <p:nvSpPr>
            <p:cNvPr id="1490" name="Google Shape;1490;p150"/>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491" name="Google Shape;1491;p150"/>
            <p:cNvPicPr preferRelativeResize="0"/>
            <p:nvPr/>
          </p:nvPicPr>
          <p:blipFill>
            <a:blip r:embed="rId7">
              <a:alphaModFix/>
            </a:blip>
            <a:stretch>
              <a:fillRect/>
            </a:stretch>
          </p:blipFill>
          <p:spPr>
            <a:xfrm>
              <a:off x="10259988" y="1083754"/>
              <a:ext cx="430025" cy="392531"/>
            </a:xfrm>
            <a:prstGeom prst="rect">
              <a:avLst/>
            </a:prstGeom>
            <a:noFill/>
            <a:ln>
              <a:noFill/>
            </a:ln>
          </p:spPr>
        </p:pic>
      </p:grpSp>
      <p:pic>
        <p:nvPicPr>
          <p:cNvPr id="1492" name="Google Shape;1492;p150"/>
          <p:cNvPicPr preferRelativeResize="0"/>
          <p:nvPr/>
        </p:nvPicPr>
        <p:blipFill>
          <a:blip r:embed="rId8">
            <a:alphaModFix/>
          </a:blip>
          <a:stretch>
            <a:fillRect/>
          </a:stretch>
        </p:blipFill>
        <p:spPr>
          <a:xfrm>
            <a:off x="969075" y="2218100"/>
            <a:ext cx="5935451" cy="3660816"/>
          </a:xfrm>
          <a:prstGeom prst="rect">
            <a:avLst/>
          </a:prstGeom>
          <a:noFill/>
          <a:ln cap="flat" cmpd="sng" w="9525">
            <a:solidFill>
              <a:schemeClr val="dk1"/>
            </a:solidFill>
            <a:prstDash val="solid"/>
            <a:round/>
            <a:headEnd len="sm" w="sm" type="none"/>
            <a:tailEnd len="sm" w="sm" type="none"/>
          </a:ln>
        </p:spPr>
      </p:pic>
      <p:sp>
        <p:nvSpPr>
          <p:cNvPr id="1493" name="Google Shape;1493;p150"/>
          <p:cNvSpPr/>
          <p:nvPr/>
        </p:nvSpPr>
        <p:spPr>
          <a:xfrm>
            <a:off x="2847900" y="4633750"/>
            <a:ext cx="1392600" cy="13866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94" name="Google Shape;1494;p150"/>
          <p:cNvSpPr txBox="1"/>
          <p:nvPr/>
        </p:nvSpPr>
        <p:spPr>
          <a:xfrm>
            <a:off x="1277050" y="62636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sp>
        <p:nvSpPr>
          <p:cNvPr id="1495" name="Google Shape;1495;p150"/>
          <p:cNvSpPr txBox="1"/>
          <p:nvPr/>
        </p:nvSpPr>
        <p:spPr>
          <a:xfrm>
            <a:off x="8163388" y="3615600"/>
            <a:ext cx="3242400" cy="2955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200">
                <a:solidFill>
                  <a:schemeClr val="dk1"/>
                </a:solidFill>
                <a:latin typeface="Plus Jakarta Sans"/>
                <a:ea typeface="Plus Jakarta Sans"/>
                <a:cs typeface="Plus Jakarta Sans"/>
                <a:sym typeface="Plus Jakarta Sans"/>
              </a:rPr>
              <a:t>Available Toolkits</a:t>
            </a:r>
            <a:r>
              <a:rPr b="1" lang="en-US" sz="1200">
                <a:solidFill>
                  <a:schemeClr val="dk1"/>
                </a:solidFill>
                <a:latin typeface="Plus Jakarta Sans"/>
                <a:ea typeface="Plus Jakarta Sans"/>
                <a:cs typeface="Plus Jakarta Sans"/>
                <a:sym typeface="Plus Jakarta Sans"/>
              </a:rPr>
              <a:t>: </a:t>
            </a:r>
            <a:endParaRPr b="1"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Alzheimer’s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Breast Cancer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Children’s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COPD</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Diabetes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Pregnancy &amp; Newborn Care</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Skin &amp; Sun Safety</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Heart Health </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Mental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Orthopedic Health </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Preventive Care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Stroke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Symptom Checker</a:t>
            </a:r>
            <a:endParaRPr sz="120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6" name="Shape 1176"/>
        <p:cNvGrpSpPr/>
        <p:nvPr/>
      </p:nvGrpSpPr>
      <p:grpSpPr>
        <a:xfrm>
          <a:off x="0" y="0"/>
          <a:ext cx="0" cy="0"/>
          <a:chOff x="0" y="0"/>
          <a:chExt cx="0" cy="0"/>
        </a:xfrm>
      </p:grpSpPr>
      <p:sp>
        <p:nvSpPr>
          <p:cNvPr id="1177" name="Google Shape;1177;p123"/>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1178" name="Google Shape;1178;p123"/>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hlink"/>
                </a:solidFill>
                <a:latin typeface="Plus Jakarta Sans"/>
                <a:ea typeface="Plus Jakarta Sans"/>
                <a:cs typeface="Plus Jakarta Sans"/>
                <a:sym typeface="Plus Jakarta Sans"/>
                <a:hlinkClick r:id="rId3"/>
              </a:rPr>
              <a:t>Client Support </a:t>
            </a:r>
            <a:r>
              <a:rPr b="1" lang="en-US" sz="1500" u="sng">
                <a:solidFill>
                  <a:schemeClr val="hlink"/>
                </a:solidFill>
                <a:latin typeface="Plus Jakarta Sans"/>
                <a:ea typeface="Plus Jakarta Sans"/>
                <a:cs typeface="Plus Jakarta Sans"/>
                <a:sym typeface="Plus Jakarta Sans"/>
                <a:hlinkClick r:id="rId4"/>
              </a:rPr>
              <a:t>S</a:t>
            </a:r>
            <a:r>
              <a:rPr b="1" i="0" lang="en-US" sz="1500" u="sng" cap="none" strike="noStrike">
                <a:solidFill>
                  <a:schemeClr val="hlink"/>
                </a:solidFill>
                <a:latin typeface="Plus Jakarta Sans"/>
                <a:ea typeface="Plus Jakarta Sans"/>
                <a:cs typeface="Plus Jakarta Sans"/>
                <a:sym typeface="Plus Jakarta Sans"/>
                <a:hlinkClick r:id="rId5"/>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1179" name="Google Shape;1179;p123"/>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1180" name="Google Shape;1180;p123"/>
          <p:cNvSpPr txBox="1"/>
          <p:nvPr/>
        </p:nvSpPr>
        <p:spPr>
          <a:xfrm>
            <a:off x="7302963" y="1812581"/>
            <a:ext cx="46488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hlink"/>
                </a:solidFill>
                <a:latin typeface="Plus Jakarta Sans"/>
                <a:ea typeface="Plus Jakarta Sans"/>
                <a:cs typeface="Plus Jakarta Sans"/>
                <a:sym typeface="Plus Jakarta Sans"/>
                <a:hlinkClick r:id="rId6"/>
              </a:rPr>
              <a:t>Client Support Site</a:t>
            </a:r>
            <a:r>
              <a:rPr b="1" i="1" lang="en-US" sz="1300">
                <a:solidFill>
                  <a:schemeClr val="accent1"/>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1181" name="Google Shape;1181;p123"/>
          <p:cNvGrpSpPr/>
          <p:nvPr/>
        </p:nvGrpSpPr>
        <p:grpSpPr>
          <a:xfrm>
            <a:off x="9321051" y="1177750"/>
            <a:ext cx="612622" cy="612000"/>
            <a:chOff x="10134200" y="974025"/>
            <a:chExt cx="681600" cy="612000"/>
          </a:xfrm>
        </p:grpSpPr>
        <p:sp>
          <p:nvSpPr>
            <p:cNvPr id="1182" name="Google Shape;1182;p123"/>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183" name="Google Shape;1183;p123"/>
            <p:cNvPicPr preferRelativeResize="0"/>
            <p:nvPr/>
          </p:nvPicPr>
          <p:blipFill>
            <a:blip r:embed="rId7">
              <a:alphaModFix/>
            </a:blip>
            <a:stretch>
              <a:fillRect/>
            </a:stretch>
          </p:blipFill>
          <p:spPr>
            <a:xfrm>
              <a:off x="10259988" y="1083754"/>
              <a:ext cx="430025" cy="392531"/>
            </a:xfrm>
            <a:prstGeom prst="rect">
              <a:avLst/>
            </a:prstGeom>
            <a:noFill/>
            <a:ln>
              <a:noFill/>
            </a:ln>
          </p:spPr>
        </p:pic>
      </p:grpSp>
      <p:pic>
        <p:nvPicPr>
          <p:cNvPr id="1184" name="Google Shape;1184;p123"/>
          <p:cNvPicPr preferRelativeResize="0"/>
          <p:nvPr/>
        </p:nvPicPr>
        <p:blipFill>
          <a:blip r:embed="rId8">
            <a:alphaModFix/>
          </a:blip>
          <a:stretch>
            <a:fillRect/>
          </a:stretch>
        </p:blipFill>
        <p:spPr>
          <a:xfrm>
            <a:off x="969075" y="2218100"/>
            <a:ext cx="5935451" cy="3660816"/>
          </a:xfrm>
          <a:prstGeom prst="rect">
            <a:avLst/>
          </a:prstGeom>
          <a:noFill/>
          <a:ln cap="flat" cmpd="sng" w="9525">
            <a:solidFill>
              <a:schemeClr val="dk1"/>
            </a:solidFill>
            <a:prstDash val="solid"/>
            <a:round/>
            <a:headEnd len="sm" w="sm" type="none"/>
            <a:tailEnd len="sm" w="sm" type="none"/>
          </a:ln>
        </p:spPr>
      </p:pic>
      <p:sp>
        <p:nvSpPr>
          <p:cNvPr id="1185" name="Google Shape;1185;p123"/>
          <p:cNvSpPr/>
          <p:nvPr/>
        </p:nvSpPr>
        <p:spPr>
          <a:xfrm>
            <a:off x="2847900" y="4633750"/>
            <a:ext cx="1392600" cy="13866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6" name="Google Shape;1186;p123"/>
          <p:cNvSpPr txBox="1"/>
          <p:nvPr/>
        </p:nvSpPr>
        <p:spPr>
          <a:xfrm>
            <a:off x="1277050" y="62636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sp>
        <p:nvSpPr>
          <p:cNvPr id="1187" name="Google Shape;1187;p123"/>
          <p:cNvSpPr txBox="1"/>
          <p:nvPr/>
        </p:nvSpPr>
        <p:spPr>
          <a:xfrm>
            <a:off x="8163388" y="3539400"/>
            <a:ext cx="3242400" cy="2955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200">
                <a:solidFill>
                  <a:schemeClr val="dk1"/>
                </a:solidFill>
                <a:latin typeface="Plus Jakarta Sans"/>
                <a:ea typeface="Plus Jakarta Sans"/>
                <a:cs typeface="Plus Jakarta Sans"/>
                <a:sym typeface="Plus Jakarta Sans"/>
              </a:rPr>
              <a:t>Available Toolkits</a:t>
            </a:r>
            <a:r>
              <a:rPr b="1" lang="en-US" sz="1200">
                <a:solidFill>
                  <a:schemeClr val="dk1"/>
                </a:solidFill>
                <a:latin typeface="Plus Jakarta Sans"/>
                <a:ea typeface="Plus Jakarta Sans"/>
                <a:cs typeface="Plus Jakarta Sans"/>
                <a:sym typeface="Plus Jakarta Sans"/>
              </a:rPr>
              <a:t>: </a:t>
            </a:r>
            <a:endParaRPr b="1"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Alzheimer’s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Breast Cancer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Children’s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COPD</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Diabetes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Pregnancy &amp; Newborn Care</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Skin &amp; Sun Safety</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Heart Health </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Mental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Orthopedic Health </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Preventive Care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Stroke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Symptom Checker</a:t>
            </a:r>
            <a:endParaRPr sz="1200">
              <a:solidFill>
                <a:schemeClr val="dk1"/>
              </a:solidFill>
              <a:latin typeface="Plus Jakarta Sans"/>
              <a:ea typeface="Plus Jakarta Sans"/>
              <a:cs typeface="Plus Jakarta Sans"/>
              <a:sym typeface="Plus Jakarta Sans"/>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2" name="Shape 1192"/>
        <p:cNvGrpSpPr/>
        <p:nvPr/>
      </p:nvGrpSpPr>
      <p:grpSpPr>
        <a:xfrm>
          <a:off x="0" y="0"/>
          <a:ext cx="0" cy="0"/>
          <a:chOff x="0" y="0"/>
          <a:chExt cx="0" cy="0"/>
        </a:xfrm>
      </p:grpSpPr>
      <p:pic>
        <p:nvPicPr>
          <p:cNvPr id="1193" name="Google Shape;1193;p124"/>
          <p:cNvPicPr preferRelativeResize="0"/>
          <p:nvPr>
            <p:ph idx="2" type="pic"/>
          </p:nvPr>
        </p:nvPicPr>
        <p:blipFill rotWithShape="1">
          <a:blip r:embed="rId3">
            <a:alphaModFix/>
          </a:blip>
          <a:srcRect b="0" l="18338" r="18338" t="0"/>
          <a:stretch/>
        </p:blipFill>
        <p:spPr>
          <a:xfrm flipH="1">
            <a:off x="6458875" y="416100"/>
            <a:ext cx="5733300" cy="6025800"/>
          </a:xfrm>
          <a:prstGeom prst="flowChartDelay">
            <a:avLst/>
          </a:prstGeom>
        </p:spPr>
      </p:pic>
      <p:sp>
        <p:nvSpPr>
          <p:cNvPr id="1194" name="Google Shape;1194;p124"/>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95" name="Google Shape;1195;p124"/>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96" name="Google Shape;1196;p124"/>
          <p:cNvSpPr txBox="1"/>
          <p:nvPr/>
        </p:nvSpPr>
        <p:spPr>
          <a:xfrm>
            <a:off x="5843800" y="4923200"/>
            <a:ext cx="2037000" cy="1339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Look for the infographics in the zip file downloaded from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endParaRPr b="1" sz="2000">
              <a:solidFill>
                <a:schemeClr val="accent3"/>
              </a:solidFill>
              <a:latin typeface="Plus Jakarta Sans"/>
              <a:ea typeface="Plus Jakarta Sans"/>
              <a:cs typeface="Plus Jakarta Sans"/>
              <a:sym typeface="Plus Jakarta Sans"/>
            </a:endParaRPr>
          </a:p>
        </p:txBody>
      </p:sp>
      <p:sp>
        <p:nvSpPr>
          <p:cNvPr id="1197" name="Google Shape;1197;p124"/>
          <p:cNvSpPr txBox="1"/>
          <p:nvPr>
            <p:ph idx="1" type="body"/>
          </p:nvPr>
        </p:nvSpPr>
        <p:spPr>
          <a:xfrm>
            <a:off x="723900" y="1395975"/>
            <a:ext cx="5447700" cy="5886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posts are ready for your team to use — or you can customize them to meet your campaign messaging.</a:t>
            </a:r>
            <a:endParaRPr sz="1800">
              <a:latin typeface="Plus Jakarta Sans"/>
              <a:ea typeface="Plus Jakarta Sans"/>
              <a:cs typeface="Plus Jakarta Sans"/>
              <a:sym typeface="Plus Jakarta Sans"/>
            </a:endParaRPr>
          </a:p>
        </p:txBody>
      </p:sp>
      <p:sp>
        <p:nvSpPr>
          <p:cNvPr id="1198" name="Google Shape;1198;p124"/>
          <p:cNvSpPr txBox="1"/>
          <p:nvPr>
            <p:ph type="title"/>
          </p:nvPr>
        </p:nvSpPr>
        <p:spPr>
          <a:xfrm>
            <a:off x="723889" y="-10275"/>
            <a:ext cx="9414300" cy="13257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Social media posts</a:t>
            </a:r>
            <a:endParaRPr/>
          </a:p>
        </p:txBody>
      </p:sp>
      <p:sp>
        <p:nvSpPr>
          <p:cNvPr id="1199" name="Google Shape;1199;p124"/>
          <p:cNvSpPr txBox="1"/>
          <p:nvPr/>
        </p:nvSpPr>
        <p:spPr>
          <a:xfrm>
            <a:off x="723900" y="2086700"/>
            <a:ext cx="5177400" cy="4310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US" sz="1800">
                <a:solidFill>
                  <a:srgbClr val="4C4C4C"/>
                </a:solidFill>
                <a:latin typeface="Plus Jakarta Sans"/>
                <a:ea typeface="Plus Jakarta Sans"/>
                <a:cs typeface="Plus Jakarta Sans"/>
                <a:sym typeface="Plus Jakarta Sans"/>
              </a:rPr>
              <a:t>Tips for a successful social media campaign</a:t>
            </a:r>
            <a:endParaRPr b="1" sz="1800">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Create your strategy with a goal, metrics, and key messages to promote.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Ensure that your campaign message reaches your target audience by using multiple channels.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sure your content focuses on your audience’s needs by balancing educational messages with promotional content.</a:t>
            </a:r>
            <a:endParaRPr i="0" sz="1500" u="none" cap="none" strike="noStrike">
              <a:solidFill>
                <a:srgbClr val="4C4C4C"/>
              </a:solidFill>
              <a:latin typeface="Plus Jakarta Sans"/>
              <a:ea typeface="Plus Jakarta Sans"/>
              <a:cs typeface="Plus Jakarta Sans"/>
              <a:sym typeface="Plus Jakarta Sans"/>
            </a:endParaRPr>
          </a:p>
          <a:p>
            <a:pPr indent="-215900" lvl="0" marL="228600" marR="0" rtl="0" algn="l">
              <a:lnSpc>
                <a:spcPct val="115000"/>
              </a:lnSpc>
              <a:spcBef>
                <a:spcPts val="1000"/>
              </a:spcBef>
              <a:spcAft>
                <a:spcPts val="0"/>
              </a:spcAft>
              <a:buClr>
                <a:schemeClr val="accent1"/>
              </a:buClr>
              <a:buSzPts val="16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your campaigns trackable by creating </a:t>
            </a:r>
            <a:br>
              <a:rPr i="0" lang="en-US" sz="1500" u="none" cap="none" strike="noStrike">
                <a:solidFill>
                  <a:srgbClr val="4C4C4C"/>
                </a:solidFill>
                <a:latin typeface="Plus Jakarta Sans"/>
                <a:ea typeface="Plus Jakarta Sans"/>
                <a:cs typeface="Plus Jakarta Sans"/>
                <a:sym typeface="Plus Jakarta Sans"/>
              </a:rPr>
            </a:br>
            <a:r>
              <a:rPr i="0" lang="en-US" sz="1500" u="none" cap="none" strike="noStrike">
                <a:solidFill>
                  <a:srgbClr val="4C4C4C"/>
                </a:solidFill>
                <a:latin typeface="Plus Jakarta Sans"/>
                <a:ea typeface="Plus Jakarta Sans"/>
                <a:cs typeface="Plus Jakarta Sans"/>
                <a:sym typeface="Plus Jakarta Sans"/>
              </a:rPr>
              <a:t>a unique hashtag for each campaign.</a:t>
            </a:r>
            <a:endParaRPr i="0" sz="1500" u="none" cap="none" strike="noStrike">
              <a:solidFill>
                <a:srgbClr val="4C4C4C"/>
              </a:solidFill>
              <a:latin typeface="Plus Jakarta Sans"/>
              <a:ea typeface="Plus Jakarta Sans"/>
              <a:cs typeface="Plus Jakarta Sans"/>
              <a:sym typeface="Plus Jakarta Sans"/>
            </a:endParaRPr>
          </a:p>
          <a:p>
            <a:pPr indent="0" lvl="0" marL="0" marR="0" rtl="0" algn="l">
              <a:lnSpc>
                <a:spcPct val="115000"/>
              </a:lnSpc>
              <a:spcBef>
                <a:spcPts val="2000"/>
              </a:spcBef>
              <a:spcAft>
                <a:spcPts val="0"/>
              </a:spcAft>
              <a:buClr>
                <a:srgbClr val="000000"/>
              </a:buClr>
              <a:buSzPts val="1200"/>
              <a:buFont typeface="Arial"/>
              <a:buNone/>
            </a:pPr>
            <a:r>
              <a:rPr i="1" lang="en-US" sz="1200" u="none" cap="none" strike="noStrike">
                <a:solidFill>
                  <a:srgbClr val="4C4C4C"/>
                </a:solidFill>
                <a:latin typeface="Plus Jakarta Sans"/>
                <a:ea typeface="Plus Jakarta Sans"/>
                <a:cs typeface="Plus Jakarta Sans"/>
                <a:sym typeface="Plus Jakarta Sans"/>
              </a:rPr>
              <a:t>Throughout this Toolkit, we provide links to articles to enable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to quickly preview the content. Make sure to replace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“schl41demo” with your domain name in each link before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post it.</a:t>
            </a:r>
            <a:endParaRPr i="1" sz="1200" u="none" cap="none" strike="noStrike">
              <a:solidFill>
                <a:srgbClr val="4C4C4C"/>
              </a:solidFill>
              <a:latin typeface="Plus Jakarta Sans"/>
              <a:ea typeface="Plus Jakarta Sans"/>
              <a:cs typeface="Plus Jakarta Sans"/>
              <a:sym typeface="Plus Jakarta San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4" name="Shape 1204"/>
        <p:cNvGrpSpPr/>
        <p:nvPr/>
      </p:nvGrpSpPr>
      <p:grpSpPr>
        <a:xfrm>
          <a:off x="0" y="0"/>
          <a:ext cx="0" cy="0"/>
          <a:chOff x="0" y="0"/>
          <a:chExt cx="0" cy="0"/>
        </a:xfrm>
      </p:grpSpPr>
      <p:sp>
        <p:nvSpPr>
          <p:cNvPr id="1205" name="Google Shape;1205;p125"/>
          <p:cNvSpPr txBox="1"/>
          <p:nvPr>
            <p:ph type="title"/>
          </p:nvPr>
        </p:nvSpPr>
        <p:spPr>
          <a:xfrm>
            <a:off x="606151" y="65925"/>
            <a:ext cx="10617900" cy="8883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b="0" lang="en-US" sz="2000"/>
              <a:t>Theme 1: Reduce mammogram anxiety</a:t>
            </a:r>
            <a:endParaRPr b="0" sz="2000"/>
          </a:p>
        </p:txBody>
      </p:sp>
      <p:graphicFrame>
        <p:nvGraphicFramePr>
          <p:cNvPr id="1206" name="Google Shape;1206;p125"/>
          <p:cNvGraphicFramePr/>
          <p:nvPr/>
        </p:nvGraphicFramePr>
        <p:xfrm>
          <a:off x="606151" y="1108513"/>
          <a:ext cx="3000000" cy="3000000"/>
        </p:xfrm>
        <a:graphic>
          <a:graphicData uri="http://schemas.openxmlformats.org/drawingml/2006/table">
            <a:tbl>
              <a:tblPr>
                <a:noFill/>
                <a:tableStyleId>{028BB4B2-9D50-4468-9E9B-31A600F4A2C2}</a:tableStyleId>
              </a:tblPr>
              <a:tblGrid>
                <a:gridCol w="3898200"/>
                <a:gridCol w="2386125"/>
                <a:gridCol w="2021500"/>
              </a:tblGrid>
              <a:tr h="28765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695825">
                <a:tc>
                  <a:txBody>
                    <a:bodyPr/>
                    <a:lstStyle/>
                    <a:p>
                      <a:pPr indent="0" lvl="0" marL="0" marR="0" rtl="0" algn="l">
                        <a:lnSpc>
                          <a:spcPct val="100000"/>
                        </a:lnSpc>
                        <a:spcBef>
                          <a:spcPts val="0"/>
                        </a:spcBef>
                        <a:spcAft>
                          <a:spcPts val="0"/>
                        </a:spcAft>
                        <a:buClr>
                          <a:srgbClr val="000000"/>
                        </a:buClr>
                        <a:buSzPts val="1000"/>
                        <a:buFont typeface="Arial"/>
                        <a:buNone/>
                      </a:pPr>
                      <a:r>
                        <a:rPr lang="en-US" sz="1000" u="none" cap="none" strike="noStrike">
                          <a:latin typeface="Plus Jakarta Sans"/>
                          <a:ea typeface="Plus Jakarta Sans"/>
                          <a:cs typeface="Plus Jakarta Sans"/>
                          <a:sym typeface="Plus Jakarta Sans"/>
                        </a:rPr>
                        <a:t>You’ve probably heard about mammograms for years, but you may still be nervous when it's time. Watch this </a:t>
                      </a:r>
                      <a:r>
                        <a:rPr lang="en-US" sz="1000" u="sng" cap="none" strike="noStrike">
                          <a:solidFill>
                            <a:srgbClr val="0563C1"/>
                          </a:solidFill>
                          <a:latin typeface="Plus Jakarta Sans"/>
                          <a:ea typeface="Plus Jakarta Sans"/>
                          <a:cs typeface="Plus Jakarta Sans"/>
                          <a:sym typeface="Plus Jakarta Sans"/>
                          <a:hlinkClick r:id="rId3">
                            <a:extLst>
                              <a:ext uri="{A12FA001-AC4F-418D-AE19-62706E023703}">
                                <ahyp:hlinkClr val="tx"/>
                              </a:ext>
                            </a:extLst>
                          </a:hlinkClick>
                        </a:rPr>
                        <a:t>5-minute clip</a:t>
                      </a:r>
                      <a:r>
                        <a:rPr lang="en-US" sz="1000" u="none" cap="none" strike="noStrike">
                          <a:latin typeface="Plus Jakarta Sans"/>
                          <a:ea typeface="Plus Jakarta Sans"/>
                          <a:cs typeface="Plus Jakarta Sans"/>
                          <a:sym typeface="Plus Jakarta Sans"/>
                        </a:rPr>
                        <a:t> to know what to expect.</a:t>
                      </a:r>
                      <a:endParaRPr sz="1000" u="none" cap="none" strike="noStrike">
                        <a:latin typeface="Plus Jakarta Sans"/>
                        <a:ea typeface="Plus Jakarta Sans"/>
                        <a:cs typeface="Plus Jakarta Sans"/>
                        <a:sym typeface="Plus Jakarta Sans"/>
                      </a:endParaRPr>
                    </a:p>
                  </a:txBody>
                  <a:tcPr marT="137150" marB="137150" marR="137150" marL="137150">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rowSpan="2">
                  <a:txBody>
                    <a:bodyPr/>
                    <a:lstStyle/>
                    <a:p>
                      <a:pPr indent="0" lvl="0" marL="0" marR="0" rtl="0" algn="l">
                        <a:lnSpc>
                          <a:spcPct val="100000"/>
                        </a:lnSpc>
                        <a:spcBef>
                          <a:spcPts val="0"/>
                        </a:spcBef>
                        <a:spcAft>
                          <a:spcPts val="0"/>
                        </a:spcAft>
                        <a:buClr>
                          <a:srgbClr val="000000"/>
                        </a:buClr>
                        <a:buSzPts val="1000"/>
                        <a:buFont typeface="Arial"/>
                        <a:buNone/>
                      </a:pPr>
                      <a:r>
                        <a:rPr lang="en-US" sz="1000" u="sng" cap="none" strike="noStrike">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https://schl41demo.staywellhealthlibrary.com/MultimediaRoom/VideoLibrary/?e=0#player:138,w1242</a:t>
                      </a:r>
                      <a:r>
                        <a:rPr lang="en-US" sz="1000" u="none" cap="none" strike="noStrike">
                          <a:solidFill>
                            <a:schemeClr val="accent3"/>
                          </a:solidFill>
                          <a:latin typeface="Plus Jakarta Sans"/>
                          <a:ea typeface="Plus Jakarta Sans"/>
                          <a:cs typeface="Plus Jakarta Sans"/>
                          <a:sym typeface="Plus Jakarta Sans"/>
                        </a:rPr>
                        <a:t> </a:t>
                      </a:r>
                      <a:endParaRPr sz="1000" u="none" cap="none" strike="noStrike">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414200">
                <a:tc>
                  <a:txBody>
                    <a:bodyPr/>
                    <a:lstStyle/>
                    <a:p>
                      <a:pPr indent="0" lvl="0" marL="0" marR="0" rtl="0" algn="l">
                        <a:lnSpc>
                          <a:spcPct val="100000"/>
                        </a:lnSpc>
                        <a:spcBef>
                          <a:spcPts val="0"/>
                        </a:spcBef>
                        <a:spcAft>
                          <a:spcPts val="0"/>
                        </a:spcAft>
                        <a:buClr>
                          <a:srgbClr val="000000"/>
                        </a:buClr>
                        <a:buSzPts val="1000"/>
                        <a:buFont typeface="Arial"/>
                        <a:buNone/>
                      </a:pPr>
                      <a:r>
                        <a:rPr lang="en-US" sz="1000" u="none" cap="none" strike="noStrike">
                          <a:latin typeface="Plus Jakarta Sans"/>
                          <a:ea typeface="Plus Jakarta Sans"/>
                          <a:cs typeface="Plus Jakarta Sans"/>
                          <a:sym typeface="Plus Jakarta Sans"/>
                        </a:rPr>
                        <a:t>Mammogram spoiler alert: The breast squeeze only lasts a second or two. </a:t>
                      </a:r>
                      <a:r>
                        <a:rPr lang="en-US" sz="1000" u="sng" cap="none" strike="noStrike">
                          <a:solidFill>
                            <a:srgbClr val="0563C1"/>
                          </a:solidFill>
                          <a:latin typeface="Plus Jakarta Sans"/>
                          <a:ea typeface="Plus Jakarta Sans"/>
                          <a:cs typeface="Plus Jakarta Sans"/>
                          <a:sym typeface="Plus Jakarta Sans"/>
                          <a:hlinkClick r:id="rId5">
                            <a:extLst>
                              <a:ext uri="{A12FA001-AC4F-418D-AE19-62706E023703}">
                                <ahyp:hlinkClr val="tx"/>
                              </a:ext>
                            </a:extLst>
                          </a:hlinkClick>
                        </a:rPr>
                        <a:t>Here’s</a:t>
                      </a:r>
                      <a:r>
                        <a:rPr lang="en-US" sz="1000" u="none" cap="none" strike="noStrike">
                          <a:latin typeface="Plus Jakarta Sans"/>
                          <a:ea typeface="Plus Jakarta Sans"/>
                          <a:cs typeface="Plus Jakarta Sans"/>
                          <a:sym typeface="Plus Jakarta Sans"/>
                        </a:rPr>
                        <a:t> what else you should know about this life-saving screening.</a:t>
                      </a:r>
                      <a:endParaRPr sz="1000" u="none" cap="none" strike="noStrike">
                        <a:latin typeface="Plus Jakarta Sans"/>
                        <a:ea typeface="Plus Jakarta Sans"/>
                        <a:cs typeface="Plus Jakarta Sans"/>
                        <a:sym typeface="Plus Jakarta Sans"/>
                      </a:endParaRPr>
                    </a:p>
                  </a:txBody>
                  <a:tcPr marT="137150" marB="137150" marR="137150" marL="137150">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vMerge="1"/>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1207" name="Google Shape;1207;p125"/>
          <p:cNvSpPr txBox="1"/>
          <p:nvPr/>
        </p:nvSpPr>
        <p:spPr>
          <a:xfrm>
            <a:off x="9586600" y="3131700"/>
            <a:ext cx="1971000" cy="1262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“schl41demo”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sp>
        <p:nvSpPr>
          <p:cNvPr id="1208" name="Google Shape;1208;p125"/>
          <p:cNvSpPr txBox="1"/>
          <p:nvPr/>
        </p:nvSpPr>
        <p:spPr>
          <a:xfrm>
            <a:off x="1163100" y="6258725"/>
            <a:ext cx="5456400" cy="585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grpSp>
        <p:nvGrpSpPr>
          <p:cNvPr id="1209" name="Google Shape;1209;p125"/>
          <p:cNvGrpSpPr/>
          <p:nvPr/>
        </p:nvGrpSpPr>
        <p:grpSpPr>
          <a:xfrm>
            <a:off x="10231300" y="2450100"/>
            <a:ext cx="681600" cy="681600"/>
            <a:chOff x="10294125" y="2443000"/>
            <a:chExt cx="681600" cy="681600"/>
          </a:xfrm>
        </p:grpSpPr>
        <p:sp>
          <p:nvSpPr>
            <p:cNvPr id="1210" name="Google Shape;1210;p125"/>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211" name="Google Shape;1211;p125"/>
            <p:cNvPicPr preferRelativeResize="0"/>
            <p:nvPr/>
          </p:nvPicPr>
          <p:blipFill>
            <a:blip r:embed="rId6">
              <a:alphaModFix/>
            </a:blip>
            <a:stretch>
              <a:fillRect/>
            </a:stretch>
          </p:blipFill>
          <p:spPr>
            <a:xfrm>
              <a:off x="10401437" y="2562524"/>
              <a:ext cx="466975" cy="442550"/>
            </a:xfrm>
            <a:prstGeom prst="rect">
              <a:avLst/>
            </a:prstGeom>
            <a:noFill/>
            <a:ln>
              <a:noFill/>
            </a:ln>
          </p:spPr>
        </p:pic>
      </p:grpSp>
      <p:pic>
        <p:nvPicPr>
          <p:cNvPr descr="A picture containing text, indoor, person, person&#10;&#10;Description automatically generated" id="1212" name="Google Shape;1212;p125"/>
          <p:cNvPicPr preferRelativeResize="0"/>
          <p:nvPr/>
        </p:nvPicPr>
        <p:blipFill rotWithShape="1">
          <a:blip r:embed="rId7">
            <a:alphaModFix/>
          </a:blip>
          <a:srcRect b="0" l="0" r="0" t="0"/>
          <a:stretch/>
        </p:blipFill>
        <p:spPr>
          <a:xfrm>
            <a:off x="7302855" y="1777434"/>
            <a:ext cx="1455376" cy="847725"/>
          </a:xfrm>
          <a:prstGeom prst="rect">
            <a:avLst/>
          </a:prstGeom>
          <a:noFill/>
          <a:ln>
            <a:noFill/>
          </a:ln>
        </p:spPr>
      </p:pic>
      <p:sp>
        <p:nvSpPr>
          <p:cNvPr id="1213" name="Google Shape;1213;p125"/>
          <p:cNvSpPr txBox="1"/>
          <p:nvPr/>
        </p:nvSpPr>
        <p:spPr>
          <a:xfrm>
            <a:off x="606151" y="3448375"/>
            <a:ext cx="11014200" cy="316200"/>
          </a:xfrm>
          <a:prstGeom prst="rect">
            <a:avLst/>
          </a:prstGeom>
          <a:noFill/>
          <a:ln>
            <a:noFill/>
          </a:ln>
        </p:spPr>
        <p:txBody>
          <a:bodyPr anchorCtr="0" anchor="b" bIns="45700" lIns="0" spcFirstLastPara="1" rIns="91425" wrap="square" tIns="45700">
            <a:noAutofit/>
          </a:bodyPr>
          <a:lstStyle/>
          <a:p>
            <a:pPr indent="0" lvl="0" marL="0" marR="0" rtl="0" algn="l">
              <a:lnSpc>
                <a:spcPct val="90000"/>
              </a:lnSpc>
              <a:spcBef>
                <a:spcPts val="0"/>
              </a:spcBef>
              <a:spcAft>
                <a:spcPts val="0"/>
              </a:spcAft>
              <a:buClr>
                <a:srgbClr val="000000"/>
              </a:buClr>
              <a:buSzPts val="1400"/>
              <a:buFont typeface="Arial"/>
              <a:buNone/>
            </a:pPr>
            <a:r>
              <a:rPr lang="en-US" sz="2000">
                <a:solidFill>
                  <a:schemeClr val="dk2"/>
                </a:solidFill>
                <a:latin typeface="Plus Jakarta Sans ExtraBold"/>
                <a:ea typeface="Plus Jakarta Sans ExtraBold"/>
                <a:cs typeface="Plus Jakarta Sans ExtraBold"/>
                <a:sym typeface="Plus Jakarta Sans ExtraBold"/>
              </a:rPr>
              <a:t>Theme 2: Everything You Need to Know About Breast Health</a:t>
            </a:r>
            <a:endParaRPr b="1" i="0" sz="2000" u="none" cap="none" strike="noStrike">
              <a:solidFill>
                <a:srgbClr val="1670A5"/>
              </a:solidFill>
              <a:latin typeface="Plus Jakarta Sans"/>
              <a:ea typeface="Plus Jakarta Sans"/>
              <a:cs typeface="Plus Jakarta Sans"/>
              <a:sym typeface="Plus Jakarta Sans"/>
            </a:endParaRPr>
          </a:p>
        </p:txBody>
      </p:sp>
      <p:graphicFrame>
        <p:nvGraphicFramePr>
          <p:cNvPr id="1214" name="Google Shape;1214;p125"/>
          <p:cNvGraphicFramePr/>
          <p:nvPr/>
        </p:nvGraphicFramePr>
        <p:xfrm>
          <a:off x="606151" y="3821700"/>
          <a:ext cx="3000000" cy="3000000"/>
        </p:xfrm>
        <a:graphic>
          <a:graphicData uri="http://schemas.openxmlformats.org/drawingml/2006/table">
            <a:tbl>
              <a:tblPr>
                <a:noFill/>
                <a:tableStyleId>{028BB4B2-9D50-4468-9E9B-31A600F4A2C2}</a:tableStyleId>
              </a:tblPr>
              <a:tblGrid>
                <a:gridCol w="3898200"/>
                <a:gridCol w="2386100"/>
                <a:gridCol w="2021525"/>
              </a:tblGrid>
              <a:tr h="303425">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chemeClr val="lt2"/>
                          </a:solidFill>
                          <a:latin typeface="Century Gothic"/>
                          <a:ea typeface="Century Gothic"/>
                          <a:cs typeface="Century Gothic"/>
                          <a:sym typeface="Century Gothic"/>
                        </a:rPr>
                        <a:t>Messaging suggestions</a:t>
                      </a:r>
                      <a:endParaRPr i="1" sz="1100" u="none" cap="none" strike="noStrike">
                        <a:solidFill>
                          <a:schemeClr val="lt2"/>
                        </a:solidFill>
                        <a:latin typeface="Century Gothic"/>
                        <a:ea typeface="Century Gothic"/>
                        <a:cs typeface="Century Gothic"/>
                        <a:sym typeface="Century Gothic"/>
                      </a:endParaRPr>
                    </a:p>
                  </a:txBody>
                  <a:tcPr marT="91425" marB="91425" marR="137150" marL="137150" anchor="ctr">
                    <a:lnL cap="flat" cmpd="sng" w="9525">
                      <a:solidFill>
                        <a:srgbClr val="087AB0"/>
                      </a:solidFill>
                      <a:prstDash val="solid"/>
                      <a:round/>
                      <a:headEnd len="sm" w="sm" type="none"/>
                      <a:tailEnd len="sm" w="sm" type="none"/>
                    </a:lnL>
                    <a:lnR cap="flat" cmpd="sng" w="9525">
                      <a:solidFill>
                        <a:srgbClr val="087AB0"/>
                      </a:solidFill>
                      <a:prstDash val="solid"/>
                      <a:round/>
                      <a:headEnd len="sm" w="sm" type="none"/>
                      <a:tailEnd len="sm" w="sm" type="none"/>
                    </a:lnR>
                    <a:lnT cap="flat" cmpd="sng" w="9525">
                      <a:solidFill>
                        <a:srgbClr val="087AB0"/>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chemeClr val="lt2"/>
                          </a:solidFill>
                          <a:latin typeface="Century Gothic"/>
                          <a:ea typeface="Century Gothic"/>
                          <a:cs typeface="Century Gothic"/>
                          <a:sym typeface="Century Gothic"/>
                        </a:rPr>
                        <a:t>Content URL</a:t>
                      </a:r>
                      <a:endParaRPr b="1" sz="1100" u="none" cap="none" strike="noStrike">
                        <a:solidFill>
                          <a:schemeClr val="lt2"/>
                        </a:solidFill>
                        <a:latin typeface="Century Gothic"/>
                        <a:ea typeface="Century Gothic"/>
                        <a:cs typeface="Century Gothic"/>
                        <a:sym typeface="Century Gothic"/>
                      </a:endParaRPr>
                    </a:p>
                  </a:txBody>
                  <a:tcPr marT="91425" marB="91425" marR="137150" marL="137150" anchor="ctr">
                    <a:lnL cap="flat" cmpd="sng" w="9525">
                      <a:solidFill>
                        <a:srgbClr val="087AB0"/>
                      </a:solidFill>
                      <a:prstDash val="solid"/>
                      <a:round/>
                      <a:headEnd len="sm" w="sm" type="none"/>
                      <a:tailEnd len="sm" w="sm" type="none"/>
                    </a:lnL>
                    <a:lnR cap="flat" cmpd="sng" w="9525">
                      <a:solidFill>
                        <a:srgbClr val="087AB0"/>
                      </a:solidFill>
                      <a:prstDash val="solid"/>
                      <a:round/>
                      <a:headEnd len="sm" w="sm" type="none"/>
                      <a:tailEnd len="sm" w="sm" type="none"/>
                    </a:lnR>
                    <a:lnT cap="flat" cmpd="sng" w="9525">
                      <a:solidFill>
                        <a:srgbClr val="087AB0"/>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a:solidFill>
                            <a:schemeClr val="lt2"/>
                          </a:solidFill>
                          <a:latin typeface="Century Gothic"/>
                          <a:ea typeface="Century Gothic"/>
                          <a:cs typeface="Century Gothic"/>
                          <a:sym typeface="Century Gothic"/>
                        </a:rPr>
                        <a:t>Suggested </a:t>
                      </a:r>
                      <a:r>
                        <a:rPr b="1" lang="en-US" sz="1100" u="none" cap="none" strike="noStrike">
                          <a:solidFill>
                            <a:schemeClr val="lt2"/>
                          </a:solidFill>
                          <a:latin typeface="Century Gothic"/>
                          <a:ea typeface="Century Gothic"/>
                          <a:cs typeface="Century Gothic"/>
                          <a:sym typeface="Century Gothic"/>
                        </a:rPr>
                        <a:t>Image*</a:t>
                      </a:r>
                      <a:endParaRPr i="1" sz="1100" u="none" cap="none" strike="noStrike">
                        <a:solidFill>
                          <a:schemeClr val="lt2"/>
                        </a:solidFill>
                        <a:latin typeface="Century Gothic"/>
                        <a:ea typeface="Century Gothic"/>
                        <a:cs typeface="Century Gothic"/>
                        <a:sym typeface="Century Gothic"/>
                      </a:endParaRPr>
                    </a:p>
                  </a:txBody>
                  <a:tcPr marT="91425" marB="91425" marR="137150" marL="137150" anchor="ctr">
                    <a:lnL cap="flat" cmpd="sng" w="9525">
                      <a:solidFill>
                        <a:srgbClr val="087AB0"/>
                      </a:solidFill>
                      <a:prstDash val="solid"/>
                      <a:round/>
                      <a:headEnd len="sm" w="sm" type="none"/>
                      <a:tailEnd len="sm" w="sm" type="none"/>
                    </a:lnL>
                    <a:lnR cap="flat" cmpd="sng" w="9525">
                      <a:solidFill>
                        <a:srgbClr val="087AB0"/>
                      </a:solidFill>
                      <a:prstDash val="solid"/>
                      <a:round/>
                      <a:headEnd len="sm" w="sm" type="none"/>
                      <a:tailEnd len="sm" w="sm" type="none"/>
                    </a:lnR>
                    <a:lnT cap="flat" cmpd="sng" w="9525">
                      <a:solidFill>
                        <a:srgbClr val="087AB0"/>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915475">
                <a:tc>
                  <a:txBody>
                    <a:bodyPr/>
                    <a:lstStyle/>
                    <a:p>
                      <a:pPr indent="0" lvl="0" marL="0" marR="0" rtl="0" algn="l">
                        <a:lnSpc>
                          <a:spcPct val="100000"/>
                        </a:lnSpc>
                        <a:spcBef>
                          <a:spcPts val="0"/>
                        </a:spcBef>
                        <a:spcAft>
                          <a:spcPts val="0"/>
                        </a:spcAft>
                        <a:buClr>
                          <a:srgbClr val="000000"/>
                        </a:buClr>
                        <a:buSzPts val="1000"/>
                        <a:buFont typeface="Arial"/>
                        <a:buNone/>
                      </a:pPr>
                      <a:r>
                        <a:rPr lang="en-US" sz="1000" u="none" cap="none" strike="noStrike">
                          <a:solidFill>
                            <a:srgbClr val="000000"/>
                          </a:solidFill>
                          <a:latin typeface="Plus Jakarta Sans"/>
                          <a:ea typeface="Plus Jakarta Sans"/>
                          <a:cs typeface="Plus Jakarta Sans"/>
                          <a:sym typeface="Plus Jakarta Sans"/>
                        </a:rPr>
                        <a:t>Tired of complicated Google searches? Click </a:t>
                      </a:r>
                      <a:r>
                        <a:rPr lang="en-US" sz="1000" u="sng" cap="none" strike="noStrike">
                          <a:solidFill>
                            <a:srgbClr val="0563C1"/>
                          </a:solidFill>
                          <a:latin typeface="Plus Jakarta Sans"/>
                          <a:ea typeface="Plus Jakarta Sans"/>
                          <a:cs typeface="Plus Jakarta Sans"/>
                          <a:sym typeface="Plus Jakarta Sans"/>
                          <a:hlinkClick r:id="rId8">
                            <a:extLst>
                              <a:ext uri="{A12FA001-AC4F-418D-AE19-62706E023703}">
                                <ahyp:hlinkClr val="tx"/>
                              </a:ext>
                            </a:extLst>
                          </a:hlinkClick>
                        </a:rPr>
                        <a:t>here</a:t>
                      </a:r>
                      <a:r>
                        <a:rPr lang="en-US" sz="1000" u="none" cap="none" strike="noStrike">
                          <a:solidFill>
                            <a:srgbClr val="000000"/>
                          </a:solidFill>
                          <a:latin typeface="Plus Jakarta Sans"/>
                          <a:ea typeface="Plus Jakarta Sans"/>
                          <a:cs typeface="Plus Jakarta Sans"/>
                          <a:sym typeface="Plus Jakarta Sans"/>
                        </a:rPr>
                        <a:t> for everything about breast health. From mammogram FAQs to breast anatomy and non-cancer lumps, you’ll find information you can trust all in one spot. </a:t>
                      </a:r>
                      <a:endParaRPr sz="1000" u="none" cap="none" strike="noStrike">
                        <a:latin typeface="Plus Jakarta Sans"/>
                        <a:ea typeface="Plus Jakarta Sans"/>
                        <a:cs typeface="Plus Jakarta Sans"/>
                        <a:sym typeface="Plus Jakarta Sans"/>
                      </a:endParaRPr>
                    </a:p>
                  </a:txBody>
                  <a:tcPr marT="137150" marB="137150" marR="137150" marL="137150">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rowSpan="2">
                  <a:txBody>
                    <a:bodyPr/>
                    <a:lstStyle/>
                    <a:p>
                      <a:pPr indent="0" lvl="0" marL="0" marR="0" rtl="0" algn="l">
                        <a:lnSpc>
                          <a:spcPct val="100000"/>
                        </a:lnSpc>
                        <a:spcBef>
                          <a:spcPts val="0"/>
                        </a:spcBef>
                        <a:spcAft>
                          <a:spcPts val="0"/>
                        </a:spcAft>
                        <a:buClr>
                          <a:srgbClr val="000000"/>
                        </a:buClr>
                        <a:buSzPts val="1000"/>
                        <a:buFont typeface="Arial"/>
                        <a:buNone/>
                      </a:pPr>
                      <a:r>
                        <a:rPr lang="en-US" sz="1000" u="sng">
                          <a:solidFill>
                            <a:schemeClr val="accent3"/>
                          </a:solidFill>
                          <a:latin typeface="Plus Jakarta Sans"/>
                          <a:ea typeface="Plus Jakarta Sans"/>
                          <a:cs typeface="Plus Jakarta Sans"/>
                          <a:sym typeface="Plus Jakarta Sans"/>
                          <a:hlinkClick r:id="rId9">
                            <a:extLst>
                              <a:ext uri="{A12FA001-AC4F-418D-AE19-62706E023703}">
                                <ahyp:hlinkClr val="tx"/>
                              </a:ext>
                            </a:extLst>
                          </a:hlinkClick>
                        </a:rPr>
                        <a:t>https://schl41demo.staywellhealthlibrary.com/Library/DiseasesConditions/Adult/Breast/85,P00145</a:t>
                      </a:r>
                      <a:r>
                        <a:rPr lang="en-US" sz="1000">
                          <a:solidFill>
                            <a:schemeClr val="accent3"/>
                          </a:solidFill>
                          <a:latin typeface="Plus Jakarta Sans"/>
                          <a:ea typeface="Plus Jakarta Sans"/>
                          <a:cs typeface="Plus Jakarta Sans"/>
                          <a:sym typeface="Plus Jakarta Sans"/>
                        </a:rPr>
                        <a:t> </a:t>
                      </a:r>
                      <a:endParaRPr sz="1000" u="none" cap="none" strike="noStrike">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rowSpan="2">
                  <a:txBody>
                    <a:bodyPr/>
                    <a:lstStyle/>
                    <a:p>
                      <a:pPr indent="0" lvl="0" marL="0" marR="0" rtl="0" algn="l">
                        <a:lnSpc>
                          <a:spcPct val="100000"/>
                        </a:lnSpc>
                        <a:spcBef>
                          <a:spcPts val="0"/>
                        </a:spcBef>
                        <a:spcAft>
                          <a:spcPts val="0"/>
                        </a:spcAft>
                        <a:buClr>
                          <a:srgbClr val="000000"/>
                        </a:buClr>
                        <a:buSzPts val="1000"/>
                        <a:buFont typeface="Arial"/>
                        <a:buNone/>
                      </a:pPr>
                      <a:r>
                        <a:t/>
                      </a:r>
                      <a:endParaRPr sz="1000" u="none" cap="none" strike="noStrike">
                        <a:latin typeface="Plus Jakarta Sans"/>
                        <a:ea typeface="Plus Jakarta Sans"/>
                        <a:cs typeface="Plus Jakarta Sans"/>
                        <a:sym typeface="Plus Jakarta Sans"/>
                      </a:endParaRPr>
                    </a:p>
                  </a:txBody>
                  <a:tcPr marT="137150" marB="137150" marR="137150" marL="137150">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941975">
                <a:tc>
                  <a:txBody>
                    <a:bodyPr/>
                    <a:lstStyle/>
                    <a:p>
                      <a:pPr indent="0" lvl="0" marL="0" marR="0" rtl="0" algn="l">
                        <a:lnSpc>
                          <a:spcPct val="100000"/>
                        </a:lnSpc>
                        <a:spcBef>
                          <a:spcPts val="0"/>
                        </a:spcBef>
                        <a:spcAft>
                          <a:spcPts val="0"/>
                        </a:spcAft>
                        <a:buClr>
                          <a:srgbClr val="000000"/>
                        </a:buClr>
                        <a:buSzPts val="1000"/>
                        <a:buFont typeface="Arial"/>
                        <a:buNone/>
                      </a:pPr>
                      <a:r>
                        <a:rPr lang="en-US" sz="1000" u="none" cap="none" strike="noStrike">
                          <a:solidFill>
                            <a:srgbClr val="000000"/>
                          </a:solidFill>
                          <a:latin typeface="Plus Jakarta Sans"/>
                          <a:ea typeface="Plus Jakarta Sans"/>
                          <a:cs typeface="Plus Jakarta Sans"/>
                          <a:sym typeface="Plus Jakarta Sans"/>
                        </a:rPr>
                        <a:t>Here’s what you need to know about breast health, all in one spot. From mammogram FAQs to breast anatomy and non-cancer lumps, information you can trust is right at your </a:t>
                      </a:r>
                      <a:r>
                        <a:rPr lang="en-US" sz="1000" u="sng" cap="none" strike="noStrike">
                          <a:solidFill>
                            <a:srgbClr val="0563C1"/>
                          </a:solidFill>
                          <a:latin typeface="Plus Jakarta Sans"/>
                          <a:ea typeface="Plus Jakarta Sans"/>
                          <a:cs typeface="Plus Jakarta Sans"/>
                          <a:sym typeface="Plus Jakarta Sans"/>
                          <a:hlinkClick r:id="rId10">
                            <a:extLst>
                              <a:ext uri="{A12FA001-AC4F-418D-AE19-62706E023703}">
                                <ahyp:hlinkClr val="tx"/>
                              </a:ext>
                            </a:extLst>
                          </a:hlinkClick>
                        </a:rPr>
                        <a:t>fingertips</a:t>
                      </a:r>
                      <a:r>
                        <a:rPr lang="en-US" sz="1000" u="none" cap="none" strike="noStrike">
                          <a:solidFill>
                            <a:srgbClr val="000000"/>
                          </a:solidFill>
                          <a:latin typeface="Plus Jakarta Sans"/>
                          <a:ea typeface="Plus Jakarta Sans"/>
                          <a:cs typeface="Plus Jakarta Sans"/>
                          <a:sym typeface="Plus Jakarta Sans"/>
                        </a:rPr>
                        <a:t>. (No Google search needed!)</a:t>
                      </a:r>
                      <a:endParaRPr sz="1000" u="none" cap="none" strike="noStrike">
                        <a:latin typeface="Plus Jakarta Sans"/>
                        <a:ea typeface="Plus Jakarta Sans"/>
                        <a:cs typeface="Plus Jakarta Sans"/>
                        <a:sym typeface="Plus Jakarta Sans"/>
                      </a:endParaRPr>
                    </a:p>
                  </a:txBody>
                  <a:tcPr marT="137150" marB="137150" marR="137150" marL="137150">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vMerge="1"/>
                <a:tc vMerge="1"/>
              </a:tr>
            </a:tbl>
          </a:graphicData>
        </a:graphic>
      </p:graphicFrame>
      <p:pic>
        <p:nvPicPr>
          <p:cNvPr id="1215" name="Google Shape;1215;p125"/>
          <p:cNvPicPr preferRelativeResize="0"/>
          <p:nvPr/>
        </p:nvPicPr>
        <p:blipFill rotWithShape="1">
          <a:blip r:embed="rId11">
            <a:alphaModFix/>
          </a:blip>
          <a:srcRect b="0" l="0" r="0" t="0"/>
          <a:stretch/>
        </p:blipFill>
        <p:spPr>
          <a:xfrm>
            <a:off x="7302855" y="4587804"/>
            <a:ext cx="1455375" cy="969279"/>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0" name="Shape 1220"/>
        <p:cNvGrpSpPr/>
        <p:nvPr/>
      </p:nvGrpSpPr>
      <p:grpSpPr>
        <a:xfrm>
          <a:off x="0" y="0"/>
          <a:ext cx="0" cy="0"/>
          <a:chOff x="0" y="0"/>
          <a:chExt cx="0" cy="0"/>
        </a:xfrm>
      </p:grpSpPr>
      <p:sp>
        <p:nvSpPr>
          <p:cNvPr id="1221" name="Google Shape;1221;p126"/>
          <p:cNvSpPr txBox="1"/>
          <p:nvPr/>
        </p:nvSpPr>
        <p:spPr>
          <a:xfrm>
            <a:off x="9649425" y="3429150"/>
            <a:ext cx="19710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Address  a variety of health needs to appeal to your audience’s interests</a:t>
            </a:r>
            <a:endParaRPr b="1">
              <a:solidFill>
                <a:schemeClr val="accent3"/>
              </a:solidFill>
              <a:latin typeface="Plus Jakarta Sans"/>
              <a:ea typeface="Plus Jakarta Sans"/>
              <a:cs typeface="Plus Jakarta Sans"/>
              <a:sym typeface="Plus Jakarta Sans"/>
            </a:endParaRPr>
          </a:p>
        </p:txBody>
      </p:sp>
      <p:sp>
        <p:nvSpPr>
          <p:cNvPr id="1222" name="Google Shape;1222;p126"/>
          <p:cNvSpPr txBox="1"/>
          <p:nvPr/>
        </p:nvSpPr>
        <p:spPr>
          <a:xfrm>
            <a:off x="906275" y="6356550"/>
            <a:ext cx="5456400" cy="585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grpSp>
        <p:nvGrpSpPr>
          <p:cNvPr id="1223" name="Google Shape;1223;p126"/>
          <p:cNvGrpSpPr/>
          <p:nvPr/>
        </p:nvGrpSpPr>
        <p:grpSpPr>
          <a:xfrm>
            <a:off x="10294125" y="2713225"/>
            <a:ext cx="681600" cy="681600"/>
            <a:chOff x="10294125" y="1691525"/>
            <a:chExt cx="681600" cy="681600"/>
          </a:xfrm>
        </p:grpSpPr>
        <p:sp>
          <p:nvSpPr>
            <p:cNvPr id="1224" name="Google Shape;1224;p126"/>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225" name="Google Shape;1225;p126"/>
            <p:cNvPicPr preferRelativeResize="0"/>
            <p:nvPr/>
          </p:nvPicPr>
          <p:blipFill>
            <a:blip r:embed="rId3">
              <a:alphaModFix/>
            </a:blip>
            <a:stretch>
              <a:fillRect/>
            </a:stretch>
          </p:blipFill>
          <p:spPr>
            <a:xfrm>
              <a:off x="10419913" y="1813734"/>
              <a:ext cx="430025" cy="437175"/>
            </a:xfrm>
            <a:prstGeom prst="rect">
              <a:avLst/>
            </a:prstGeom>
            <a:noFill/>
            <a:ln>
              <a:noFill/>
            </a:ln>
          </p:spPr>
        </p:pic>
      </p:grpSp>
      <p:sp>
        <p:nvSpPr>
          <p:cNvPr id="1226" name="Google Shape;1226;p126"/>
          <p:cNvSpPr txBox="1"/>
          <p:nvPr/>
        </p:nvSpPr>
        <p:spPr>
          <a:xfrm>
            <a:off x="580178" y="462075"/>
            <a:ext cx="8401200" cy="316200"/>
          </a:xfrm>
          <a:prstGeom prst="rect">
            <a:avLst/>
          </a:prstGeom>
          <a:noFill/>
          <a:ln>
            <a:noFill/>
          </a:ln>
        </p:spPr>
        <p:txBody>
          <a:bodyPr anchorCtr="0" anchor="b" bIns="45700" lIns="0" spcFirstLastPara="1" rIns="91425" wrap="square" tIns="45700">
            <a:noAutofit/>
          </a:bodyPr>
          <a:lstStyle/>
          <a:p>
            <a:pPr indent="0" lvl="0" marL="0" marR="0" rtl="0" algn="l">
              <a:lnSpc>
                <a:spcPct val="80000"/>
              </a:lnSpc>
              <a:spcBef>
                <a:spcPts val="0"/>
              </a:spcBef>
              <a:spcAft>
                <a:spcPts val="0"/>
              </a:spcAft>
              <a:buClr>
                <a:srgbClr val="000000"/>
              </a:buClr>
              <a:buSzPts val="875"/>
              <a:buFont typeface="Arial"/>
              <a:buNone/>
            </a:pPr>
            <a:r>
              <a:rPr b="1" lang="en-US" sz="2012">
                <a:solidFill>
                  <a:schemeClr val="dk2"/>
                </a:solidFill>
                <a:latin typeface="Plus Jakarta Sans ExtraBold"/>
                <a:ea typeface="Plus Jakarta Sans ExtraBold"/>
                <a:cs typeface="Plus Jakarta Sans ExtraBold"/>
                <a:sym typeface="Plus Jakarta Sans ExtraBold"/>
              </a:rPr>
              <a:t>Theme 3: Are You At Risk? Take This Quiz To Learn More</a:t>
            </a:r>
            <a:endParaRPr b="1" sz="2012">
              <a:solidFill>
                <a:schemeClr val="dk2"/>
              </a:solidFill>
              <a:latin typeface="Plus Jakarta Sans ExtraBold"/>
              <a:ea typeface="Plus Jakarta Sans ExtraBold"/>
              <a:cs typeface="Plus Jakarta Sans ExtraBold"/>
              <a:sym typeface="Plus Jakarta Sans ExtraBold"/>
            </a:endParaRPr>
          </a:p>
        </p:txBody>
      </p:sp>
      <p:sp>
        <p:nvSpPr>
          <p:cNvPr id="1227" name="Google Shape;1227;p126"/>
          <p:cNvSpPr txBox="1"/>
          <p:nvPr/>
        </p:nvSpPr>
        <p:spPr>
          <a:xfrm>
            <a:off x="577900" y="2610175"/>
            <a:ext cx="6541200" cy="316200"/>
          </a:xfrm>
          <a:prstGeom prst="rect">
            <a:avLst/>
          </a:prstGeom>
          <a:noFill/>
          <a:ln>
            <a:noFill/>
          </a:ln>
        </p:spPr>
        <p:txBody>
          <a:bodyPr anchorCtr="0" anchor="b" bIns="45700" lIns="0" spcFirstLastPara="1" rIns="91425" wrap="square" tIns="45700">
            <a:normAutofit fontScale="70000" lnSpcReduction="20000"/>
          </a:bodyPr>
          <a:lstStyle/>
          <a:p>
            <a:pPr indent="0" lvl="0" marL="0" marR="0" rtl="0" algn="l">
              <a:lnSpc>
                <a:spcPct val="90000"/>
              </a:lnSpc>
              <a:spcBef>
                <a:spcPts val="0"/>
              </a:spcBef>
              <a:spcAft>
                <a:spcPts val="0"/>
              </a:spcAft>
              <a:buClr>
                <a:srgbClr val="000000"/>
              </a:buClr>
              <a:buSzPct val="48275"/>
              <a:buFont typeface="Arial"/>
              <a:buNone/>
            </a:pPr>
            <a:r>
              <a:rPr b="1" lang="en-US" sz="2900">
                <a:solidFill>
                  <a:schemeClr val="dk2"/>
                </a:solidFill>
                <a:latin typeface="Plus Jakarta Sans ExtraBold"/>
                <a:ea typeface="Plus Jakarta Sans ExtraBold"/>
                <a:cs typeface="Plus Jakarta Sans ExtraBold"/>
                <a:sym typeface="Plus Jakarta Sans ExtraBold"/>
              </a:rPr>
              <a:t>Theme 4: Breast Self-Awareness</a:t>
            </a:r>
            <a:endParaRPr b="1" i="0" sz="1400" u="none" cap="none" strike="noStrike">
              <a:solidFill>
                <a:srgbClr val="1670A5"/>
              </a:solidFill>
              <a:latin typeface="Century Gothic"/>
              <a:ea typeface="Century Gothic"/>
              <a:cs typeface="Century Gothic"/>
              <a:sym typeface="Century Gothic"/>
            </a:endParaRPr>
          </a:p>
        </p:txBody>
      </p:sp>
      <p:graphicFrame>
        <p:nvGraphicFramePr>
          <p:cNvPr id="1228" name="Google Shape;1228;p126"/>
          <p:cNvGraphicFramePr/>
          <p:nvPr/>
        </p:nvGraphicFramePr>
        <p:xfrm>
          <a:off x="580138" y="2926375"/>
          <a:ext cx="3000000" cy="3000000"/>
        </p:xfrm>
        <a:graphic>
          <a:graphicData uri="http://schemas.openxmlformats.org/drawingml/2006/table">
            <a:tbl>
              <a:tblPr>
                <a:noFill/>
                <a:tableStyleId>{028BB4B2-9D50-4468-9E9B-31A600F4A2C2}</a:tableStyleId>
              </a:tblPr>
              <a:tblGrid>
                <a:gridCol w="3942975"/>
                <a:gridCol w="2413525"/>
                <a:gridCol w="2044750"/>
              </a:tblGrid>
              <a:tr h="303425">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chemeClr val="lt2"/>
                          </a:solidFill>
                          <a:latin typeface="Plus Jakarta Sans"/>
                          <a:ea typeface="Plus Jakarta Sans"/>
                          <a:cs typeface="Plus Jakarta Sans"/>
                          <a:sym typeface="Plus Jakarta Sans"/>
                        </a:rPr>
                        <a:t>Messaging suggestions</a:t>
                      </a:r>
                      <a:endParaRPr i="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chemeClr val="lt2"/>
                          </a:solidFill>
                          <a:latin typeface="Plus Jakarta Sans"/>
                          <a:ea typeface="Plus Jakarta Sans"/>
                          <a:cs typeface="Plus Jakarta Sans"/>
                          <a:sym typeface="Plus Jakarta Sans"/>
                        </a:rPr>
                        <a:t>Content URL</a:t>
                      </a:r>
                      <a:endParaRPr b="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a:solidFill>
                            <a:schemeClr val="lt2"/>
                          </a:solidFill>
                          <a:latin typeface="Plus Jakarta Sans"/>
                          <a:ea typeface="Plus Jakarta Sans"/>
                          <a:cs typeface="Plus Jakarta Sans"/>
                          <a:sym typeface="Plus Jakarta Sans"/>
                        </a:rPr>
                        <a:t>Suggested </a:t>
                      </a:r>
                      <a:r>
                        <a:rPr b="1" lang="en-US" sz="1100" u="none" cap="none" strike="noStrike">
                          <a:solidFill>
                            <a:schemeClr val="lt2"/>
                          </a:solidFill>
                          <a:latin typeface="Plus Jakarta Sans"/>
                          <a:ea typeface="Plus Jakarta Sans"/>
                          <a:cs typeface="Plus Jakarta Sans"/>
                          <a:sym typeface="Plus Jakarta Sans"/>
                        </a:rPr>
                        <a:t>Image*</a:t>
                      </a:r>
                      <a:endParaRPr i="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915475">
                <a:tc>
                  <a:txBody>
                    <a:bodyPr/>
                    <a:lstStyle/>
                    <a:p>
                      <a:pPr indent="0" lvl="0" marL="0" marR="0" rtl="0" algn="l">
                        <a:lnSpc>
                          <a:spcPct val="100000"/>
                        </a:lnSpc>
                        <a:spcBef>
                          <a:spcPts val="0"/>
                        </a:spcBef>
                        <a:spcAft>
                          <a:spcPts val="0"/>
                        </a:spcAft>
                        <a:buClr>
                          <a:srgbClr val="000000"/>
                        </a:buClr>
                        <a:buSzPts val="1000"/>
                        <a:buFont typeface="Arial"/>
                        <a:buNone/>
                      </a:pPr>
                      <a:r>
                        <a:rPr lang="en-US" sz="1000" u="none" cap="none" strike="noStrike">
                          <a:solidFill>
                            <a:srgbClr val="4C4C4C"/>
                          </a:solidFill>
                          <a:latin typeface="Plus Jakarta Sans"/>
                          <a:ea typeface="Plus Jakarta Sans"/>
                          <a:cs typeface="Plus Jakarta Sans"/>
                          <a:sym typeface="Plus Jakarta Sans"/>
                        </a:rPr>
                        <a:t>Step aside, breast self-exams! Breast </a:t>
                      </a:r>
                      <a:r>
                        <a:rPr b="1" lang="en-US" sz="1000" u="none" cap="none" strike="noStrike">
                          <a:solidFill>
                            <a:srgbClr val="4C4C4C"/>
                          </a:solidFill>
                          <a:latin typeface="Plus Jakarta Sans"/>
                          <a:ea typeface="Plus Jakarta Sans"/>
                          <a:cs typeface="Plus Jakarta Sans"/>
                          <a:sym typeface="Plus Jakarta Sans"/>
                        </a:rPr>
                        <a:t>self-awareness</a:t>
                      </a:r>
                      <a:r>
                        <a:rPr lang="en-US" sz="1000" u="none" cap="none" strike="noStrike">
                          <a:solidFill>
                            <a:srgbClr val="4C4C4C"/>
                          </a:solidFill>
                          <a:latin typeface="Plus Jakarta Sans"/>
                          <a:ea typeface="Plus Jakarta Sans"/>
                          <a:cs typeface="Plus Jakarta Sans"/>
                          <a:sym typeface="Plus Jakarta Sans"/>
                        </a:rPr>
                        <a:t> is the recommended practice now. Click</a:t>
                      </a:r>
                      <a:r>
                        <a:rPr lang="en-US" sz="1000" u="none" cap="none" strike="noStrike">
                          <a:solidFill>
                            <a:srgbClr val="000000"/>
                          </a:solidFill>
                          <a:latin typeface="Plus Jakarta Sans"/>
                          <a:ea typeface="Plus Jakarta Sans"/>
                          <a:cs typeface="Plus Jakarta Sans"/>
                          <a:sym typeface="Plus Jakarta Sans"/>
                        </a:rPr>
                        <a:t> </a:t>
                      </a:r>
                      <a:r>
                        <a:rPr lang="en-US" sz="1000" u="sng" cap="none" strike="noStrike">
                          <a:solidFill>
                            <a:srgbClr val="0563C1"/>
                          </a:solidFill>
                          <a:latin typeface="Plus Jakarta Sans"/>
                          <a:ea typeface="Plus Jakarta Sans"/>
                          <a:cs typeface="Plus Jakarta Sans"/>
                          <a:sym typeface="Plus Jakarta Sans"/>
                          <a:hlinkClick r:id="rId4">
                            <a:extLst>
                              <a:ext uri="{A12FA001-AC4F-418D-AE19-62706E023703}">
                                <ahyp:hlinkClr val="tx"/>
                              </a:ext>
                            </a:extLst>
                          </a:hlinkClick>
                        </a:rPr>
                        <a:t>here</a:t>
                      </a:r>
                      <a:r>
                        <a:rPr lang="en-US" sz="1000" u="none" cap="none" strike="noStrike">
                          <a:solidFill>
                            <a:srgbClr val="4C4C4C"/>
                          </a:solidFill>
                          <a:latin typeface="Plus Jakarta Sans"/>
                          <a:ea typeface="Plus Jakarta Sans"/>
                          <a:cs typeface="Plus Jakarta Sans"/>
                          <a:sym typeface="Plus Jakarta Sans"/>
                        </a:rPr>
                        <a:t> to learn what this new approach means for you.</a:t>
                      </a:r>
                      <a:endParaRPr sz="1000" u="none" cap="none" strike="noStrike">
                        <a:solidFill>
                          <a:srgbClr val="4C4C4C"/>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Clr>
                          <a:srgbClr val="000000"/>
                        </a:buClr>
                        <a:buSzPts val="1100"/>
                        <a:buFont typeface="Arial"/>
                        <a:buNone/>
                      </a:pPr>
                      <a:r>
                        <a:t/>
                      </a:r>
                      <a:endParaRPr sz="1000" u="none" cap="none" strike="noStrike">
                        <a:solidFill>
                          <a:srgbClr val="4C4C4C"/>
                        </a:solidFill>
                        <a:latin typeface="Plus Jakarta Sans"/>
                        <a:ea typeface="Plus Jakarta Sans"/>
                        <a:cs typeface="Plus Jakarta Sans"/>
                        <a:sym typeface="Plus Jakarta Sans"/>
                      </a:endParaRPr>
                    </a:p>
                  </a:txBody>
                  <a:tcPr marT="137150" marB="137150" marR="137150" marL="137150">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000" u="sng" cap="none" strike="noStrike">
                          <a:solidFill>
                            <a:srgbClr val="0563C1"/>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https://schl41demo.staywellhealthlibrary.com/Library/DiseasesConditions/Adult/Breast/85,P00135</a:t>
                      </a:r>
                      <a:r>
                        <a:rPr lang="en-US" sz="1000" u="none" cap="none" strike="noStrike">
                          <a:solidFill>
                            <a:srgbClr val="000000"/>
                          </a:solidFill>
                          <a:latin typeface="Plus Jakarta Sans"/>
                          <a:ea typeface="Plus Jakarta Sans"/>
                          <a:cs typeface="Plus Jakarta Sans"/>
                          <a:sym typeface="Plus Jakarta Sans"/>
                        </a:rPr>
                        <a:t> </a:t>
                      </a:r>
                      <a:endParaRPr sz="1000" u="none" cap="none" strike="noStrike">
                        <a:latin typeface="Plus Jakarta Sans"/>
                        <a:ea typeface="Plus Jakarta Sans"/>
                        <a:cs typeface="Plus Jakarta Sans"/>
                        <a:sym typeface="Plus Jakarta Sans"/>
                      </a:endParaRPr>
                    </a:p>
                  </a:txBody>
                  <a:tcPr marT="137150" marB="137150" marR="137150" marL="137150">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Clr>
                          <a:srgbClr val="000000"/>
                        </a:buClr>
                        <a:buSzPts val="1000"/>
                        <a:buFont typeface="Arial"/>
                        <a:buNone/>
                      </a:pPr>
                      <a:r>
                        <a:t/>
                      </a:r>
                      <a:endParaRPr sz="1000" u="none" cap="none" strike="noStrike">
                        <a:latin typeface="Plus Jakarta Sans"/>
                        <a:ea typeface="Plus Jakarta Sans"/>
                        <a:cs typeface="Plus Jakarta Sans"/>
                        <a:sym typeface="Plus Jakarta Sans"/>
                      </a:endParaRPr>
                    </a:p>
                  </a:txBody>
                  <a:tcPr marT="137150" marB="137150" marR="137150" marL="137150">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graphicFrame>
        <p:nvGraphicFramePr>
          <p:cNvPr id="1229" name="Google Shape;1229;p126"/>
          <p:cNvGraphicFramePr/>
          <p:nvPr/>
        </p:nvGraphicFramePr>
        <p:xfrm>
          <a:off x="577900" y="778925"/>
          <a:ext cx="3000000" cy="3000000"/>
        </p:xfrm>
        <a:graphic>
          <a:graphicData uri="http://schemas.openxmlformats.org/drawingml/2006/table">
            <a:tbl>
              <a:tblPr>
                <a:noFill/>
                <a:tableStyleId>{028BB4B2-9D50-4468-9E9B-31A600F4A2C2}</a:tableStyleId>
              </a:tblPr>
              <a:tblGrid>
                <a:gridCol w="3945225"/>
                <a:gridCol w="2413525"/>
                <a:gridCol w="2042525"/>
              </a:tblGrid>
              <a:tr h="303425">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chemeClr val="lt2"/>
                          </a:solidFill>
                          <a:latin typeface="Plus Jakarta Sans"/>
                          <a:ea typeface="Plus Jakarta Sans"/>
                          <a:cs typeface="Plus Jakarta Sans"/>
                          <a:sym typeface="Plus Jakarta Sans"/>
                        </a:rPr>
                        <a:t>Messaging suggestions</a:t>
                      </a:r>
                      <a:endParaRPr i="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chemeClr val="lt2"/>
                          </a:solidFill>
                          <a:latin typeface="Plus Jakarta Sans"/>
                          <a:ea typeface="Plus Jakarta Sans"/>
                          <a:cs typeface="Plus Jakarta Sans"/>
                          <a:sym typeface="Plus Jakarta Sans"/>
                        </a:rPr>
                        <a:t>Content URL</a:t>
                      </a:r>
                      <a:endParaRPr b="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a:solidFill>
                            <a:schemeClr val="lt2"/>
                          </a:solidFill>
                          <a:latin typeface="Plus Jakarta Sans"/>
                          <a:ea typeface="Plus Jakarta Sans"/>
                          <a:cs typeface="Plus Jakarta Sans"/>
                          <a:sym typeface="Plus Jakarta Sans"/>
                        </a:rPr>
                        <a:t>Suggested </a:t>
                      </a:r>
                      <a:r>
                        <a:rPr b="1" lang="en-US" sz="1100" u="none" cap="none" strike="noStrike">
                          <a:solidFill>
                            <a:schemeClr val="lt2"/>
                          </a:solidFill>
                          <a:latin typeface="Plus Jakarta Sans"/>
                          <a:ea typeface="Plus Jakarta Sans"/>
                          <a:cs typeface="Plus Jakarta Sans"/>
                          <a:sym typeface="Plus Jakarta Sans"/>
                        </a:rPr>
                        <a:t>Image*</a:t>
                      </a:r>
                      <a:endParaRPr i="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915475">
                <a:tc>
                  <a:txBody>
                    <a:bodyPr/>
                    <a:lstStyle/>
                    <a:p>
                      <a:pPr indent="0" lvl="0" marL="0" marR="0" rtl="0" algn="l">
                        <a:lnSpc>
                          <a:spcPct val="100000"/>
                        </a:lnSpc>
                        <a:spcBef>
                          <a:spcPts val="0"/>
                        </a:spcBef>
                        <a:spcAft>
                          <a:spcPts val="0"/>
                        </a:spcAft>
                        <a:buClr>
                          <a:srgbClr val="000000"/>
                        </a:buClr>
                        <a:buSzPts val="1100"/>
                        <a:buFont typeface="Arial"/>
                        <a:buNone/>
                      </a:pPr>
                      <a:r>
                        <a:rPr lang="en-US" sz="1000" u="none" cap="none" strike="noStrike">
                          <a:solidFill>
                            <a:srgbClr val="4C4C4C"/>
                          </a:solidFill>
                          <a:latin typeface="Plus Jakarta Sans"/>
                          <a:ea typeface="Plus Jakarta Sans"/>
                          <a:cs typeface="Plus Jakarta Sans"/>
                          <a:sym typeface="Plus Jakarta Sans"/>
                        </a:rPr>
                        <a:t>The breast cancer death rate is dropping. Let’s keep that trend going. Answer</a:t>
                      </a:r>
                      <a:r>
                        <a:rPr lang="en-US" sz="1000" u="none" cap="none" strike="noStrike">
                          <a:solidFill>
                            <a:srgbClr val="000000"/>
                          </a:solidFill>
                          <a:latin typeface="Plus Jakarta Sans"/>
                          <a:ea typeface="Plus Jakarta Sans"/>
                          <a:cs typeface="Plus Jakarta Sans"/>
                          <a:sym typeface="Plus Jakarta Sans"/>
                        </a:rPr>
                        <a:t> </a:t>
                      </a:r>
                      <a:r>
                        <a:rPr lang="en-US" sz="1000" u="sng" cap="none" strike="noStrike">
                          <a:solidFill>
                            <a:srgbClr val="0563C1"/>
                          </a:solidFill>
                          <a:latin typeface="Plus Jakarta Sans"/>
                          <a:ea typeface="Plus Jakarta Sans"/>
                          <a:cs typeface="Plus Jakarta Sans"/>
                          <a:sym typeface="Plus Jakarta Sans"/>
                          <a:hlinkClick r:id="rId6">
                            <a:extLst>
                              <a:ext uri="{A12FA001-AC4F-418D-AE19-62706E023703}">
                                <ahyp:hlinkClr val="tx"/>
                              </a:ext>
                            </a:extLst>
                          </a:hlinkClick>
                        </a:rPr>
                        <a:t>these 21 short questions</a:t>
                      </a:r>
                      <a:r>
                        <a:rPr lang="en-US" sz="1000" u="none" cap="none" strike="noStrike">
                          <a:solidFill>
                            <a:srgbClr val="000000"/>
                          </a:solidFill>
                          <a:latin typeface="Plus Jakarta Sans"/>
                          <a:ea typeface="Plus Jakarta Sans"/>
                          <a:cs typeface="Plus Jakarta Sans"/>
                          <a:sym typeface="Plus Jakarta Sans"/>
                        </a:rPr>
                        <a:t> </a:t>
                      </a:r>
                      <a:r>
                        <a:rPr lang="en-US" sz="1000" u="none" cap="none" strike="noStrike">
                          <a:solidFill>
                            <a:srgbClr val="4C4C4C"/>
                          </a:solidFill>
                          <a:latin typeface="Plus Jakarta Sans"/>
                          <a:ea typeface="Plus Jakarta Sans"/>
                          <a:cs typeface="Plus Jakarta Sans"/>
                          <a:sym typeface="Plus Jakarta Sans"/>
                        </a:rPr>
                        <a:t>to learn your specific risk factors—the first step in developing a personal screening plan with your healthcare provider.</a:t>
                      </a:r>
                      <a:endParaRPr sz="1000" u="none" cap="none" strike="noStrike">
                        <a:solidFill>
                          <a:srgbClr val="4C4C4C"/>
                        </a:solidFill>
                        <a:latin typeface="Plus Jakarta Sans"/>
                        <a:ea typeface="Plus Jakarta Sans"/>
                        <a:cs typeface="Plus Jakarta Sans"/>
                        <a:sym typeface="Plus Jakarta Sans"/>
                      </a:endParaRPr>
                    </a:p>
                  </a:txBody>
                  <a:tcPr marT="137150" marB="137150" marR="137150" marL="137150">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000" u="sng" cap="none" strike="noStrike">
                          <a:solidFill>
                            <a:srgbClr val="0563C1"/>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https://schl41demo.staywellhealthlibrary.com/Search/42,BreastCancerRisk</a:t>
                      </a:r>
                      <a:endParaRPr sz="1000" u="none" cap="none" strike="noStrike">
                        <a:latin typeface="Plus Jakarta Sans"/>
                        <a:ea typeface="Plus Jakarta Sans"/>
                        <a:cs typeface="Plus Jakarta Sans"/>
                        <a:sym typeface="Plus Jakarta Sans"/>
                      </a:endParaRPr>
                    </a:p>
                  </a:txBody>
                  <a:tcPr marT="137150" marB="137150" marR="137150" marL="137150">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Clr>
                          <a:srgbClr val="000000"/>
                        </a:buClr>
                        <a:buSzPts val="1000"/>
                        <a:buFont typeface="Arial"/>
                        <a:buNone/>
                      </a:pPr>
                      <a:r>
                        <a:t/>
                      </a:r>
                      <a:endParaRPr sz="1000" u="none" cap="none" strike="noStrike">
                        <a:latin typeface="Plus Jakarta Sans"/>
                        <a:ea typeface="Plus Jakarta Sans"/>
                        <a:cs typeface="Plus Jakarta Sans"/>
                        <a:sym typeface="Plus Jakarta Sans"/>
                      </a:endParaRPr>
                    </a:p>
                  </a:txBody>
                  <a:tcPr marT="137150" marB="137150" marR="137150" marL="137150">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1230" name="Google Shape;1230;p126"/>
          <p:cNvSpPr txBox="1"/>
          <p:nvPr/>
        </p:nvSpPr>
        <p:spPr>
          <a:xfrm>
            <a:off x="576775" y="4667575"/>
            <a:ext cx="8480100" cy="316200"/>
          </a:xfrm>
          <a:prstGeom prst="rect">
            <a:avLst/>
          </a:prstGeom>
          <a:noFill/>
          <a:ln>
            <a:noFill/>
          </a:ln>
        </p:spPr>
        <p:txBody>
          <a:bodyPr anchorCtr="0" anchor="b" bIns="45700" lIns="0" spcFirstLastPara="1" rIns="91425" wrap="square" tIns="45700">
            <a:noAutofit/>
          </a:bodyPr>
          <a:lstStyle/>
          <a:p>
            <a:pPr indent="0" lvl="0" marL="0" marR="0" rtl="0" algn="l">
              <a:lnSpc>
                <a:spcPct val="90000"/>
              </a:lnSpc>
              <a:spcBef>
                <a:spcPts val="0"/>
              </a:spcBef>
              <a:spcAft>
                <a:spcPts val="0"/>
              </a:spcAft>
              <a:buClr>
                <a:srgbClr val="000000"/>
              </a:buClr>
              <a:buSzPts val="1400"/>
              <a:buFont typeface="Arial"/>
              <a:buNone/>
            </a:pPr>
            <a:r>
              <a:rPr lang="en-US" sz="2000">
                <a:solidFill>
                  <a:schemeClr val="dk2"/>
                </a:solidFill>
                <a:latin typeface="Plus Jakarta Sans ExtraBold"/>
                <a:ea typeface="Plus Jakarta Sans ExtraBold"/>
                <a:cs typeface="Plus Jakarta Sans ExtraBold"/>
                <a:sym typeface="Plus Jakarta Sans ExtraBold"/>
              </a:rPr>
              <a:t>Theme 5: Understand What Breast Cancer Stage and Grade Mean</a:t>
            </a:r>
            <a:endParaRPr b="1" i="0" sz="2000" u="none" cap="none" strike="noStrike">
              <a:solidFill>
                <a:srgbClr val="1670A5"/>
              </a:solidFill>
              <a:latin typeface="Plus Jakarta Sans"/>
              <a:ea typeface="Plus Jakarta Sans"/>
              <a:cs typeface="Plus Jakarta Sans"/>
              <a:sym typeface="Plus Jakarta Sans"/>
            </a:endParaRPr>
          </a:p>
        </p:txBody>
      </p:sp>
      <p:graphicFrame>
        <p:nvGraphicFramePr>
          <p:cNvPr id="1231" name="Google Shape;1231;p126"/>
          <p:cNvGraphicFramePr/>
          <p:nvPr/>
        </p:nvGraphicFramePr>
        <p:xfrm>
          <a:off x="579013" y="4983775"/>
          <a:ext cx="3000000" cy="3000000"/>
        </p:xfrm>
        <a:graphic>
          <a:graphicData uri="http://schemas.openxmlformats.org/drawingml/2006/table">
            <a:tbl>
              <a:tblPr>
                <a:noFill/>
                <a:tableStyleId>{028BB4B2-9D50-4468-9E9B-31A600F4A2C2}</a:tableStyleId>
              </a:tblPr>
              <a:tblGrid>
                <a:gridCol w="3980025"/>
                <a:gridCol w="2436200"/>
                <a:gridCol w="2063975"/>
              </a:tblGrid>
              <a:tr h="303425">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chemeClr val="lt2"/>
                          </a:solidFill>
                          <a:latin typeface="Plus Jakarta Sans"/>
                          <a:ea typeface="Plus Jakarta Sans"/>
                          <a:cs typeface="Plus Jakarta Sans"/>
                          <a:sym typeface="Plus Jakarta Sans"/>
                        </a:rPr>
                        <a:t>Messaging suggestions</a:t>
                      </a:r>
                      <a:endParaRPr i="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chemeClr val="lt2"/>
                          </a:solidFill>
                          <a:latin typeface="Plus Jakarta Sans"/>
                          <a:ea typeface="Plus Jakarta Sans"/>
                          <a:cs typeface="Plus Jakarta Sans"/>
                          <a:sym typeface="Plus Jakarta Sans"/>
                        </a:rPr>
                        <a:t>Content URL</a:t>
                      </a:r>
                      <a:endParaRPr b="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a:solidFill>
                            <a:schemeClr val="lt2"/>
                          </a:solidFill>
                          <a:latin typeface="Plus Jakarta Sans"/>
                          <a:ea typeface="Plus Jakarta Sans"/>
                          <a:cs typeface="Plus Jakarta Sans"/>
                          <a:sym typeface="Plus Jakarta Sans"/>
                        </a:rPr>
                        <a:t>Suggested </a:t>
                      </a:r>
                      <a:r>
                        <a:rPr b="1" lang="en-US" sz="1100" u="none" cap="none" strike="noStrike">
                          <a:solidFill>
                            <a:schemeClr val="lt2"/>
                          </a:solidFill>
                          <a:latin typeface="Plus Jakarta Sans"/>
                          <a:ea typeface="Plus Jakarta Sans"/>
                          <a:cs typeface="Plus Jakarta Sans"/>
                          <a:sym typeface="Plus Jakarta Sans"/>
                        </a:rPr>
                        <a:t>Image*</a:t>
                      </a:r>
                      <a:endParaRPr i="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915475">
                <a:tc>
                  <a:txBody>
                    <a:bodyPr/>
                    <a:lstStyle/>
                    <a:p>
                      <a:pPr indent="0" lvl="0" marL="0" marR="0" rtl="0" algn="l">
                        <a:lnSpc>
                          <a:spcPct val="100000"/>
                        </a:lnSpc>
                        <a:spcBef>
                          <a:spcPts val="0"/>
                        </a:spcBef>
                        <a:spcAft>
                          <a:spcPts val="0"/>
                        </a:spcAft>
                        <a:buClr>
                          <a:srgbClr val="000000"/>
                        </a:buClr>
                        <a:buSzPts val="1000"/>
                        <a:buFont typeface="Arial"/>
                        <a:buNone/>
                      </a:pPr>
                      <a:r>
                        <a:rPr lang="en-US" sz="1000" u="none" cap="none" strike="noStrike">
                          <a:solidFill>
                            <a:srgbClr val="4C4C4C"/>
                          </a:solidFill>
                          <a:latin typeface="Plus Jakarta Sans"/>
                          <a:ea typeface="Plus Jakarta Sans"/>
                          <a:cs typeface="Plus Jakarta Sans"/>
                          <a:sym typeface="Plus Jakarta Sans"/>
                        </a:rPr>
                        <a:t>Finding out you have breast cancer is a lot to take in. Click</a:t>
                      </a:r>
                      <a:r>
                        <a:rPr lang="en-US" sz="1000" u="none" cap="none" strike="noStrike">
                          <a:solidFill>
                            <a:srgbClr val="000000"/>
                          </a:solidFill>
                          <a:latin typeface="Plus Jakarta Sans"/>
                          <a:ea typeface="Plus Jakarta Sans"/>
                          <a:cs typeface="Plus Jakarta Sans"/>
                          <a:sym typeface="Plus Jakarta Sans"/>
                        </a:rPr>
                        <a:t> </a:t>
                      </a:r>
                      <a:r>
                        <a:rPr lang="en-US" sz="1000" u="sng" cap="none" strike="noStrike">
                          <a:solidFill>
                            <a:srgbClr val="0563C1"/>
                          </a:solidFill>
                          <a:latin typeface="Plus Jakarta Sans"/>
                          <a:ea typeface="Plus Jakarta Sans"/>
                          <a:cs typeface="Plus Jakarta Sans"/>
                          <a:sym typeface="Plus Jakarta Sans"/>
                          <a:hlinkClick r:id="rId8">
                            <a:extLst>
                              <a:ext uri="{A12FA001-AC4F-418D-AE19-62706E023703}">
                                <ahyp:hlinkClr val="tx"/>
                              </a:ext>
                            </a:extLst>
                          </a:hlinkClick>
                        </a:rPr>
                        <a:t>here</a:t>
                      </a:r>
                      <a:r>
                        <a:rPr lang="en-US" sz="1000" u="none" cap="none" strike="noStrike">
                          <a:solidFill>
                            <a:srgbClr val="4C4C4C"/>
                          </a:solidFill>
                          <a:latin typeface="Plus Jakarta Sans"/>
                          <a:ea typeface="Plus Jakarta Sans"/>
                          <a:cs typeface="Plus Jakarta Sans"/>
                          <a:sym typeface="Plus Jakarta Sans"/>
                        </a:rPr>
                        <a:t> for a breakdown of breast cancer grades and stages to help you understand your diagnosis.</a:t>
                      </a:r>
                      <a:endParaRPr sz="1000" u="none" cap="none" strike="noStrike">
                        <a:latin typeface="Plus Jakarta Sans"/>
                        <a:ea typeface="Plus Jakarta Sans"/>
                        <a:cs typeface="Plus Jakarta Sans"/>
                        <a:sym typeface="Plus Jakarta Sans"/>
                      </a:endParaRPr>
                    </a:p>
                  </a:txBody>
                  <a:tcPr marT="137150" marB="137150" marR="137150" marL="137150">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Clr>
                          <a:srgbClr val="000000"/>
                        </a:buClr>
                        <a:buSzPts val="1000"/>
                        <a:buFont typeface="Arial"/>
                        <a:buNone/>
                      </a:pPr>
                      <a:r>
                        <a:rPr lang="en-US" sz="1000" u="sng" cap="none" strike="noStrike">
                          <a:solidFill>
                            <a:srgbClr val="0563C1"/>
                          </a:solidFill>
                          <a:latin typeface="Plus Jakarta Sans"/>
                          <a:ea typeface="Plus Jakarta Sans"/>
                          <a:cs typeface="Plus Jakarta Sans"/>
                          <a:sym typeface="Plus Jakarta Sans"/>
                          <a:hlinkClick r:id="rId9">
                            <a:extLst>
                              <a:ext uri="{A12FA001-AC4F-418D-AE19-62706E023703}">
                                <ahyp:hlinkClr val="tx"/>
                              </a:ext>
                            </a:extLst>
                          </a:hlinkClick>
                        </a:rPr>
                        <a:t>https://schl41demo.staywellhealthlibrary.com/Library/DiseasesConditions/Adult/Breast/34,8535-1</a:t>
                      </a:r>
                      <a:endParaRPr sz="1000" u="none" cap="none" strike="noStrike">
                        <a:latin typeface="Plus Jakarta Sans"/>
                        <a:ea typeface="Plus Jakarta Sans"/>
                        <a:cs typeface="Plus Jakarta Sans"/>
                        <a:sym typeface="Plus Jakarta Sans"/>
                      </a:endParaRPr>
                    </a:p>
                  </a:txBody>
                  <a:tcPr marT="137150" marB="137150" marR="137150" marL="137150">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Clr>
                          <a:srgbClr val="000000"/>
                        </a:buClr>
                        <a:buSzPts val="1000"/>
                        <a:buFont typeface="Arial"/>
                        <a:buNone/>
                      </a:pPr>
                      <a:r>
                        <a:t/>
                      </a:r>
                      <a:endParaRPr sz="1000" u="none" cap="none" strike="noStrike">
                        <a:latin typeface="Plus Jakarta Sans"/>
                        <a:ea typeface="Plus Jakarta Sans"/>
                        <a:cs typeface="Plus Jakarta Sans"/>
                        <a:sym typeface="Plus Jakarta Sans"/>
                      </a:endParaRPr>
                    </a:p>
                  </a:txBody>
                  <a:tcPr marT="137150" marB="137150" marR="137150" marL="137150">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pic>
        <p:nvPicPr>
          <p:cNvPr descr="A picture containing scissors, tool&#10;&#10;Description automatically generated" id="1232" name="Google Shape;1232;p126"/>
          <p:cNvPicPr preferRelativeResize="0"/>
          <p:nvPr/>
        </p:nvPicPr>
        <p:blipFill rotWithShape="1">
          <a:blip r:embed="rId10">
            <a:alphaModFix/>
          </a:blip>
          <a:srcRect b="0" l="0" r="0" t="0"/>
          <a:stretch/>
        </p:blipFill>
        <p:spPr>
          <a:xfrm>
            <a:off x="7412729" y="3324913"/>
            <a:ext cx="1319226" cy="877200"/>
          </a:xfrm>
          <a:prstGeom prst="rect">
            <a:avLst/>
          </a:prstGeom>
          <a:noFill/>
          <a:ln>
            <a:noFill/>
          </a:ln>
        </p:spPr>
      </p:pic>
      <p:pic>
        <p:nvPicPr>
          <p:cNvPr id="1233" name="Google Shape;1233;p126"/>
          <p:cNvPicPr preferRelativeResize="0"/>
          <p:nvPr/>
        </p:nvPicPr>
        <p:blipFill rotWithShape="1">
          <a:blip r:embed="rId11">
            <a:alphaModFix/>
          </a:blip>
          <a:srcRect b="0" l="0" r="0" t="0"/>
          <a:stretch/>
        </p:blipFill>
        <p:spPr>
          <a:xfrm>
            <a:off x="7301729" y="5449250"/>
            <a:ext cx="1541225" cy="643500"/>
          </a:xfrm>
          <a:prstGeom prst="rect">
            <a:avLst/>
          </a:prstGeom>
          <a:noFill/>
          <a:ln>
            <a:noFill/>
          </a:ln>
        </p:spPr>
      </p:pic>
      <p:pic>
        <p:nvPicPr>
          <p:cNvPr descr="A picture containing person, person, window&#10;&#10;Description automatically generated" id="1234" name="Google Shape;1234;p126"/>
          <p:cNvPicPr preferRelativeResize="0"/>
          <p:nvPr/>
        </p:nvPicPr>
        <p:blipFill rotWithShape="1">
          <a:blip r:embed="rId12">
            <a:alphaModFix/>
          </a:blip>
          <a:srcRect b="0" l="0" r="0" t="0"/>
          <a:stretch/>
        </p:blipFill>
        <p:spPr>
          <a:xfrm>
            <a:off x="7480446" y="1184425"/>
            <a:ext cx="1183791" cy="78717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9" name="Shape 1239"/>
        <p:cNvGrpSpPr/>
        <p:nvPr/>
      </p:nvGrpSpPr>
      <p:grpSpPr>
        <a:xfrm>
          <a:off x="0" y="0"/>
          <a:ext cx="0" cy="0"/>
          <a:chOff x="0" y="0"/>
          <a:chExt cx="0" cy="0"/>
        </a:xfrm>
      </p:grpSpPr>
      <p:sp>
        <p:nvSpPr>
          <p:cNvPr id="1240" name="Google Shape;1240;p127"/>
          <p:cNvSpPr txBox="1"/>
          <p:nvPr/>
        </p:nvSpPr>
        <p:spPr>
          <a:xfrm>
            <a:off x="9719250" y="3200550"/>
            <a:ext cx="1986300" cy="1477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Empathetic messages work well for an emotional topic like breast cancer.</a:t>
            </a:r>
            <a:endParaRPr b="1">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100"/>
              <a:buFont typeface="Arial"/>
              <a:buNone/>
            </a:pPr>
            <a:r>
              <a:t/>
            </a:r>
            <a:endParaRPr b="1">
              <a:solidFill>
                <a:schemeClr val="accent3"/>
              </a:solidFill>
              <a:latin typeface="Plus Jakarta Sans"/>
              <a:ea typeface="Plus Jakarta Sans"/>
              <a:cs typeface="Plus Jakarta Sans"/>
              <a:sym typeface="Plus Jakarta Sans"/>
            </a:endParaRPr>
          </a:p>
        </p:txBody>
      </p:sp>
      <p:grpSp>
        <p:nvGrpSpPr>
          <p:cNvPr id="1241" name="Google Shape;1241;p127"/>
          <p:cNvGrpSpPr/>
          <p:nvPr/>
        </p:nvGrpSpPr>
        <p:grpSpPr>
          <a:xfrm>
            <a:off x="10371600" y="2484625"/>
            <a:ext cx="681600" cy="681600"/>
            <a:chOff x="10294125" y="1691525"/>
            <a:chExt cx="681600" cy="681600"/>
          </a:xfrm>
        </p:grpSpPr>
        <p:sp>
          <p:nvSpPr>
            <p:cNvPr id="1242" name="Google Shape;1242;p127"/>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243" name="Google Shape;1243;p127"/>
            <p:cNvPicPr preferRelativeResize="0"/>
            <p:nvPr/>
          </p:nvPicPr>
          <p:blipFill>
            <a:blip r:embed="rId3">
              <a:alphaModFix/>
            </a:blip>
            <a:stretch>
              <a:fillRect/>
            </a:stretch>
          </p:blipFill>
          <p:spPr>
            <a:xfrm>
              <a:off x="10419913" y="1813734"/>
              <a:ext cx="430025" cy="437175"/>
            </a:xfrm>
            <a:prstGeom prst="rect">
              <a:avLst/>
            </a:prstGeom>
            <a:noFill/>
            <a:ln>
              <a:noFill/>
            </a:ln>
          </p:spPr>
        </p:pic>
      </p:grpSp>
      <p:sp>
        <p:nvSpPr>
          <p:cNvPr id="1244" name="Google Shape;1244;p127"/>
          <p:cNvSpPr txBox="1"/>
          <p:nvPr/>
        </p:nvSpPr>
        <p:spPr>
          <a:xfrm>
            <a:off x="1152700" y="6191850"/>
            <a:ext cx="5456400" cy="585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sp>
        <p:nvSpPr>
          <p:cNvPr id="1245" name="Google Shape;1245;p127"/>
          <p:cNvSpPr txBox="1"/>
          <p:nvPr/>
        </p:nvSpPr>
        <p:spPr>
          <a:xfrm>
            <a:off x="880200" y="305150"/>
            <a:ext cx="6541200" cy="316200"/>
          </a:xfrm>
          <a:prstGeom prst="rect">
            <a:avLst/>
          </a:prstGeom>
          <a:noFill/>
          <a:ln>
            <a:noFill/>
          </a:ln>
        </p:spPr>
        <p:txBody>
          <a:bodyPr anchorCtr="0" anchor="b" bIns="45700" lIns="0" spcFirstLastPara="1" rIns="91425" wrap="square" tIns="45700">
            <a:noAutofit/>
          </a:bodyPr>
          <a:lstStyle/>
          <a:p>
            <a:pPr indent="0" lvl="0" marL="0" marR="0" rtl="0" algn="l">
              <a:lnSpc>
                <a:spcPct val="90000"/>
              </a:lnSpc>
              <a:spcBef>
                <a:spcPts val="0"/>
              </a:spcBef>
              <a:spcAft>
                <a:spcPts val="0"/>
              </a:spcAft>
              <a:buClr>
                <a:srgbClr val="000000"/>
              </a:buClr>
              <a:buSzPts val="1400"/>
              <a:buFont typeface="Arial"/>
              <a:buNone/>
            </a:pPr>
            <a:r>
              <a:rPr b="1" i="0" lang="en-US" sz="1800" u="none" cap="none" strike="noStrike">
                <a:solidFill>
                  <a:schemeClr val="dk2"/>
                </a:solidFill>
                <a:latin typeface="Plus Jakarta Sans"/>
                <a:ea typeface="Plus Jakarta Sans"/>
                <a:cs typeface="Plus Jakarta Sans"/>
                <a:sym typeface="Plus Jakarta Sans"/>
              </a:rPr>
              <a:t>Theme 6: Your Emotional Health Matters</a:t>
            </a:r>
            <a:endParaRPr b="1" i="0" sz="1800" u="none" cap="none" strike="noStrike">
              <a:solidFill>
                <a:schemeClr val="dk2"/>
              </a:solidFill>
              <a:latin typeface="Plus Jakarta Sans"/>
              <a:ea typeface="Plus Jakarta Sans"/>
              <a:cs typeface="Plus Jakarta Sans"/>
              <a:sym typeface="Plus Jakarta Sans"/>
            </a:endParaRPr>
          </a:p>
        </p:txBody>
      </p:sp>
      <p:sp>
        <p:nvSpPr>
          <p:cNvPr id="1246" name="Google Shape;1246;p127"/>
          <p:cNvSpPr txBox="1"/>
          <p:nvPr/>
        </p:nvSpPr>
        <p:spPr>
          <a:xfrm>
            <a:off x="880200" y="2209046"/>
            <a:ext cx="6541200" cy="316200"/>
          </a:xfrm>
          <a:prstGeom prst="rect">
            <a:avLst/>
          </a:prstGeom>
          <a:noFill/>
          <a:ln>
            <a:noFill/>
          </a:ln>
        </p:spPr>
        <p:txBody>
          <a:bodyPr anchorCtr="0" anchor="b" bIns="45700" lIns="0" spcFirstLastPara="1" rIns="91425" wrap="square" tIns="45700">
            <a:noAutofit/>
          </a:bodyPr>
          <a:lstStyle/>
          <a:p>
            <a:pPr indent="0" lvl="0" marL="0" marR="0" rtl="0" algn="l">
              <a:lnSpc>
                <a:spcPct val="90000"/>
              </a:lnSpc>
              <a:spcBef>
                <a:spcPts val="0"/>
              </a:spcBef>
              <a:spcAft>
                <a:spcPts val="0"/>
              </a:spcAft>
              <a:buClr>
                <a:srgbClr val="000000"/>
              </a:buClr>
              <a:buSzPts val="1400"/>
              <a:buFont typeface="Arial"/>
              <a:buNone/>
            </a:pPr>
            <a:r>
              <a:rPr b="1" lang="en-US" sz="1800">
                <a:solidFill>
                  <a:schemeClr val="dk2"/>
                </a:solidFill>
                <a:latin typeface="Plus Jakarta Sans"/>
                <a:ea typeface="Plus Jakarta Sans"/>
                <a:cs typeface="Plus Jakarta Sans"/>
                <a:sym typeface="Plus Jakarta Sans"/>
              </a:rPr>
              <a:t>Theme 7: Eat Well, Stay Strong</a:t>
            </a:r>
            <a:endParaRPr b="1" sz="1800">
              <a:solidFill>
                <a:schemeClr val="dk2"/>
              </a:solidFill>
              <a:latin typeface="Plus Jakarta Sans"/>
              <a:ea typeface="Plus Jakarta Sans"/>
              <a:cs typeface="Plus Jakarta Sans"/>
              <a:sym typeface="Plus Jakarta Sans"/>
            </a:endParaRPr>
          </a:p>
        </p:txBody>
      </p:sp>
      <p:graphicFrame>
        <p:nvGraphicFramePr>
          <p:cNvPr id="1247" name="Google Shape;1247;p127"/>
          <p:cNvGraphicFramePr/>
          <p:nvPr/>
        </p:nvGraphicFramePr>
        <p:xfrm>
          <a:off x="880200" y="2525246"/>
          <a:ext cx="3000000" cy="3000000"/>
        </p:xfrm>
        <a:graphic>
          <a:graphicData uri="http://schemas.openxmlformats.org/drawingml/2006/table">
            <a:tbl>
              <a:tblPr>
                <a:noFill/>
                <a:tableStyleId>{028BB4B2-9D50-4468-9E9B-31A600F4A2C2}</a:tableStyleId>
              </a:tblPr>
              <a:tblGrid>
                <a:gridCol w="4009700"/>
                <a:gridCol w="2454375"/>
                <a:gridCol w="2262525"/>
              </a:tblGrid>
              <a:tr h="303425">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chemeClr val="lt2"/>
                          </a:solidFill>
                          <a:latin typeface="Plus Jakarta Sans"/>
                          <a:ea typeface="Plus Jakarta Sans"/>
                          <a:cs typeface="Plus Jakarta Sans"/>
                          <a:sym typeface="Plus Jakarta Sans"/>
                        </a:rPr>
                        <a:t>Messaging suggestions</a:t>
                      </a:r>
                      <a:endParaRPr i="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chemeClr val="lt2"/>
                          </a:solidFill>
                          <a:latin typeface="Plus Jakarta Sans"/>
                          <a:ea typeface="Plus Jakarta Sans"/>
                          <a:cs typeface="Plus Jakarta Sans"/>
                          <a:sym typeface="Plus Jakarta Sans"/>
                        </a:rPr>
                        <a:t>Content URL</a:t>
                      </a:r>
                      <a:endParaRPr b="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a:solidFill>
                            <a:schemeClr val="lt2"/>
                          </a:solidFill>
                          <a:latin typeface="Plus Jakarta Sans"/>
                          <a:ea typeface="Plus Jakarta Sans"/>
                          <a:cs typeface="Plus Jakarta Sans"/>
                          <a:sym typeface="Plus Jakarta Sans"/>
                        </a:rPr>
                        <a:t>Suggested </a:t>
                      </a:r>
                      <a:r>
                        <a:rPr b="1" lang="en-US" sz="1100" u="none" cap="none" strike="noStrike">
                          <a:solidFill>
                            <a:schemeClr val="lt2"/>
                          </a:solidFill>
                          <a:latin typeface="Plus Jakarta Sans"/>
                          <a:ea typeface="Plus Jakarta Sans"/>
                          <a:cs typeface="Plus Jakarta Sans"/>
                          <a:sym typeface="Plus Jakarta Sans"/>
                        </a:rPr>
                        <a:t>Image*</a:t>
                      </a:r>
                      <a:endParaRPr i="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915475">
                <a:tc>
                  <a:txBody>
                    <a:bodyPr/>
                    <a:lstStyle/>
                    <a:p>
                      <a:pPr indent="0" lvl="0" marL="0" marR="0" rtl="0" algn="l">
                        <a:lnSpc>
                          <a:spcPct val="100000"/>
                        </a:lnSpc>
                        <a:spcBef>
                          <a:spcPts val="0"/>
                        </a:spcBef>
                        <a:spcAft>
                          <a:spcPts val="0"/>
                        </a:spcAft>
                        <a:buClr>
                          <a:srgbClr val="000000"/>
                        </a:buClr>
                        <a:buSzPts val="1000"/>
                        <a:buFont typeface="Arial"/>
                        <a:buNone/>
                      </a:pPr>
                      <a:r>
                        <a:rPr lang="en-US" sz="1000" u="none" cap="none" strike="noStrike">
                          <a:latin typeface="Plus Jakarta Sans"/>
                          <a:ea typeface="Plus Jakarta Sans"/>
                          <a:cs typeface="Plus Jakarta Sans"/>
                          <a:sym typeface="Plus Jakarta Sans"/>
                        </a:rPr>
                        <a:t>Healthy eating is important, no matter where you are on your breast cancer journey. Your diet can decrease side effects and support your immune system’s fight against cancer. </a:t>
                      </a:r>
                      <a:r>
                        <a:rPr lang="en-US" sz="1000" u="sng" cap="none" strike="noStrike">
                          <a:solidFill>
                            <a:srgbClr val="4285F4"/>
                          </a:solidFill>
                          <a:latin typeface="Plus Jakarta Sans"/>
                          <a:ea typeface="Plus Jakarta Sans"/>
                          <a:cs typeface="Plus Jakarta Sans"/>
                          <a:sym typeface="Plus Jakarta Sans"/>
                          <a:hlinkClick r:id="rId4">
                            <a:extLst>
                              <a:ext uri="{A12FA001-AC4F-418D-AE19-62706E023703}">
                                <ahyp:hlinkClr val="tx"/>
                              </a:ext>
                            </a:extLst>
                          </a:hlinkClick>
                        </a:rPr>
                        <a:t>Learn more</a:t>
                      </a:r>
                      <a:r>
                        <a:rPr lang="en-US" sz="1000" u="none" cap="none" strike="noStrike">
                          <a:latin typeface="Plus Jakarta Sans"/>
                          <a:ea typeface="Plus Jakarta Sans"/>
                          <a:cs typeface="Plus Jakarta Sans"/>
                          <a:sym typeface="Plus Jakarta Sans"/>
                        </a:rPr>
                        <a:t> about the healthful impact of a few changes to your daily routine.</a:t>
                      </a:r>
                      <a:endParaRPr sz="1000" u="none" cap="none" strike="noStrike">
                        <a:latin typeface="Plus Jakarta Sans"/>
                        <a:ea typeface="Plus Jakarta Sans"/>
                        <a:cs typeface="Plus Jakarta Sans"/>
                        <a:sym typeface="Plus Jakarta Sans"/>
                      </a:endParaRPr>
                    </a:p>
                    <a:p>
                      <a:pPr indent="0" lvl="0" marL="0" marR="0" rtl="0" algn="l">
                        <a:lnSpc>
                          <a:spcPct val="100000"/>
                        </a:lnSpc>
                        <a:spcBef>
                          <a:spcPts val="0"/>
                        </a:spcBef>
                        <a:spcAft>
                          <a:spcPts val="0"/>
                        </a:spcAft>
                        <a:buClr>
                          <a:srgbClr val="000000"/>
                        </a:buClr>
                        <a:buSzPts val="1100"/>
                        <a:buFont typeface="Arial"/>
                        <a:buNone/>
                      </a:pPr>
                      <a:r>
                        <a:t/>
                      </a:r>
                      <a:endParaRPr sz="1000" u="none" cap="none" strike="noStrike">
                        <a:latin typeface="Plus Jakarta Sans"/>
                        <a:ea typeface="Plus Jakarta Sans"/>
                        <a:cs typeface="Plus Jakarta Sans"/>
                        <a:sym typeface="Plus Jakarta Sans"/>
                      </a:endParaRPr>
                    </a:p>
                  </a:txBody>
                  <a:tcPr marT="137150" marB="137150" marR="137150" marL="137150">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Clr>
                          <a:srgbClr val="000000"/>
                        </a:buClr>
                        <a:buSzPts val="1000"/>
                        <a:buFont typeface="Arial"/>
                        <a:buNone/>
                      </a:pPr>
                      <a:r>
                        <a:rPr lang="en-US" sz="1000" u="sng" cap="none" strike="noStrike">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https://schl41demo.staywellhealthlibrary.com/Conditions/Cancer/Nutrition/85,p07211</a:t>
                      </a:r>
                      <a:endParaRPr sz="1000" u="none" cap="none" strike="noStrike">
                        <a:solidFill>
                          <a:schemeClr val="accent3"/>
                        </a:solidFill>
                        <a:latin typeface="Plus Jakarta Sans"/>
                        <a:ea typeface="Plus Jakarta Sans"/>
                        <a:cs typeface="Plus Jakarta Sans"/>
                        <a:sym typeface="Plus Jakarta Sans"/>
                      </a:endParaRPr>
                    </a:p>
                  </a:txBody>
                  <a:tcPr marT="137150" marB="137150" marR="137150" marL="137150">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Clr>
                          <a:srgbClr val="000000"/>
                        </a:buClr>
                        <a:buSzPts val="1000"/>
                        <a:buFont typeface="Arial"/>
                        <a:buNone/>
                      </a:pPr>
                      <a:r>
                        <a:t/>
                      </a:r>
                      <a:endParaRPr sz="1100" u="none" cap="none" strike="noStrike">
                        <a:latin typeface="Plus Jakarta Sans"/>
                        <a:ea typeface="Plus Jakarta Sans"/>
                        <a:cs typeface="Plus Jakarta Sans"/>
                        <a:sym typeface="Plus Jakarta Sans"/>
                      </a:endParaRPr>
                    </a:p>
                  </a:txBody>
                  <a:tcPr marT="137150" marB="137150" marR="137150" marL="137150">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pic>
        <p:nvPicPr>
          <p:cNvPr id="1248" name="Google Shape;1248;p127"/>
          <p:cNvPicPr preferRelativeResize="0"/>
          <p:nvPr/>
        </p:nvPicPr>
        <p:blipFill rotWithShape="1">
          <a:blip r:embed="rId6">
            <a:alphaModFix/>
          </a:blip>
          <a:srcRect b="0" l="0" r="0" t="0"/>
          <a:stretch/>
        </p:blipFill>
        <p:spPr>
          <a:xfrm>
            <a:off x="7939600" y="2881975"/>
            <a:ext cx="1327275" cy="1204100"/>
          </a:xfrm>
          <a:prstGeom prst="rect">
            <a:avLst/>
          </a:prstGeom>
          <a:noFill/>
          <a:ln>
            <a:noFill/>
          </a:ln>
        </p:spPr>
      </p:pic>
      <p:graphicFrame>
        <p:nvGraphicFramePr>
          <p:cNvPr id="1249" name="Google Shape;1249;p127"/>
          <p:cNvGraphicFramePr/>
          <p:nvPr/>
        </p:nvGraphicFramePr>
        <p:xfrm>
          <a:off x="880200" y="606396"/>
          <a:ext cx="3000000" cy="3000000"/>
        </p:xfrm>
        <a:graphic>
          <a:graphicData uri="http://schemas.openxmlformats.org/drawingml/2006/table">
            <a:tbl>
              <a:tblPr>
                <a:noFill/>
                <a:tableStyleId>{028BB4B2-9D50-4468-9E9B-31A600F4A2C2}</a:tableStyleId>
              </a:tblPr>
              <a:tblGrid>
                <a:gridCol w="4095650"/>
                <a:gridCol w="2507000"/>
                <a:gridCol w="2123950"/>
              </a:tblGrid>
              <a:tr h="303425">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chemeClr val="lt2"/>
                          </a:solidFill>
                          <a:latin typeface="Plus Jakarta Sans"/>
                          <a:ea typeface="Plus Jakarta Sans"/>
                          <a:cs typeface="Plus Jakarta Sans"/>
                          <a:sym typeface="Plus Jakarta Sans"/>
                        </a:rPr>
                        <a:t>Messaging suggestions</a:t>
                      </a:r>
                      <a:endParaRPr i="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chemeClr val="lt2"/>
                          </a:solidFill>
                          <a:latin typeface="Plus Jakarta Sans"/>
                          <a:ea typeface="Plus Jakarta Sans"/>
                          <a:cs typeface="Plus Jakarta Sans"/>
                          <a:sym typeface="Plus Jakarta Sans"/>
                        </a:rPr>
                        <a:t>Content URL</a:t>
                      </a:r>
                      <a:endParaRPr b="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a:solidFill>
                            <a:schemeClr val="lt2"/>
                          </a:solidFill>
                          <a:latin typeface="Plus Jakarta Sans"/>
                          <a:ea typeface="Plus Jakarta Sans"/>
                          <a:cs typeface="Plus Jakarta Sans"/>
                          <a:sym typeface="Plus Jakarta Sans"/>
                        </a:rPr>
                        <a:t>Suggested </a:t>
                      </a:r>
                      <a:r>
                        <a:rPr b="1" lang="en-US" sz="1100" u="none" cap="none" strike="noStrike">
                          <a:solidFill>
                            <a:schemeClr val="lt2"/>
                          </a:solidFill>
                          <a:latin typeface="Plus Jakarta Sans"/>
                          <a:ea typeface="Plus Jakarta Sans"/>
                          <a:cs typeface="Plus Jakarta Sans"/>
                          <a:sym typeface="Plus Jakarta Sans"/>
                        </a:rPr>
                        <a:t>Image*</a:t>
                      </a:r>
                      <a:endParaRPr i="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915475">
                <a:tc>
                  <a:txBody>
                    <a:bodyPr/>
                    <a:lstStyle/>
                    <a:p>
                      <a:pPr indent="0" lvl="0" marL="0" marR="0" rtl="0" algn="l">
                        <a:lnSpc>
                          <a:spcPct val="100000"/>
                        </a:lnSpc>
                        <a:spcBef>
                          <a:spcPts val="0"/>
                        </a:spcBef>
                        <a:spcAft>
                          <a:spcPts val="0"/>
                        </a:spcAft>
                        <a:buClr>
                          <a:srgbClr val="000000"/>
                        </a:buClr>
                        <a:buSzPts val="1000"/>
                        <a:buFont typeface="Arial"/>
                        <a:buNone/>
                      </a:pPr>
                      <a:r>
                        <a:rPr lang="en-US" sz="1000" u="none" cap="none" strike="noStrike">
                          <a:latin typeface="Plus Jakarta Sans"/>
                          <a:ea typeface="Plus Jakarta Sans"/>
                          <a:cs typeface="Plus Jakarta Sans"/>
                          <a:sym typeface="Plus Jakarta Sans"/>
                        </a:rPr>
                        <a:t>A big part of having breast cancer is</a:t>
                      </a:r>
                      <a:r>
                        <a:rPr lang="en-US" sz="1000" u="none" cap="none" strike="noStrike">
                          <a:solidFill>
                            <a:srgbClr val="000000"/>
                          </a:solidFill>
                          <a:latin typeface="Plus Jakarta Sans"/>
                          <a:ea typeface="Plus Jakarta Sans"/>
                          <a:cs typeface="Plus Jakarta Sans"/>
                          <a:sym typeface="Plus Jakarta Sans"/>
                        </a:rPr>
                        <a:t> </a:t>
                      </a:r>
                      <a:r>
                        <a:rPr lang="en-US" sz="1000" cap="none" strike="noStrike">
                          <a:solidFill>
                            <a:srgbClr val="000000"/>
                          </a:solidFill>
                          <a:latin typeface="Plus Jakarta Sans"/>
                          <a:ea typeface="Plus Jakarta Sans"/>
                          <a:cs typeface="Plus Jakarta Sans"/>
                          <a:sym typeface="Plus Jakarta Sans"/>
                        </a:rPr>
                        <a:t>coping with emotions</a:t>
                      </a:r>
                      <a:r>
                        <a:rPr lang="en-US" sz="1000" u="none" cap="none" strike="noStrike">
                          <a:latin typeface="Plus Jakarta Sans"/>
                          <a:ea typeface="Plus Jakarta Sans"/>
                          <a:cs typeface="Plus Jakarta Sans"/>
                          <a:sym typeface="Plus Jakarta Sans"/>
                        </a:rPr>
                        <a:t> that come with it. As healthcare providers tend to your physical health, take time to acknowledge—and care for—your emotional wellbeing.</a:t>
                      </a:r>
                      <a:endParaRPr sz="1000">
                        <a:latin typeface="Plus Jakarta Sans"/>
                        <a:ea typeface="Plus Jakarta Sans"/>
                        <a:cs typeface="Plus Jakarta Sans"/>
                        <a:sym typeface="Plus Jakarta Sans"/>
                      </a:endParaRPr>
                    </a:p>
                  </a:txBody>
                  <a:tcPr marT="137150" marB="137150" marR="137150" marL="137150">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0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https://schl41demo.staywellhealthlibrary.com/Conditions/Cancer/Living/85,p07167</a:t>
                      </a:r>
                      <a:endParaRPr sz="1000" u="none" cap="none" strike="noStrike">
                        <a:solidFill>
                          <a:schemeClr val="accent3"/>
                        </a:solidFill>
                        <a:latin typeface="Plus Jakarta Sans"/>
                        <a:ea typeface="Plus Jakarta Sans"/>
                        <a:cs typeface="Plus Jakarta Sans"/>
                        <a:sym typeface="Plus Jakarta Sans"/>
                      </a:endParaRPr>
                    </a:p>
                  </a:txBody>
                  <a:tcPr marT="137150" marB="137150" marR="137150" marL="137150">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Clr>
                          <a:srgbClr val="000000"/>
                        </a:buClr>
                        <a:buSzPts val="1000"/>
                        <a:buFont typeface="Arial"/>
                        <a:buNone/>
                      </a:pPr>
                      <a:r>
                        <a:t/>
                      </a:r>
                      <a:endParaRPr sz="1200" u="none" cap="none" strike="noStrike">
                        <a:latin typeface="Plus Jakarta Sans"/>
                        <a:ea typeface="Plus Jakarta Sans"/>
                        <a:cs typeface="Plus Jakarta Sans"/>
                        <a:sym typeface="Plus Jakarta Sans"/>
                      </a:endParaRPr>
                    </a:p>
                  </a:txBody>
                  <a:tcPr marT="137150" marB="137150" marR="137150" marL="137150">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pic>
        <p:nvPicPr>
          <p:cNvPr id="1250" name="Google Shape;1250;p127"/>
          <p:cNvPicPr preferRelativeResize="0"/>
          <p:nvPr/>
        </p:nvPicPr>
        <p:blipFill rotWithShape="1">
          <a:blip r:embed="rId8">
            <a:alphaModFix/>
          </a:blip>
          <a:srcRect b="0" l="0" r="0" t="0"/>
          <a:stretch/>
        </p:blipFill>
        <p:spPr>
          <a:xfrm>
            <a:off x="7829075" y="956871"/>
            <a:ext cx="1399551" cy="930629"/>
          </a:xfrm>
          <a:prstGeom prst="rect">
            <a:avLst/>
          </a:prstGeom>
          <a:noFill/>
          <a:ln>
            <a:noFill/>
          </a:ln>
        </p:spPr>
      </p:pic>
      <p:sp>
        <p:nvSpPr>
          <p:cNvPr id="1251" name="Google Shape;1251;p127"/>
          <p:cNvSpPr txBox="1"/>
          <p:nvPr/>
        </p:nvSpPr>
        <p:spPr>
          <a:xfrm>
            <a:off x="880200" y="4331746"/>
            <a:ext cx="6541200" cy="316200"/>
          </a:xfrm>
          <a:prstGeom prst="rect">
            <a:avLst/>
          </a:prstGeom>
          <a:noFill/>
          <a:ln>
            <a:noFill/>
          </a:ln>
        </p:spPr>
        <p:txBody>
          <a:bodyPr anchorCtr="0" anchor="b" bIns="45700" lIns="0" spcFirstLastPara="1" rIns="91425" wrap="square" tIns="45700">
            <a:noAutofit/>
          </a:bodyPr>
          <a:lstStyle/>
          <a:p>
            <a:pPr indent="0" lvl="0" marL="0" marR="0" rtl="0" algn="l">
              <a:lnSpc>
                <a:spcPct val="90000"/>
              </a:lnSpc>
              <a:spcBef>
                <a:spcPts val="0"/>
              </a:spcBef>
              <a:spcAft>
                <a:spcPts val="0"/>
              </a:spcAft>
              <a:buClr>
                <a:srgbClr val="000000"/>
              </a:buClr>
              <a:buSzPts val="1400"/>
              <a:buFont typeface="Arial"/>
              <a:buNone/>
            </a:pPr>
            <a:r>
              <a:rPr b="1" lang="en-US" sz="1800">
                <a:solidFill>
                  <a:schemeClr val="dk2"/>
                </a:solidFill>
                <a:latin typeface="Plus Jakarta Sans"/>
                <a:ea typeface="Plus Jakarta Sans"/>
                <a:cs typeface="Plus Jakarta Sans"/>
                <a:sym typeface="Plus Jakarta Sans"/>
              </a:rPr>
              <a:t>Theme 8: Caregivers: Be Kind To Yourself</a:t>
            </a:r>
            <a:endParaRPr b="1" i="0" sz="1800" u="none" cap="none" strike="noStrike">
              <a:solidFill>
                <a:srgbClr val="1670A5"/>
              </a:solidFill>
              <a:latin typeface="Plus Jakarta Sans"/>
              <a:ea typeface="Plus Jakarta Sans"/>
              <a:cs typeface="Plus Jakarta Sans"/>
              <a:sym typeface="Plus Jakarta Sans"/>
            </a:endParaRPr>
          </a:p>
        </p:txBody>
      </p:sp>
      <p:graphicFrame>
        <p:nvGraphicFramePr>
          <p:cNvPr id="1252" name="Google Shape;1252;p127"/>
          <p:cNvGraphicFramePr/>
          <p:nvPr/>
        </p:nvGraphicFramePr>
        <p:xfrm>
          <a:off x="880200" y="4648596"/>
          <a:ext cx="3000000" cy="3000000"/>
        </p:xfrm>
        <a:graphic>
          <a:graphicData uri="http://schemas.openxmlformats.org/drawingml/2006/table">
            <a:tbl>
              <a:tblPr>
                <a:noFill/>
                <a:tableStyleId>{028BB4B2-9D50-4468-9E9B-31A600F4A2C2}</a:tableStyleId>
              </a:tblPr>
              <a:tblGrid>
                <a:gridCol w="4095650"/>
                <a:gridCol w="2507000"/>
                <a:gridCol w="2123950"/>
              </a:tblGrid>
              <a:tr h="303425">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chemeClr val="lt2"/>
                          </a:solidFill>
                          <a:latin typeface="Plus Jakarta Sans"/>
                          <a:ea typeface="Plus Jakarta Sans"/>
                          <a:cs typeface="Plus Jakarta Sans"/>
                          <a:sym typeface="Plus Jakarta Sans"/>
                        </a:rPr>
                        <a:t>Messaging suggestions</a:t>
                      </a:r>
                      <a:endParaRPr i="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chemeClr val="lt2"/>
                          </a:solidFill>
                          <a:latin typeface="Plus Jakarta Sans"/>
                          <a:ea typeface="Plus Jakarta Sans"/>
                          <a:cs typeface="Plus Jakarta Sans"/>
                          <a:sym typeface="Plus Jakarta Sans"/>
                        </a:rPr>
                        <a:t>Content URL</a:t>
                      </a:r>
                      <a:endParaRPr b="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a:solidFill>
                            <a:schemeClr val="lt2"/>
                          </a:solidFill>
                          <a:latin typeface="Plus Jakarta Sans"/>
                          <a:ea typeface="Plus Jakarta Sans"/>
                          <a:cs typeface="Plus Jakarta Sans"/>
                          <a:sym typeface="Plus Jakarta Sans"/>
                        </a:rPr>
                        <a:t>Suggested </a:t>
                      </a:r>
                      <a:r>
                        <a:rPr b="1" lang="en-US" sz="1100" u="none" cap="none" strike="noStrike">
                          <a:solidFill>
                            <a:schemeClr val="lt2"/>
                          </a:solidFill>
                          <a:latin typeface="Plus Jakarta Sans"/>
                          <a:ea typeface="Plus Jakarta Sans"/>
                          <a:cs typeface="Plus Jakarta Sans"/>
                          <a:sym typeface="Plus Jakarta Sans"/>
                        </a:rPr>
                        <a:t>Image*</a:t>
                      </a:r>
                      <a:endParaRPr i="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915475">
                <a:tc>
                  <a:txBody>
                    <a:bodyPr/>
                    <a:lstStyle/>
                    <a:p>
                      <a:pPr indent="0" lvl="0" marL="0" marR="0" rtl="0" algn="l">
                        <a:lnSpc>
                          <a:spcPct val="100000"/>
                        </a:lnSpc>
                        <a:spcBef>
                          <a:spcPts val="0"/>
                        </a:spcBef>
                        <a:spcAft>
                          <a:spcPts val="0"/>
                        </a:spcAft>
                        <a:buClr>
                          <a:srgbClr val="000000"/>
                        </a:buClr>
                        <a:buSzPts val="1000"/>
                        <a:buFont typeface="Arial"/>
                        <a:buNone/>
                      </a:pPr>
                      <a:r>
                        <a:rPr lang="en-US" sz="1000" u="none" cap="none" strike="noStrike">
                          <a:latin typeface="Plus Jakarta Sans"/>
                          <a:ea typeface="Plus Jakarta Sans"/>
                          <a:cs typeface="Plus Jakarta Sans"/>
                          <a:sym typeface="Plus Jakarta Sans"/>
                        </a:rPr>
                        <a:t>Whether you call yourself a caregiver or just a good spouse, daughter, or friend, taking care of someone with breast cancer takes time and can take an emotional toll on you. </a:t>
                      </a:r>
                      <a:r>
                        <a:rPr lang="en-US" sz="1000" u="sng" cap="none" strike="noStrike">
                          <a:solidFill>
                            <a:srgbClr val="0097A7"/>
                          </a:solidFill>
                          <a:latin typeface="Plus Jakarta Sans"/>
                          <a:ea typeface="Plus Jakarta Sans"/>
                          <a:cs typeface="Plus Jakarta Sans"/>
                          <a:sym typeface="Plus Jakarta Sans"/>
                          <a:hlinkClick r:id="rId9">
                            <a:extLst>
                              <a:ext uri="{A12FA001-AC4F-418D-AE19-62706E023703}">
                                <ahyp:hlinkClr val="tx"/>
                              </a:ext>
                            </a:extLst>
                          </a:hlinkClick>
                        </a:rPr>
                        <a:t>Learn strategies </a:t>
                      </a:r>
                      <a:r>
                        <a:rPr lang="en-US" sz="1000" u="none" cap="none" strike="noStrike">
                          <a:latin typeface="Plus Jakarta Sans"/>
                          <a:ea typeface="Plus Jakarta Sans"/>
                          <a:cs typeface="Plus Jakarta Sans"/>
                          <a:sym typeface="Plus Jakarta Sans"/>
                        </a:rPr>
                        <a:t>to help you take care of yourself so that you can continue to care for your loved one.</a:t>
                      </a:r>
                      <a:endParaRPr sz="1000">
                        <a:latin typeface="Plus Jakarta Sans"/>
                        <a:ea typeface="Plus Jakarta Sans"/>
                        <a:cs typeface="Plus Jakarta Sans"/>
                        <a:sym typeface="Plus Jakarta Sans"/>
                      </a:endParaRPr>
                    </a:p>
                  </a:txBody>
                  <a:tcPr marT="137150" marB="137150" marR="137150" marL="137150">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000" u="sng" cap="none" strike="noStrike">
                          <a:solidFill>
                            <a:schemeClr val="accent3"/>
                          </a:solidFill>
                          <a:latin typeface="Plus Jakarta Sans"/>
                          <a:ea typeface="Plus Jakarta Sans"/>
                          <a:cs typeface="Plus Jakarta Sans"/>
                          <a:sym typeface="Plus Jakarta Sans"/>
                          <a:hlinkClick r:id="rId10">
                            <a:extLst>
                              <a:ext uri="{A12FA001-AC4F-418D-AE19-62706E023703}">
                                <ahyp:hlinkClr val="tx"/>
                              </a:ext>
                            </a:extLst>
                          </a:hlinkClick>
                        </a:rPr>
                        <a:t>https://schl41demo.staywellhealthlibrary.com/Conditions/Cancer/Living/Caregiver/1,1012</a:t>
                      </a:r>
                      <a:r>
                        <a:rPr lang="en-US" sz="1000" u="none" cap="none" strike="noStrike">
                          <a:solidFill>
                            <a:schemeClr val="accent3"/>
                          </a:solidFill>
                          <a:latin typeface="Plus Jakarta Sans"/>
                          <a:ea typeface="Plus Jakarta Sans"/>
                          <a:cs typeface="Plus Jakarta Sans"/>
                          <a:sym typeface="Plus Jakarta Sans"/>
                        </a:rPr>
                        <a:t> </a:t>
                      </a:r>
                      <a:endParaRPr sz="1000" u="none" cap="none" strike="noStrike">
                        <a:solidFill>
                          <a:schemeClr val="accent3"/>
                        </a:solidFill>
                        <a:latin typeface="Plus Jakarta Sans"/>
                        <a:ea typeface="Plus Jakarta Sans"/>
                        <a:cs typeface="Plus Jakarta Sans"/>
                        <a:sym typeface="Plus Jakarta Sans"/>
                      </a:endParaRPr>
                    </a:p>
                  </a:txBody>
                  <a:tcPr marT="137150" marB="137150" marR="137150" marL="137150">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Clr>
                          <a:srgbClr val="000000"/>
                        </a:buClr>
                        <a:buSzPts val="1000"/>
                        <a:buFont typeface="Arial"/>
                        <a:buNone/>
                      </a:pPr>
                      <a:r>
                        <a:t/>
                      </a:r>
                      <a:endParaRPr sz="1100" u="none" cap="none" strike="noStrike">
                        <a:latin typeface="Plus Jakarta Sans"/>
                        <a:ea typeface="Plus Jakarta Sans"/>
                        <a:cs typeface="Plus Jakarta Sans"/>
                        <a:sym typeface="Plus Jakarta Sans"/>
                      </a:endParaRPr>
                    </a:p>
                  </a:txBody>
                  <a:tcPr marT="137150" marB="137150" marR="137150" marL="137150">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pic>
        <p:nvPicPr>
          <p:cNvPr id="1253" name="Google Shape;1253;p127"/>
          <p:cNvPicPr preferRelativeResize="0"/>
          <p:nvPr/>
        </p:nvPicPr>
        <p:blipFill rotWithShape="1">
          <a:blip r:embed="rId11">
            <a:alphaModFix/>
          </a:blip>
          <a:srcRect b="0" l="0" r="0" t="0"/>
          <a:stretch/>
        </p:blipFill>
        <p:spPr>
          <a:xfrm>
            <a:off x="7788900" y="5004755"/>
            <a:ext cx="1479900" cy="985616"/>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8" name="Shape 1258"/>
        <p:cNvGrpSpPr/>
        <p:nvPr/>
      </p:nvGrpSpPr>
      <p:grpSpPr>
        <a:xfrm>
          <a:off x="0" y="0"/>
          <a:ext cx="0" cy="0"/>
          <a:chOff x="0" y="0"/>
          <a:chExt cx="0" cy="0"/>
        </a:xfrm>
      </p:grpSpPr>
      <p:pic>
        <p:nvPicPr>
          <p:cNvPr id="1259" name="Google Shape;1259;p128"/>
          <p:cNvPicPr preferRelativeResize="0"/>
          <p:nvPr>
            <p:ph idx="2" type="pic"/>
          </p:nvPr>
        </p:nvPicPr>
        <p:blipFill rotWithShape="1">
          <a:blip r:embed="rId3">
            <a:alphaModFix/>
          </a:blip>
          <a:srcRect b="0" l="19959" r="16576" t="0"/>
          <a:stretch/>
        </p:blipFill>
        <p:spPr>
          <a:xfrm flipH="1">
            <a:off x="6458875" y="416100"/>
            <a:ext cx="5733300" cy="6025800"/>
          </a:xfrm>
          <a:prstGeom prst="flowChartDelay">
            <a:avLst/>
          </a:prstGeom>
        </p:spPr>
      </p:pic>
      <p:sp>
        <p:nvSpPr>
          <p:cNvPr id="1260" name="Google Shape;1260;p128"/>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261" name="Google Shape;1261;p128"/>
          <p:cNvSpPr txBox="1"/>
          <p:nvPr>
            <p:ph type="title"/>
          </p:nvPr>
        </p:nvSpPr>
        <p:spPr>
          <a:xfrm>
            <a:off x="740664" y="-1583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R</a:t>
            </a:r>
            <a:r>
              <a:rPr lang="en-US"/>
              <a:t>eady-made blog posts</a:t>
            </a:r>
            <a:endParaRPr/>
          </a:p>
        </p:txBody>
      </p:sp>
      <p:sp>
        <p:nvSpPr>
          <p:cNvPr id="1262" name="Google Shape;1262;p128"/>
          <p:cNvSpPr txBox="1"/>
          <p:nvPr>
            <p:ph idx="1" type="body"/>
          </p:nvPr>
        </p:nvSpPr>
        <p:spPr>
          <a:xfrm>
            <a:off x="740675" y="2704850"/>
            <a:ext cx="5463300" cy="36153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Make the most of the blog posts</a:t>
            </a:r>
            <a:endParaRPr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Throughout the blogs, we have highlighted key terms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that you can replace with links to your related services.</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Include a patient story or other compelling content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that engages and motivates people to get the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healthcare they need. </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Introduce your oncology  primary and specialty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care teams by highlighting a specialist or nurse with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a quote and photo.</a:t>
            </a:r>
            <a:endParaRPr b="0" sz="1500">
              <a:solidFill>
                <a:srgbClr val="4C4C4C"/>
              </a:solidFill>
              <a:latin typeface="Plus Jakarta Sans"/>
              <a:ea typeface="Plus Jakarta Sans"/>
              <a:cs typeface="Plus Jakarta Sans"/>
              <a:sym typeface="Plus Jakarta Sans"/>
            </a:endParaRPr>
          </a:p>
          <a:p>
            <a:pPr indent="-215900" lvl="0" marL="228600" rtl="0" algn="l">
              <a:lnSpc>
                <a:spcPct val="115000"/>
              </a:lnSpc>
              <a:spcBef>
                <a:spcPts val="1000"/>
              </a:spcBef>
              <a:spcAft>
                <a:spcPts val="0"/>
              </a:spcAft>
              <a:buClr>
                <a:schemeClr val="accent1"/>
              </a:buClr>
              <a:buSzPts val="1600"/>
              <a:buFont typeface="Plus Jakarta Sans"/>
              <a:buChar char="●"/>
            </a:pPr>
            <a:r>
              <a:rPr b="0" lang="en-US" sz="1500">
                <a:solidFill>
                  <a:srgbClr val="4C4C4C"/>
                </a:solidFill>
                <a:latin typeface="Plus Jakarta Sans"/>
                <a:ea typeface="Plus Jakarta Sans"/>
                <a:cs typeface="Plus Jakarta Sans"/>
                <a:sym typeface="Plus Jakarta Sans"/>
              </a:rPr>
              <a:t>Add these technical details: meta description, blog tags, and links to your blog from internal and external sites.</a:t>
            </a:r>
            <a:endParaRPr b="0" sz="1700">
              <a:latin typeface="Plus Jakarta Sans"/>
              <a:ea typeface="Plus Jakarta Sans"/>
              <a:cs typeface="Plus Jakarta Sans"/>
              <a:sym typeface="Plus Jakarta Sans"/>
            </a:endParaRPr>
          </a:p>
        </p:txBody>
      </p:sp>
      <p:sp>
        <p:nvSpPr>
          <p:cNvPr id="1263" name="Google Shape;1263;p128"/>
          <p:cNvSpPr txBox="1"/>
          <p:nvPr>
            <p:ph idx="1" type="body"/>
          </p:nvPr>
        </p:nvSpPr>
        <p:spPr>
          <a:xfrm>
            <a:off x="740664" y="1167375"/>
            <a:ext cx="5912700" cy="13854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b="1" lang="en-US" sz="1500">
                <a:solidFill>
                  <a:srgbClr val="4C4C4C"/>
                </a:solidFill>
                <a:latin typeface="Plus Jakarta Sans"/>
                <a:ea typeface="Plus Jakarta Sans"/>
                <a:cs typeface="Plus Jakarta Sans"/>
                <a:sym typeface="Plus Jakarta Sans"/>
              </a:rPr>
              <a:t>We have added a new breast cancer blog for you! </a:t>
            </a:r>
            <a:r>
              <a:rPr lang="en-US" sz="1500">
                <a:solidFill>
                  <a:srgbClr val="4C4C4C"/>
                </a:solidFill>
                <a:latin typeface="Plus Jakarta Sans"/>
                <a:ea typeface="Plus Jakarta Sans"/>
                <a:cs typeface="Plus Jakarta Sans"/>
                <a:sym typeface="Plus Jakarta Sans"/>
              </a:rPr>
              <a:t> </a:t>
            </a:r>
            <a:r>
              <a:rPr lang="en-US" sz="1500">
                <a:solidFill>
                  <a:srgbClr val="4C4C4C"/>
                </a:solidFill>
                <a:latin typeface="Plus Jakarta Sans"/>
                <a:ea typeface="Plus Jakarta Sans"/>
                <a:cs typeface="Plus Jakarta Sans"/>
                <a:sym typeface="Plus Jakarta Sans"/>
              </a:rPr>
              <a:t>The blogs on the next pages are ready for you to use. They contain targeted breast  health-related keywords and are geared to the top-of-funnel audience — building awareness and driving visitors to your digital front door. </a:t>
            </a:r>
            <a:endParaRPr sz="1800">
              <a:latin typeface="Plus Jakarta Sans"/>
              <a:ea typeface="Plus Jakarta Sans"/>
              <a:cs typeface="Plus Jakarta Sans"/>
              <a:sym typeface="Plus Jakarta Sans"/>
            </a:endParaRPr>
          </a:p>
        </p:txBody>
      </p:sp>
      <p:sp>
        <p:nvSpPr>
          <p:cNvPr id="1264" name="Google Shape;1264;p128"/>
          <p:cNvSpPr/>
          <p:nvPr/>
        </p:nvSpPr>
        <p:spPr>
          <a:xfrm flipH="1">
            <a:off x="6134450" y="3443875"/>
            <a:ext cx="3027900" cy="2930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265" name="Google Shape;1265;p128"/>
          <p:cNvSpPr txBox="1"/>
          <p:nvPr/>
        </p:nvSpPr>
        <p:spPr>
          <a:xfrm>
            <a:off x="6226175" y="3735025"/>
            <a:ext cx="2684700" cy="2183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300">
                <a:solidFill>
                  <a:schemeClr val="lt2"/>
                </a:solidFill>
                <a:latin typeface="Plus Jakarta Sans"/>
                <a:ea typeface="Plus Jakarta Sans"/>
                <a:cs typeface="Plus Jakarta Sans"/>
                <a:sym typeface="Plus Jakarta Sans"/>
              </a:rPr>
              <a:t>Top breast  health  keywords</a:t>
            </a:r>
            <a:endParaRPr b="1" sz="13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400"/>
              </a:spcBef>
              <a:spcAft>
                <a:spcPts val="0"/>
              </a:spcAft>
              <a:buClr>
                <a:schemeClr val="lt2"/>
              </a:buClr>
              <a:buSzPts val="1000"/>
              <a:buFont typeface="Century Gothic"/>
              <a:buChar char="●"/>
            </a:pPr>
            <a:r>
              <a:rPr lang="en-US" sz="1000">
                <a:solidFill>
                  <a:schemeClr val="lt2"/>
                </a:solidFill>
                <a:latin typeface="Century Gothic"/>
                <a:ea typeface="Century Gothic"/>
                <a:cs typeface="Century Gothic"/>
                <a:sym typeface="Century Gothic"/>
              </a:rPr>
              <a:t>breast cancer</a:t>
            </a:r>
            <a:endParaRPr sz="1000">
              <a:solidFill>
                <a:schemeClr val="lt2"/>
              </a:solidFill>
              <a:latin typeface="Century Gothic"/>
              <a:ea typeface="Century Gothic"/>
              <a:cs typeface="Century Gothic"/>
              <a:sym typeface="Century Gothic"/>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latin typeface="Century Gothic"/>
                <a:ea typeface="Century Gothic"/>
                <a:cs typeface="Century Gothic"/>
                <a:sym typeface="Century Gothic"/>
              </a:rPr>
              <a:t>triple negative breast cancer</a:t>
            </a:r>
            <a:endParaRPr sz="1000">
              <a:solidFill>
                <a:schemeClr val="lt2"/>
              </a:solidFill>
              <a:latin typeface="Century Gothic"/>
              <a:ea typeface="Century Gothic"/>
              <a:cs typeface="Century Gothic"/>
              <a:sym typeface="Century Gothic"/>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latin typeface="Century Gothic"/>
                <a:ea typeface="Century Gothic"/>
                <a:cs typeface="Century Gothic"/>
                <a:sym typeface="Century Gothic"/>
              </a:rPr>
              <a:t>metastatic breast cancer</a:t>
            </a:r>
            <a:endParaRPr sz="1000">
              <a:solidFill>
                <a:schemeClr val="lt2"/>
              </a:solidFill>
              <a:latin typeface="Century Gothic"/>
              <a:ea typeface="Century Gothic"/>
              <a:cs typeface="Century Gothic"/>
              <a:sym typeface="Century Gothic"/>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latin typeface="Century Gothic"/>
                <a:ea typeface="Century Gothic"/>
                <a:cs typeface="Century Gothic"/>
                <a:sym typeface="Century Gothic"/>
              </a:rPr>
              <a:t>breast cancer symptoms/signs</a:t>
            </a:r>
            <a:endParaRPr sz="1000">
              <a:solidFill>
                <a:schemeClr val="lt2"/>
              </a:solidFill>
              <a:latin typeface="Century Gothic"/>
              <a:ea typeface="Century Gothic"/>
              <a:cs typeface="Century Gothic"/>
              <a:sym typeface="Century Gothic"/>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latin typeface="Century Gothic"/>
                <a:ea typeface="Century Gothic"/>
                <a:cs typeface="Century Gothic"/>
                <a:sym typeface="Century Gothic"/>
              </a:rPr>
              <a:t>inflammatory breast cancer</a:t>
            </a:r>
            <a:endParaRPr sz="1000">
              <a:solidFill>
                <a:schemeClr val="lt2"/>
              </a:solidFill>
              <a:latin typeface="Century Gothic"/>
              <a:ea typeface="Century Gothic"/>
              <a:cs typeface="Century Gothic"/>
              <a:sym typeface="Century Gothic"/>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latin typeface="Century Gothic"/>
                <a:ea typeface="Century Gothic"/>
                <a:cs typeface="Century Gothic"/>
                <a:sym typeface="Century Gothic"/>
              </a:rPr>
              <a:t>stage 3 breast cancer</a:t>
            </a:r>
            <a:endParaRPr sz="1000">
              <a:solidFill>
                <a:schemeClr val="lt2"/>
              </a:solidFill>
              <a:latin typeface="Century Gothic"/>
              <a:ea typeface="Century Gothic"/>
              <a:cs typeface="Century Gothic"/>
              <a:sym typeface="Century Gothic"/>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latin typeface="Century Gothic"/>
                <a:ea typeface="Century Gothic"/>
                <a:cs typeface="Century Gothic"/>
                <a:sym typeface="Century Gothic"/>
              </a:rPr>
              <a:t>male breast cancer</a:t>
            </a:r>
            <a:endParaRPr sz="1000">
              <a:solidFill>
                <a:schemeClr val="lt2"/>
              </a:solidFill>
              <a:latin typeface="Century Gothic"/>
              <a:ea typeface="Century Gothic"/>
              <a:cs typeface="Century Gothic"/>
              <a:sym typeface="Century Gothic"/>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latin typeface="Century Gothic"/>
                <a:ea typeface="Century Gothic"/>
                <a:cs typeface="Century Gothic"/>
                <a:sym typeface="Century Gothic"/>
              </a:rPr>
              <a:t>types of breast cancer</a:t>
            </a:r>
            <a:endParaRPr sz="1000">
              <a:solidFill>
                <a:schemeClr val="lt2"/>
              </a:solidFill>
              <a:latin typeface="Century Gothic"/>
              <a:ea typeface="Century Gothic"/>
              <a:cs typeface="Century Gothic"/>
              <a:sym typeface="Century Gothic"/>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latin typeface="Century Gothic"/>
                <a:ea typeface="Century Gothic"/>
                <a:cs typeface="Century Gothic"/>
                <a:sym typeface="Century Gothic"/>
              </a:rPr>
              <a:t>stage 0 breast cancer</a:t>
            </a:r>
            <a:endParaRPr sz="1000">
              <a:solidFill>
                <a:schemeClr val="lt2"/>
              </a:solidFill>
              <a:latin typeface="Century Gothic"/>
              <a:ea typeface="Century Gothic"/>
              <a:cs typeface="Century Gothic"/>
              <a:sym typeface="Century Gothic"/>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latin typeface="Century Gothic"/>
                <a:ea typeface="Century Gothic"/>
                <a:cs typeface="Century Gothic"/>
                <a:sym typeface="Century Gothic"/>
              </a:rPr>
              <a:t>breast cancer survival rate</a:t>
            </a:r>
            <a:endParaRPr sz="1000">
              <a:solidFill>
                <a:schemeClr val="lt2"/>
              </a:solidFill>
              <a:latin typeface="Century Gothic"/>
              <a:ea typeface="Century Gothic"/>
              <a:cs typeface="Century Gothic"/>
              <a:sym typeface="Century Gothic"/>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FF5236"/>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FF5236"/>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D0D0D0"/>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