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5" r:id="rId5"/>
    <p:sldMasterId id="2147483766" r:id="rId6"/>
    <p:sldMasterId id="21474837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Lst>
  <p:sldSz cy="6858000" cx="12192000"/>
  <p:notesSz cx="6858000" cy="9144000"/>
  <p:embeddedFontLst>
    <p:embeddedFont>
      <p:font typeface="Plus Jakarta Sans ExtraBold"/>
      <p:bold r:id="rId33"/>
      <p:boldItalic r:id="rId34"/>
    </p:embeddedFont>
    <p:embeddedFont>
      <p:font typeface="Plus Jakarta Sans"/>
      <p:regular r:id="rId35"/>
      <p:bold r:id="rId36"/>
      <p:italic r:id="rId37"/>
      <p:boldItalic r:id="rId38"/>
    </p:embeddedFont>
    <p:embeddedFont>
      <p:font typeface="Montserrat Black"/>
      <p:bold r:id="rId39"/>
      <p:boldItalic r:id="rId40"/>
    </p:embeddedFont>
    <p:embeddedFont>
      <p:font typeface="Plus Jakarta Sans SemiBold"/>
      <p:regular r:id="rId41"/>
      <p:bold r:id="rId42"/>
      <p:italic r:id="rId43"/>
      <p:boldItalic r:id="rId44"/>
    </p:embeddedFont>
    <p:embeddedFont>
      <p:font typeface="Plus Jakarta Sans Medium"/>
      <p:regular r:id="rId45"/>
      <p:bold r:id="rId46"/>
      <p:italic r:id="rId47"/>
      <p:boldItalic r:id="rId48"/>
    </p:embeddedFont>
    <p:embeddedFont>
      <p:font typeface="Plus Jakarta Sans Light"/>
      <p:regular r:id="rId49"/>
      <p:bold r:id="rId50"/>
      <p:italic r:id="rId51"/>
      <p:boldItalic r:id="rId52"/>
    </p:embeddedFont>
    <p:embeddedFont>
      <p:font typeface="DM Serif Display"/>
      <p:regular r:id="rId53"/>
      <p:italic r:id="rId54"/>
    </p:embeddedFont>
    <p:embeddedFont>
      <p:font typeface="Century Gothic"/>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05B3A48-5399-45E7-A934-889AF2316AB1}">
  <a:tblStyle styleId="{A05B3A48-5399-45E7-A934-889AF2316AB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8D74EB5-1958-4780-A71F-A9B9687EF83C}"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PlusJakartaSansSemiBold-bold.fntdata"/><Relationship Id="rId41" Type="http://schemas.openxmlformats.org/officeDocument/2006/relationships/font" Target="fonts/PlusJakartaSansSemiBold-regular.fntdata"/><Relationship Id="rId44" Type="http://schemas.openxmlformats.org/officeDocument/2006/relationships/font" Target="fonts/PlusJakartaSansSemiBold-boldItalic.fntdata"/><Relationship Id="rId43" Type="http://schemas.openxmlformats.org/officeDocument/2006/relationships/font" Target="fonts/PlusJakartaSansSemiBold-italic.fntdata"/><Relationship Id="rId46" Type="http://schemas.openxmlformats.org/officeDocument/2006/relationships/font" Target="fonts/PlusJakartaSansMedium-bold.fntdata"/><Relationship Id="rId45" Type="http://schemas.openxmlformats.org/officeDocument/2006/relationships/font" Target="fonts/PlusJakartaSansMedium-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Medium-boldItalic.fntdata"/><Relationship Id="rId47" Type="http://schemas.openxmlformats.org/officeDocument/2006/relationships/font" Target="fonts/PlusJakartaSansMedium-italic.fntdata"/><Relationship Id="rId49" Type="http://schemas.openxmlformats.org/officeDocument/2006/relationships/font" Target="fonts/PlusJakartaSansLigh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font" Target="fonts/PlusJakartaSansExtraBold-bold.fntdata"/><Relationship Id="rId32" Type="http://schemas.openxmlformats.org/officeDocument/2006/relationships/slide" Target="slides/slide24.xml"/><Relationship Id="rId35" Type="http://schemas.openxmlformats.org/officeDocument/2006/relationships/font" Target="fonts/PlusJakartaSans-regular.fntdata"/><Relationship Id="rId34" Type="http://schemas.openxmlformats.org/officeDocument/2006/relationships/font" Target="fonts/PlusJakartaSansExtraBold-boldItalic.fntdata"/><Relationship Id="rId37" Type="http://schemas.openxmlformats.org/officeDocument/2006/relationships/font" Target="fonts/PlusJakartaSans-italic.fntdata"/><Relationship Id="rId36" Type="http://schemas.openxmlformats.org/officeDocument/2006/relationships/font" Target="fonts/PlusJakartaSans-bold.fntdata"/><Relationship Id="rId39" Type="http://schemas.openxmlformats.org/officeDocument/2006/relationships/font" Target="fonts/MontserratBlack-bold.fntdata"/><Relationship Id="rId38" Type="http://schemas.openxmlformats.org/officeDocument/2006/relationships/font" Target="fonts/PlusJakartaSans-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Light-italic.fntdata"/><Relationship Id="rId50" Type="http://schemas.openxmlformats.org/officeDocument/2006/relationships/font" Target="fonts/PlusJakartaSansLight-bold.fntdata"/><Relationship Id="rId53" Type="http://schemas.openxmlformats.org/officeDocument/2006/relationships/font" Target="fonts/DMSerifDisplay-regular.fntdata"/><Relationship Id="rId52" Type="http://schemas.openxmlformats.org/officeDocument/2006/relationships/font" Target="fonts/PlusJakartaSansLight-boldItalic.fntdata"/><Relationship Id="rId11" Type="http://schemas.openxmlformats.org/officeDocument/2006/relationships/slide" Target="slides/slide3.xml"/><Relationship Id="rId55" Type="http://schemas.openxmlformats.org/officeDocument/2006/relationships/font" Target="fonts/CenturyGothic-regular.fntdata"/><Relationship Id="rId10" Type="http://schemas.openxmlformats.org/officeDocument/2006/relationships/slide" Target="slides/slide2.xml"/><Relationship Id="rId54" Type="http://schemas.openxmlformats.org/officeDocument/2006/relationships/font" Target="fonts/DMSerifDisplay-italic.fntdata"/><Relationship Id="rId13" Type="http://schemas.openxmlformats.org/officeDocument/2006/relationships/slide" Target="slides/slide5.xml"/><Relationship Id="rId57" Type="http://schemas.openxmlformats.org/officeDocument/2006/relationships/font" Target="fonts/CenturyGothic-italic.fntdata"/><Relationship Id="rId12" Type="http://schemas.openxmlformats.org/officeDocument/2006/relationships/slide" Target="slides/slide4.xml"/><Relationship Id="rId56" Type="http://schemas.openxmlformats.org/officeDocument/2006/relationships/font" Target="fonts/CenturyGothic-bold.fntdata"/><Relationship Id="rId15" Type="http://schemas.openxmlformats.org/officeDocument/2006/relationships/slide" Target="slides/slide7.xml"/><Relationship Id="rId14" Type="http://schemas.openxmlformats.org/officeDocument/2006/relationships/slide" Target="slides/slide6.xml"/><Relationship Id="rId58" Type="http://schemas.openxmlformats.org/officeDocument/2006/relationships/font" Target="fonts/CenturyGothic-bold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8" name="Google Shape;126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69" name="Google Shape;126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81" name="Google Shape;128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82" name="Google Shape;128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3" name="Google Shape;129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4" name="Google Shape;129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2" name="Shape 1302"/>
        <p:cNvGrpSpPr/>
        <p:nvPr/>
      </p:nvGrpSpPr>
      <p:grpSpPr>
        <a:xfrm>
          <a:off x="0" y="0"/>
          <a:ext cx="0" cy="0"/>
          <a:chOff x="0" y="0"/>
          <a:chExt cx="0" cy="0"/>
        </a:xfrm>
      </p:grpSpPr>
      <p:sp>
        <p:nvSpPr>
          <p:cNvPr id="1303" name="Google Shape;1303;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4" name="Google Shape;1304;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05" name="Google Shape;1305;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6" name="Shape 1316"/>
        <p:cNvGrpSpPr/>
        <p:nvPr/>
      </p:nvGrpSpPr>
      <p:grpSpPr>
        <a:xfrm>
          <a:off x="0" y="0"/>
          <a:ext cx="0" cy="0"/>
          <a:chOff x="0" y="0"/>
          <a:chExt cx="0" cy="0"/>
        </a:xfrm>
      </p:grpSpPr>
      <p:sp>
        <p:nvSpPr>
          <p:cNvPr id="1317" name="Google Shape;131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8" name="Google Shape;131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9" name="Google Shape;131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g24fdcfcecff_0_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7" name="Google Shape;1327;g24fdcfcecff_0_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8" name="Google Shape;1328;g24fdcfcecff_0_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2" name="Shape 1332"/>
        <p:cNvGrpSpPr/>
        <p:nvPr/>
      </p:nvGrpSpPr>
      <p:grpSpPr>
        <a:xfrm>
          <a:off x="0" y="0"/>
          <a:ext cx="0" cy="0"/>
          <a:chOff x="0" y="0"/>
          <a:chExt cx="0" cy="0"/>
        </a:xfrm>
      </p:grpSpPr>
      <p:sp>
        <p:nvSpPr>
          <p:cNvPr id="1333" name="Google Shape;133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4" name="Google Shape;133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5" name="Google Shape;133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7" name="Google Shape;1347;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8" name="Google Shape;1348;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9" name="Shape 1359"/>
        <p:cNvGrpSpPr/>
        <p:nvPr/>
      </p:nvGrpSpPr>
      <p:grpSpPr>
        <a:xfrm>
          <a:off x="0" y="0"/>
          <a:ext cx="0" cy="0"/>
          <a:chOff x="0" y="0"/>
          <a:chExt cx="0" cy="0"/>
        </a:xfrm>
      </p:grpSpPr>
      <p:sp>
        <p:nvSpPr>
          <p:cNvPr id="1360" name="Google Shape;1360;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1" name="Google Shape;1361;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2" name="Google Shape;1362;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1" name="Shape 1371"/>
        <p:cNvGrpSpPr/>
        <p:nvPr/>
      </p:nvGrpSpPr>
      <p:grpSpPr>
        <a:xfrm>
          <a:off x="0" y="0"/>
          <a:ext cx="0" cy="0"/>
          <a:chOff x="0" y="0"/>
          <a:chExt cx="0" cy="0"/>
        </a:xfrm>
      </p:grpSpPr>
      <p:sp>
        <p:nvSpPr>
          <p:cNvPr id="1372" name="Google Shape;1372;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3" name="Google Shape;1373;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4" name="Google Shape;1374;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4" name="Google Shape;115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9" name="Shape 1379"/>
        <p:cNvGrpSpPr/>
        <p:nvPr/>
      </p:nvGrpSpPr>
      <p:grpSpPr>
        <a:xfrm>
          <a:off x="0" y="0"/>
          <a:ext cx="0" cy="0"/>
          <a:chOff x="0" y="0"/>
          <a:chExt cx="0" cy="0"/>
        </a:xfrm>
      </p:grpSpPr>
      <p:sp>
        <p:nvSpPr>
          <p:cNvPr id="1380" name="Google Shape;1380;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1" name="Google Shape;1381;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2" name="Google Shape;1382;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7" name="Shape 1387"/>
        <p:cNvGrpSpPr/>
        <p:nvPr/>
      </p:nvGrpSpPr>
      <p:grpSpPr>
        <a:xfrm>
          <a:off x="0" y="0"/>
          <a:ext cx="0" cy="0"/>
          <a:chOff x="0" y="0"/>
          <a:chExt cx="0" cy="0"/>
        </a:xfrm>
      </p:grpSpPr>
      <p:sp>
        <p:nvSpPr>
          <p:cNvPr id="1388" name="Google Shape;1388;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9" name="Google Shape;1389;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0" name="Google Shape;1390;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5" name="Shape 1395"/>
        <p:cNvGrpSpPr/>
        <p:nvPr/>
      </p:nvGrpSpPr>
      <p:grpSpPr>
        <a:xfrm>
          <a:off x="0" y="0"/>
          <a:ext cx="0" cy="0"/>
          <a:chOff x="0" y="0"/>
          <a:chExt cx="0" cy="0"/>
        </a:xfrm>
      </p:grpSpPr>
      <p:sp>
        <p:nvSpPr>
          <p:cNvPr id="1396" name="Google Shape;1396;g26205103855_0_43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7" name="Google Shape;1397;g26205103855_0_43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8" name="Google Shape;1398;g26205103855_0_43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3" name="Shape 1403"/>
        <p:cNvGrpSpPr/>
        <p:nvPr/>
      </p:nvGrpSpPr>
      <p:grpSpPr>
        <a:xfrm>
          <a:off x="0" y="0"/>
          <a:ext cx="0" cy="0"/>
          <a:chOff x="0" y="0"/>
          <a:chExt cx="0" cy="0"/>
        </a:xfrm>
      </p:grpSpPr>
      <p:sp>
        <p:nvSpPr>
          <p:cNvPr id="1404" name="Google Shape;1404;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05" name="Google Shape;1405;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6" name="Google Shape;1406;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6" name="Shape 1416"/>
        <p:cNvGrpSpPr/>
        <p:nvPr/>
      </p:nvGrpSpPr>
      <p:grpSpPr>
        <a:xfrm>
          <a:off x="0" y="0"/>
          <a:ext cx="0" cy="0"/>
          <a:chOff x="0" y="0"/>
          <a:chExt cx="0" cy="0"/>
        </a:xfrm>
      </p:grpSpPr>
      <p:sp>
        <p:nvSpPr>
          <p:cNvPr id="1417" name="Google Shape;1417;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8" name="Google Shape;1418;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9" name="Google Shape;1419;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3" name="Google Shape;116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9" name="Google Shape;1179;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80" name="Google Shape;1180;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3" name="Shape 1193"/>
        <p:cNvGrpSpPr/>
        <p:nvPr/>
      </p:nvGrpSpPr>
      <p:grpSpPr>
        <a:xfrm>
          <a:off x="0" y="0"/>
          <a:ext cx="0" cy="0"/>
          <a:chOff x="0" y="0"/>
          <a:chExt cx="0" cy="0"/>
        </a:xfrm>
      </p:grpSpPr>
      <p:sp>
        <p:nvSpPr>
          <p:cNvPr id="1194" name="Google Shape;119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5" name="Google Shape;119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6" name="Google Shape;119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7" name="Google Shape;1207;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8" name="Google Shape;1208;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22" name="Google Shape;122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3" name="Google Shape;122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7" name="Google Shape;123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8" name="Google Shape;123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2" name="Google Shape;1252;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3" name="Google Shape;1253;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0" name="Shape 930"/>
        <p:cNvGrpSpPr/>
        <p:nvPr/>
      </p:nvGrpSpPr>
      <p:grpSpPr>
        <a:xfrm>
          <a:off x="0" y="0"/>
          <a:ext cx="0" cy="0"/>
          <a:chOff x="0" y="0"/>
          <a:chExt cx="0" cy="0"/>
        </a:xfrm>
      </p:grpSpPr>
      <p:sp>
        <p:nvSpPr>
          <p:cNvPr id="931" name="Google Shape;931;p103"/>
          <p:cNvSpPr/>
          <p:nvPr>
            <p:ph idx="2" type="pic"/>
          </p:nvPr>
        </p:nvSpPr>
        <p:spPr>
          <a:xfrm>
            <a:off x="1823096" y="2574245"/>
            <a:ext cx="1005900" cy="1005900"/>
          </a:xfrm>
          <a:prstGeom prst="rect">
            <a:avLst/>
          </a:prstGeom>
          <a:noFill/>
          <a:ln>
            <a:noFill/>
          </a:ln>
        </p:spPr>
      </p:sp>
      <p:sp>
        <p:nvSpPr>
          <p:cNvPr id="932" name="Google Shape;932;p103"/>
          <p:cNvSpPr/>
          <p:nvPr>
            <p:ph idx="3" type="pic"/>
          </p:nvPr>
        </p:nvSpPr>
        <p:spPr>
          <a:xfrm>
            <a:off x="5593080" y="2574245"/>
            <a:ext cx="1005900" cy="1005900"/>
          </a:xfrm>
          <a:prstGeom prst="rect">
            <a:avLst/>
          </a:prstGeom>
          <a:noFill/>
          <a:ln>
            <a:noFill/>
          </a:ln>
        </p:spPr>
      </p:sp>
      <p:sp>
        <p:nvSpPr>
          <p:cNvPr id="933" name="Google Shape;933;p103"/>
          <p:cNvSpPr/>
          <p:nvPr>
            <p:ph idx="4" type="pic"/>
          </p:nvPr>
        </p:nvSpPr>
        <p:spPr>
          <a:xfrm>
            <a:off x="9222271" y="2574245"/>
            <a:ext cx="1005900" cy="1005900"/>
          </a:xfrm>
          <a:prstGeom prst="rect">
            <a:avLst/>
          </a:prstGeom>
          <a:noFill/>
          <a:ln>
            <a:noFill/>
          </a:ln>
        </p:spPr>
      </p:sp>
      <p:cxnSp>
        <p:nvCxnSpPr>
          <p:cNvPr id="934" name="Google Shape;934;p10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5" name="Google Shape;935;p10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6" name="Google Shape;936;p10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0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8" name="Google Shape;938;p10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9" name="Google Shape;939;p10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0" name="Google Shape;940;p10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1" name="Google Shape;941;p10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2" name="Google Shape;942;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43" name="Google Shape;943;p10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44" name="Shape 944"/>
        <p:cNvGrpSpPr/>
        <p:nvPr/>
      </p:nvGrpSpPr>
      <p:grpSpPr>
        <a:xfrm>
          <a:off x="0" y="0"/>
          <a:ext cx="0" cy="0"/>
          <a:chOff x="0" y="0"/>
          <a:chExt cx="0" cy="0"/>
        </a:xfrm>
      </p:grpSpPr>
      <p:sp>
        <p:nvSpPr>
          <p:cNvPr id="945" name="Google Shape;945;p10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6" name="Google Shape;946;p104"/>
          <p:cNvSpPr/>
          <p:nvPr>
            <p:ph idx="2" type="pic"/>
          </p:nvPr>
        </p:nvSpPr>
        <p:spPr>
          <a:xfrm>
            <a:off x="729761" y="1921550"/>
            <a:ext cx="822900" cy="822900"/>
          </a:xfrm>
          <a:prstGeom prst="rect">
            <a:avLst/>
          </a:prstGeom>
          <a:noFill/>
          <a:ln>
            <a:noFill/>
          </a:ln>
        </p:spPr>
      </p:sp>
      <p:sp>
        <p:nvSpPr>
          <p:cNvPr id="947" name="Google Shape;947;p104"/>
          <p:cNvSpPr/>
          <p:nvPr>
            <p:ph idx="3" type="pic"/>
          </p:nvPr>
        </p:nvSpPr>
        <p:spPr>
          <a:xfrm>
            <a:off x="729761" y="3037769"/>
            <a:ext cx="822900" cy="822900"/>
          </a:xfrm>
          <a:prstGeom prst="rect">
            <a:avLst/>
          </a:prstGeom>
          <a:noFill/>
          <a:ln>
            <a:noFill/>
          </a:ln>
        </p:spPr>
      </p:sp>
      <p:sp>
        <p:nvSpPr>
          <p:cNvPr id="948" name="Google Shape;948;p104"/>
          <p:cNvSpPr/>
          <p:nvPr>
            <p:ph idx="4" type="pic"/>
          </p:nvPr>
        </p:nvSpPr>
        <p:spPr>
          <a:xfrm>
            <a:off x="729761" y="4151979"/>
            <a:ext cx="822900" cy="822900"/>
          </a:xfrm>
          <a:prstGeom prst="rect">
            <a:avLst/>
          </a:prstGeom>
          <a:noFill/>
          <a:ln>
            <a:noFill/>
          </a:ln>
        </p:spPr>
      </p:sp>
      <p:sp>
        <p:nvSpPr>
          <p:cNvPr id="949" name="Google Shape;949;p104"/>
          <p:cNvSpPr/>
          <p:nvPr>
            <p:ph idx="5" type="pic"/>
          </p:nvPr>
        </p:nvSpPr>
        <p:spPr>
          <a:xfrm>
            <a:off x="729761" y="5262171"/>
            <a:ext cx="822900" cy="822900"/>
          </a:xfrm>
          <a:prstGeom prst="rect">
            <a:avLst/>
          </a:prstGeom>
          <a:noFill/>
          <a:ln>
            <a:noFill/>
          </a:ln>
        </p:spPr>
      </p:sp>
      <p:sp>
        <p:nvSpPr>
          <p:cNvPr id="950" name="Google Shape;950;p10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1" name="Google Shape;951;p10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2" name="Google Shape;952;p10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3" name="Google Shape;953;p10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4" name="Google Shape;954;p104"/>
          <p:cNvSpPr/>
          <p:nvPr>
            <p:ph idx="9" type="pic"/>
          </p:nvPr>
        </p:nvSpPr>
        <p:spPr>
          <a:xfrm flipH="1">
            <a:off x="6458875" y="416100"/>
            <a:ext cx="5733300" cy="6025800"/>
          </a:xfrm>
          <a:prstGeom prst="flowChartDelay">
            <a:avLst/>
          </a:prstGeom>
          <a:noFill/>
          <a:ln>
            <a:noFill/>
          </a:ln>
        </p:spPr>
      </p:sp>
      <p:sp>
        <p:nvSpPr>
          <p:cNvPr id="955" name="Google Shape;955;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6" name="Shape 956"/>
        <p:cNvGrpSpPr/>
        <p:nvPr/>
      </p:nvGrpSpPr>
      <p:grpSpPr>
        <a:xfrm>
          <a:off x="0" y="0"/>
          <a:ext cx="0" cy="0"/>
          <a:chOff x="0" y="0"/>
          <a:chExt cx="0" cy="0"/>
        </a:xfrm>
      </p:grpSpPr>
      <p:sp>
        <p:nvSpPr>
          <p:cNvPr id="957" name="Google Shape;957;p105"/>
          <p:cNvSpPr/>
          <p:nvPr>
            <p:ph idx="2" type="pic"/>
          </p:nvPr>
        </p:nvSpPr>
        <p:spPr>
          <a:xfrm>
            <a:off x="0" y="416100"/>
            <a:ext cx="5733300" cy="6025800"/>
          </a:xfrm>
          <a:prstGeom prst="flowChartDelay">
            <a:avLst/>
          </a:prstGeom>
          <a:noFill/>
          <a:ln>
            <a:noFill/>
          </a:ln>
        </p:spPr>
      </p:sp>
      <p:sp>
        <p:nvSpPr>
          <p:cNvPr id="958" name="Google Shape;958;p10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9" name="Google Shape;959;p10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1" name="Shape 961"/>
        <p:cNvGrpSpPr/>
        <p:nvPr/>
      </p:nvGrpSpPr>
      <p:grpSpPr>
        <a:xfrm>
          <a:off x="0" y="0"/>
          <a:ext cx="0" cy="0"/>
          <a:chOff x="0" y="0"/>
          <a:chExt cx="0" cy="0"/>
        </a:xfrm>
      </p:grpSpPr>
      <p:sp>
        <p:nvSpPr>
          <p:cNvPr id="962" name="Google Shape;962;p10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3" name="Google Shape;963;p10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4" name="Google Shape;964;p10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6" name="Google Shape;966;p10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8" name="Shape 968"/>
        <p:cNvGrpSpPr/>
        <p:nvPr/>
      </p:nvGrpSpPr>
      <p:grpSpPr>
        <a:xfrm>
          <a:off x="0" y="0"/>
          <a:ext cx="0" cy="0"/>
          <a:chOff x="0" y="0"/>
          <a:chExt cx="0" cy="0"/>
        </a:xfrm>
      </p:grpSpPr>
      <p:sp>
        <p:nvSpPr>
          <p:cNvPr id="969" name="Google Shape;969;p10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0" name="Google Shape;970;p10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1" name="Google Shape;971;p107"/>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4" name="Google Shape;974;p10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5" name="Shape 975"/>
        <p:cNvGrpSpPr/>
        <p:nvPr/>
      </p:nvGrpSpPr>
      <p:grpSpPr>
        <a:xfrm>
          <a:off x="0" y="0"/>
          <a:ext cx="0" cy="0"/>
          <a:chOff x="0" y="0"/>
          <a:chExt cx="0" cy="0"/>
        </a:xfrm>
      </p:grpSpPr>
      <p:sp>
        <p:nvSpPr>
          <p:cNvPr id="976" name="Google Shape;976;p108"/>
          <p:cNvSpPr/>
          <p:nvPr>
            <p:ph idx="2" type="pic"/>
          </p:nvPr>
        </p:nvSpPr>
        <p:spPr>
          <a:xfrm>
            <a:off x="628891" y="1672660"/>
            <a:ext cx="2543700" cy="2297400"/>
          </a:xfrm>
          <a:prstGeom prst="rect">
            <a:avLst/>
          </a:prstGeom>
          <a:noFill/>
          <a:ln>
            <a:noFill/>
          </a:ln>
        </p:spPr>
      </p:sp>
      <p:sp>
        <p:nvSpPr>
          <p:cNvPr id="977" name="Google Shape;977;p108"/>
          <p:cNvSpPr/>
          <p:nvPr>
            <p:ph idx="3" type="pic"/>
          </p:nvPr>
        </p:nvSpPr>
        <p:spPr>
          <a:xfrm>
            <a:off x="3302977" y="1672660"/>
            <a:ext cx="2543700" cy="2297400"/>
          </a:xfrm>
          <a:prstGeom prst="rect">
            <a:avLst/>
          </a:prstGeom>
          <a:noFill/>
          <a:ln>
            <a:noFill/>
          </a:ln>
        </p:spPr>
      </p:sp>
      <p:sp>
        <p:nvSpPr>
          <p:cNvPr id="978" name="Google Shape;978;p108"/>
          <p:cNvSpPr/>
          <p:nvPr>
            <p:ph idx="4" type="pic"/>
          </p:nvPr>
        </p:nvSpPr>
        <p:spPr>
          <a:xfrm>
            <a:off x="628891" y="4080194"/>
            <a:ext cx="2543700" cy="2297400"/>
          </a:xfrm>
          <a:prstGeom prst="rect">
            <a:avLst/>
          </a:prstGeom>
          <a:noFill/>
          <a:ln>
            <a:noFill/>
          </a:ln>
        </p:spPr>
      </p:sp>
      <p:sp>
        <p:nvSpPr>
          <p:cNvPr id="979" name="Google Shape;979;p108"/>
          <p:cNvSpPr/>
          <p:nvPr>
            <p:ph idx="5" type="pic"/>
          </p:nvPr>
        </p:nvSpPr>
        <p:spPr>
          <a:xfrm>
            <a:off x="3302977" y="4080194"/>
            <a:ext cx="2543700" cy="2297400"/>
          </a:xfrm>
          <a:prstGeom prst="rect">
            <a:avLst/>
          </a:prstGeom>
          <a:noFill/>
          <a:ln>
            <a:noFill/>
          </a:ln>
        </p:spPr>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81" name="Google Shape;981;p10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2" name="Google Shape;982;p10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3" name="Shape 983"/>
        <p:cNvGrpSpPr/>
        <p:nvPr/>
      </p:nvGrpSpPr>
      <p:grpSpPr>
        <a:xfrm>
          <a:off x="0" y="0"/>
          <a:ext cx="0" cy="0"/>
          <a:chOff x="0" y="0"/>
          <a:chExt cx="0" cy="0"/>
        </a:xfrm>
      </p:grpSpPr>
      <p:sp>
        <p:nvSpPr>
          <p:cNvPr id="984" name="Google Shape;984;p10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5" name="Google Shape;985;p10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6" name="Google Shape;986;p10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7" name="Google Shape;987;p10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8" name="Google Shape;988;p10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9" name="Google Shape;989;p10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0" name="Google Shape;990;p10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1" name="Google Shape;991;p109"/>
          <p:cNvSpPr/>
          <p:nvPr>
            <p:ph idx="8" type="pic"/>
          </p:nvPr>
        </p:nvSpPr>
        <p:spPr>
          <a:xfrm>
            <a:off x="616639" y="2669177"/>
            <a:ext cx="365700" cy="365700"/>
          </a:xfrm>
          <a:prstGeom prst="rect">
            <a:avLst/>
          </a:prstGeom>
          <a:noFill/>
          <a:ln>
            <a:noFill/>
          </a:ln>
        </p:spPr>
      </p:sp>
      <p:sp>
        <p:nvSpPr>
          <p:cNvPr id="992" name="Google Shape;992;p109"/>
          <p:cNvSpPr/>
          <p:nvPr>
            <p:ph idx="9" type="pic"/>
          </p:nvPr>
        </p:nvSpPr>
        <p:spPr>
          <a:xfrm>
            <a:off x="616639" y="3583577"/>
            <a:ext cx="365700" cy="365700"/>
          </a:xfrm>
          <a:prstGeom prst="rect">
            <a:avLst/>
          </a:prstGeom>
          <a:noFill/>
          <a:ln>
            <a:noFill/>
          </a:ln>
        </p:spPr>
      </p:sp>
      <p:sp>
        <p:nvSpPr>
          <p:cNvPr id="993" name="Google Shape;993;p109"/>
          <p:cNvSpPr/>
          <p:nvPr>
            <p:ph idx="13" type="pic"/>
          </p:nvPr>
        </p:nvSpPr>
        <p:spPr>
          <a:xfrm>
            <a:off x="616639" y="4565710"/>
            <a:ext cx="365700" cy="365700"/>
          </a:xfrm>
          <a:prstGeom prst="rect">
            <a:avLst/>
          </a:prstGeom>
          <a:noFill/>
          <a:ln>
            <a:noFill/>
          </a:ln>
        </p:spPr>
      </p:sp>
      <p:sp>
        <p:nvSpPr>
          <p:cNvPr id="994" name="Google Shape;994;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5" name="Google Shape;995;p10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6" name="Shape 996"/>
        <p:cNvGrpSpPr/>
        <p:nvPr/>
      </p:nvGrpSpPr>
      <p:grpSpPr>
        <a:xfrm>
          <a:off x="0" y="0"/>
          <a:ext cx="0" cy="0"/>
          <a:chOff x="0" y="0"/>
          <a:chExt cx="0" cy="0"/>
        </a:xfrm>
      </p:grpSpPr>
      <p:sp>
        <p:nvSpPr>
          <p:cNvPr id="997" name="Google Shape;997;p11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8" name="Google Shape;998;p11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9" name="Google Shape;999;p11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0" name="Google Shape;1000;p11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1" name="Google Shape;1001;p11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2" name="Google Shape;1002;p11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3" name="Google Shape;1003;p11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04" name="Google Shape;1004;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5" name="Google Shape;1005;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6" name="Google Shape;1006;p11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7" name="Shape 1007"/>
        <p:cNvGrpSpPr/>
        <p:nvPr/>
      </p:nvGrpSpPr>
      <p:grpSpPr>
        <a:xfrm>
          <a:off x="0" y="0"/>
          <a:ext cx="0" cy="0"/>
          <a:chOff x="0" y="0"/>
          <a:chExt cx="0" cy="0"/>
        </a:xfrm>
      </p:grpSpPr>
      <p:sp>
        <p:nvSpPr>
          <p:cNvPr id="1008" name="Google Shape;1008;p11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0" name="Google Shape;1010;p11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1" name="Google Shape;1011;p111"/>
          <p:cNvSpPr/>
          <p:nvPr>
            <p:ph idx="2" type="pic"/>
          </p:nvPr>
        </p:nvSpPr>
        <p:spPr>
          <a:xfrm>
            <a:off x="8095047" y="1257696"/>
            <a:ext cx="2124300" cy="4571400"/>
          </a:xfrm>
          <a:prstGeom prst="roundRect">
            <a:avLst>
              <a:gd fmla="val 10302" name="adj"/>
            </a:avLst>
          </a:prstGeom>
          <a:solidFill>
            <a:schemeClr val="lt2"/>
          </a:solidFill>
          <a:ln>
            <a:noFill/>
          </a:ln>
        </p:spPr>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13" name="Google Shape;1013;p11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4" name="Google Shape;1014;p11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5" name="Shape 1015"/>
        <p:cNvGrpSpPr/>
        <p:nvPr/>
      </p:nvGrpSpPr>
      <p:grpSpPr>
        <a:xfrm>
          <a:off x="0" y="0"/>
          <a:ext cx="0" cy="0"/>
          <a:chOff x="0" y="0"/>
          <a:chExt cx="0" cy="0"/>
        </a:xfrm>
      </p:grpSpPr>
      <p:sp>
        <p:nvSpPr>
          <p:cNvPr id="1016" name="Google Shape;1016;p11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7" name="Google Shape;1017;p11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8" name="Google Shape;1018;p11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9" name="Google Shape;1019;p11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0" name="Google Shape;1020;p112"/>
          <p:cNvSpPr/>
          <p:nvPr>
            <p:ph idx="2" type="pic"/>
          </p:nvPr>
        </p:nvSpPr>
        <p:spPr>
          <a:xfrm>
            <a:off x="5146901" y="1993899"/>
            <a:ext cx="2048100" cy="4379100"/>
          </a:xfrm>
          <a:prstGeom prst="rect">
            <a:avLst/>
          </a:prstGeom>
          <a:noFill/>
          <a:ln>
            <a:noFill/>
          </a:ln>
        </p:spPr>
      </p:sp>
      <p:sp>
        <p:nvSpPr>
          <p:cNvPr id="1021" name="Google Shape;1021;p11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2" name="Google Shape;1022;p11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3" name="Google Shape;1023;p11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4" name="Google Shape;1024;p112"/>
          <p:cNvSpPr/>
          <p:nvPr>
            <p:ph idx="5" type="pic"/>
          </p:nvPr>
        </p:nvSpPr>
        <p:spPr>
          <a:xfrm>
            <a:off x="8146954" y="2518389"/>
            <a:ext cx="365700" cy="365700"/>
          </a:xfrm>
          <a:prstGeom prst="rect">
            <a:avLst/>
          </a:prstGeom>
          <a:noFill/>
          <a:ln>
            <a:noFill/>
          </a:ln>
        </p:spPr>
      </p:sp>
      <p:sp>
        <p:nvSpPr>
          <p:cNvPr id="1025" name="Google Shape;1025;p112"/>
          <p:cNvSpPr/>
          <p:nvPr>
            <p:ph idx="6" type="pic"/>
          </p:nvPr>
        </p:nvSpPr>
        <p:spPr>
          <a:xfrm>
            <a:off x="8146954" y="3860390"/>
            <a:ext cx="365700" cy="365700"/>
          </a:xfrm>
          <a:prstGeom prst="rect">
            <a:avLst/>
          </a:prstGeom>
          <a:noFill/>
          <a:ln>
            <a:noFill/>
          </a:ln>
        </p:spPr>
      </p:sp>
      <p:sp>
        <p:nvSpPr>
          <p:cNvPr id="1026" name="Google Shape;1026;p112"/>
          <p:cNvSpPr/>
          <p:nvPr>
            <p:ph idx="7" type="pic"/>
          </p:nvPr>
        </p:nvSpPr>
        <p:spPr>
          <a:xfrm>
            <a:off x="8146954" y="5179070"/>
            <a:ext cx="365700" cy="365700"/>
          </a:xfrm>
          <a:prstGeom prst="rect">
            <a:avLst/>
          </a:prstGeom>
          <a:noFill/>
          <a:ln>
            <a:noFill/>
          </a:ln>
        </p:spPr>
      </p:sp>
      <p:sp>
        <p:nvSpPr>
          <p:cNvPr id="1027" name="Google Shape;1027;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8" name="Google Shape;1028;p11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9" name="Google Shape;1029;p11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0" name="Shape 1030"/>
        <p:cNvGrpSpPr/>
        <p:nvPr/>
      </p:nvGrpSpPr>
      <p:grpSpPr>
        <a:xfrm>
          <a:off x="0" y="0"/>
          <a:ext cx="0" cy="0"/>
          <a:chOff x="0" y="0"/>
          <a:chExt cx="0" cy="0"/>
        </a:xfrm>
      </p:grpSpPr>
      <p:sp>
        <p:nvSpPr>
          <p:cNvPr id="1031" name="Google Shape;1031;p11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2" name="Google Shape;1032;p11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4" name="Google Shape;1034;p113"/>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5" name="Google Shape;1035;p113"/>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6" name="Google Shape;1036;p113"/>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7" name="Google Shape;1037;p11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9" name="Google Shape;1039;p11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1" name="Google Shape;1041;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42" name="Google Shape;1042;p11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3" name="Shape 1043"/>
        <p:cNvGrpSpPr/>
        <p:nvPr/>
      </p:nvGrpSpPr>
      <p:grpSpPr>
        <a:xfrm>
          <a:off x="0" y="0"/>
          <a:ext cx="0" cy="0"/>
          <a:chOff x="0" y="0"/>
          <a:chExt cx="0" cy="0"/>
        </a:xfrm>
      </p:grpSpPr>
      <p:sp>
        <p:nvSpPr>
          <p:cNvPr id="1044" name="Google Shape;1044;p11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4"/>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7" name="Google Shape;1047;p114"/>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8" name="Google Shape;1048;p114"/>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9" name="Google Shape;1049;p114"/>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0" name="Google Shape;1050;p11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4"/>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4"/>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4" name="Google Shape;1054;p114"/>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8" name="Google Shape;1058;p11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9" name="Shape 1059"/>
        <p:cNvGrpSpPr/>
        <p:nvPr/>
      </p:nvGrpSpPr>
      <p:grpSpPr>
        <a:xfrm>
          <a:off x="0" y="0"/>
          <a:ext cx="0" cy="0"/>
          <a:chOff x="0" y="0"/>
          <a:chExt cx="0" cy="0"/>
        </a:xfrm>
      </p:grpSpPr>
      <p:sp>
        <p:nvSpPr>
          <p:cNvPr id="1060" name="Google Shape;1060;p11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1" name="Google Shape;1061;p11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5"/>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3" name="Google Shape;1063;p115"/>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4" name="Google Shape;1064;p115"/>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5" name="Google Shape;1065;p115"/>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6" name="Google Shape;1066;p11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5"/>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5"/>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0" name="Google Shape;1070;p115"/>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15"/>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5"/>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4" name="Google Shape;1074;p11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5" name="Google Shape;1075;p115"/>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6" name="Google Shape;1076;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7" name="Google Shape;1077;p11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8" name="Shape 1078"/>
        <p:cNvGrpSpPr/>
        <p:nvPr/>
      </p:nvGrpSpPr>
      <p:grpSpPr>
        <a:xfrm>
          <a:off x="0" y="0"/>
          <a:ext cx="0" cy="0"/>
          <a:chOff x="0" y="0"/>
          <a:chExt cx="0" cy="0"/>
        </a:xfrm>
      </p:grpSpPr>
      <p:sp>
        <p:nvSpPr>
          <p:cNvPr id="1079" name="Google Shape;1079;p11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0" name="Google Shape;1080;p11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1" name="Google Shape;1081;p11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2" name="Google Shape;1082;p11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3" name="Google Shape;1083;p11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4" name="Google Shape;1084;p11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5" name="Google Shape;1085;p11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6" name="Google Shape;1086;p11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8" name="Google Shape;1088;p11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1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0" name="Google Shape;1090;p11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1" name="Google Shape;1091;p11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2" name="Google Shape;1092;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93" name="Google Shape;1093;p11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4" name="Google Shape;1094;p11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5" name="Shape 1095"/>
        <p:cNvGrpSpPr/>
        <p:nvPr/>
      </p:nvGrpSpPr>
      <p:grpSpPr>
        <a:xfrm>
          <a:off x="0" y="0"/>
          <a:ext cx="0" cy="0"/>
          <a:chOff x="0" y="0"/>
          <a:chExt cx="0" cy="0"/>
        </a:xfrm>
      </p:grpSpPr>
      <p:sp>
        <p:nvSpPr>
          <p:cNvPr id="1096" name="Google Shape;1096;p11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7" name="Google Shape;1097;p11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8" name="Google Shape;1098;p117"/>
          <p:cNvSpPr/>
          <p:nvPr>
            <p:ph idx="2" type="pic"/>
          </p:nvPr>
        </p:nvSpPr>
        <p:spPr>
          <a:xfrm>
            <a:off x="6093644" y="3431357"/>
            <a:ext cx="6096000" cy="3429000"/>
          </a:xfrm>
          <a:prstGeom prst="rect">
            <a:avLst/>
          </a:prstGeom>
          <a:noFill/>
          <a:ln>
            <a:noFill/>
          </a:ln>
        </p:spPr>
      </p:sp>
      <p:sp>
        <p:nvSpPr>
          <p:cNvPr id="1099" name="Google Shape;1099;p117"/>
          <p:cNvSpPr/>
          <p:nvPr>
            <p:ph idx="3" type="pic"/>
          </p:nvPr>
        </p:nvSpPr>
        <p:spPr>
          <a:xfrm>
            <a:off x="6096000" y="-4715"/>
            <a:ext cx="6096000" cy="3429000"/>
          </a:xfrm>
          <a:prstGeom prst="rect">
            <a:avLst/>
          </a:prstGeom>
          <a:noFill/>
          <a:ln>
            <a:noFill/>
          </a:ln>
        </p:spPr>
      </p:sp>
      <p:sp>
        <p:nvSpPr>
          <p:cNvPr id="1100" name="Google Shape;1100;p117"/>
          <p:cNvSpPr/>
          <p:nvPr>
            <p:ph idx="4" type="pic"/>
          </p:nvPr>
        </p:nvSpPr>
        <p:spPr>
          <a:xfrm>
            <a:off x="-1571" y="3431357"/>
            <a:ext cx="6096000" cy="3429000"/>
          </a:xfrm>
          <a:prstGeom prst="rect">
            <a:avLst/>
          </a:prstGeom>
          <a:noFill/>
          <a:ln>
            <a:noFill/>
          </a:ln>
        </p:spPr>
      </p:sp>
      <p:sp>
        <p:nvSpPr>
          <p:cNvPr id="1101" name="Google Shape;1101;p117"/>
          <p:cNvSpPr/>
          <p:nvPr>
            <p:ph idx="5" type="pic"/>
          </p:nvPr>
        </p:nvSpPr>
        <p:spPr>
          <a:xfrm>
            <a:off x="-9425" y="-4715"/>
            <a:ext cx="6096000" cy="3429000"/>
          </a:xfrm>
          <a:prstGeom prst="rect">
            <a:avLst/>
          </a:prstGeom>
          <a:noFill/>
          <a:ln>
            <a:noFill/>
          </a:ln>
        </p:spPr>
      </p:sp>
      <p:sp>
        <p:nvSpPr>
          <p:cNvPr id="1102" name="Google Shape;1102;p11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3" name="Google Shape;1103;p11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4" name="Google Shape;1104;p11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5" name="Google Shape;1105;p11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6" name="Shape 1106"/>
        <p:cNvGrpSpPr/>
        <p:nvPr/>
      </p:nvGrpSpPr>
      <p:grpSpPr>
        <a:xfrm>
          <a:off x="0" y="0"/>
          <a:ext cx="0" cy="0"/>
          <a:chOff x="0" y="0"/>
          <a:chExt cx="0" cy="0"/>
        </a:xfrm>
      </p:grpSpPr>
      <p:sp>
        <p:nvSpPr>
          <p:cNvPr id="1107" name="Google Shape;1107;p11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8" name="Google Shape;1108;p11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9" name="Google Shape;1109;p11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0" name="Google Shape;1110;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1" name="Google Shape;1111;p11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2" name="Google Shape;1112;p11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3" name="Shape 1113"/>
        <p:cNvGrpSpPr/>
        <p:nvPr/>
      </p:nvGrpSpPr>
      <p:grpSpPr>
        <a:xfrm>
          <a:off x="0" y="0"/>
          <a:ext cx="0" cy="0"/>
          <a:chOff x="0" y="0"/>
          <a:chExt cx="0" cy="0"/>
        </a:xfrm>
      </p:grpSpPr>
      <p:sp>
        <p:nvSpPr>
          <p:cNvPr id="1114" name="Google Shape;1114;p11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5" name="Google Shape;1115;p11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6" name="Google Shape;1116;p11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7" name="Google Shape;1117;p11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8" name="Google Shape;1118;p11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9" name="Google Shape;1119;p119"/>
          <p:cNvSpPr/>
          <p:nvPr>
            <p:ph idx="5" type="pic"/>
          </p:nvPr>
        </p:nvSpPr>
        <p:spPr>
          <a:xfrm>
            <a:off x="2440875" y="2654049"/>
            <a:ext cx="2015400" cy="2015400"/>
          </a:xfrm>
          <a:prstGeom prst="rect">
            <a:avLst/>
          </a:prstGeom>
          <a:solidFill>
            <a:srgbClr val="F2F2F2"/>
          </a:solidFill>
          <a:ln>
            <a:noFill/>
          </a:ln>
        </p:spPr>
      </p:sp>
      <p:sp>
        <p:nvSpPr>
          <p:cNvPr id="1120" name="Google Shape;1120;p11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1" name="Google Shape;1121;p119"/>
          <p:cNvSpPr/>
          <p:nvPr>
            <p:ph idx="6" type="pic"/>
          </p:nvPr>
        </p:nvSpPr>
        <p:spPr>
          <a:xfrm>
            <a:off x="8367113" y="2654049"/>
            <a:ext cx="2015400" cy="2015400"/>
          </a:xfrm>
          <a:prstGeom prst="rect">
            <a:avLst/>
          </a:prstGeom>
          <a:solidFill>
            <a:srgbClr val="F2F2F2"/>
          </a:solidFill>
          <a:ln>
            <a:noFill/>
          </a:ln>
        </p:spPr>
      </p:sp>
      <p:sp>
        <p:nvSpPr>
          <p:cNvPr id="1122" name="Google Shape;112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23" name="Google Shape;1123;p11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4" name="Shape 1124"/>
        <p:cNvGrpSpPr/>
        <p:nvPr/>
      </p:nvGrpSpPr>
      <p:grpSpPr>
        <a:xfrm>
          <a:off x="0" y="0"/>
          <a:ext cx="0" cy="0"/>
          <a:chOff x="0" y="0"/>
          <a:chExt cx="0" cy="0"/>
        </a:xfrm>
      </p:grpSpPr>
      <p:sp>
        <p:nvSpPr>
          <p:cNvPr id="1125" name="Google Shape;1125;p12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6" name="Google Shape;1126;p12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7" name="Google Shape;1127;p12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8" name="Google Shape;1128;p12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9" name="Google Shape;1129;p12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0" name="Google Shape;1130;p12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1" name="Google Shape;1131;p12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2" name="Google Shape;1132;p120"/>
          <p:cNvSpPr/>
          <p:nvPr>
            <p:ph idx="7" type="pic"/>
          </p:nvPr>
        </p:nvSpPr>
        <p:spPr>
          <a:xfrm>
            <a:off x="1711670" y="2790201"/>
            <a:ext cx="1833000" cy="1833000"/>
          </a:xfrm>
          <a:prstGeom prst="rect">
            <a:avLst/>
          </a:prstGeom>
          <a:solidFill>
            <a:srgbClr val="F2F2F2"/>
          </a:solidFill>
          <a:ln>
            <a:noFill/>
          </a:ln>
        </p:spPr>
      </p:sp>
      <p:sp>
        <p:nvSpPr>
          <p:cNvPr id="1133" name="Google Shape;1133;p12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4" name="Google Shape;1134;p120"/>
          <p:cNvSpPr/>
          <p:nvPr>
            <p:ph idx="8" type="pic"/>
          </p:nvPr>
        </p:nvSpPr>
        <p:spPr>
          <a:xfrm>
            <a:off x="5461867" y="2790201"/>
            <a:ext cx="1833000" cy="1833000"/>
          </a:xfrm>
          <a:prstGeom prst="rect">
            <a:avLst/>
          </a:prstGeom>
          <a:solidFill>
            <a:srgbClr val="F2F2F2"/>
          </a:solidFill>
          <a:ln>
            <a:noFill/>
          </a:ln>
        </p:spPr>
      </p:sp>
      <p:sp>
        <p:nvSpPr>
          <p:cNvPr id="1135" name="Google Shape;1135;p12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6" name="Google Shape;1136;p120"/>
          <p:cNvSpPr/>
          <p:nvPr>
            <p:ph idx="9" type="pic"/>
          </p:nvPr>
        </p:nvSpPr>
        <p:spPr>
          <a:xfrm>
            <a:off x="9258364" y="2790201"/>
            <a:ext cx="1833000" cy="1833000"/>
          </a:xfrm>
          <a:prstGeom prst="rect">
            <a:avLst/>
          </a:prstGeom>
          <a:solidFill>
            <a:srgbClr val="F2F2F2"/>
          </a:solidFill>
          <a:ln>
            <a:noFill/>
          </a:ln>
        </p:spPr>
      </p:sp>
      <p:sp>
        <p:nvSpPr>
          <p:cNvPr id="1137" name="Google Shape;1137;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2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5" name="Shape 765"/>
        <p:cNvGrpSpPr/>
        <p:nvPr/>
      </p:nvGrpSpPr>
      <p:grpSpPr>
        <a:xfrm>
          <a:off x="0" y="0"/>
          <a:ext cx="0" cy="0"/>
          <a:chOff x="0" y="0"/>
          <a:chExt cx="0" cy="0"/>
        </a:xfrm>
      </p:grpSpPr>
      <p:sp>
        <p:nvSpPr>
          <p:cNvPr id="766" name="Google Shape;766;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7" name="Google Shape;767;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8" name="Google Shape;768;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9" name="Google Shape;769;p82"/>
          <p:cNvSpPr/>
          <p:nvPr>
            <p:ph idx="2" type="pic"/>
          </p:nvPr>
        </p:nvSpPr>
        <p:spPr>
          <a:xfrm>
            <a:off x="5984925" y="-5178126"/>
            <a:ext cx="11392800" cy="11439600"/>
          </a:xfrm>
          <a:prstGeom prst="pie">
            <a:avLst>
              <a:gd fmla="val 5392891" name="adj1"/>
              <a:gd fmla="val 10798470" name="adj2"/>
            </a:avLst>
          </a:prstGeom>
          <a:noFill/>
          <a:ln>
            <a:noFill/>
          </a:ln>
        </p:spPr>
      </p:sp>
      <p:sp>
        <p:nvSpPr>
          <p:cNvPr id="770" name="Google Shape;770;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1" name="Google Shape;771;p8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72" name="Shape 772"/>
        <p:cNvGrpSpPr/>
        <p:nvPr/>
      </p:nvGrpSpPr>
      <p:grpSpPr>
        <a:xfrm>
          <a:off x="0" y="0"/>
          <a:ext cx="0" cy="0"/>
          <a:chOff x="0" y="0"/>
          <a:chExt cx="0" cy="0"/>
        </a:xfrm>
      </p:grpSpPr>
      <p:sp>
        <p:nvSpPr>
          <p:cNvPr id="773" name="Google Shape;773;p8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5" name="Google Shape;775;p8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6" name="Google Shape;776;p8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7" name="Google Shape;777;p8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8" name="Google Shape;778;p83"/>
          <p:cNvSpPr/>
          <p:nvPr>
            <p:ph idx="2" type="pic"/>
          </p:nvPr>
        </p:nvSpPr>
        <p:spPr>
          <a:xfrm>
            <a:off x="5984925" y="-5178126"/>
            <a:ext cx="11392800" cy="11439600"/>
          </a:xfrm>
          <a:prstGeom prst="pie">
            <a:avLst>
              <a:gd fmla="val 5392891" name="adj1"/>
              <a:gd fmla="val 10798470" name="adj2"/>
            </a:avLst>
          </a:prstGeom>
          <a:noFill/>
          <a:ln>
            <a:noFill/>
          </a:ln>
        </p:spPr>
      </p:sp>
      <p:sp>
        <p:nvSpPr>
          <p:cNvPr id="779" name="Google Shape;779;p8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0" name="Google Shape;780;p8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81" name="Google Shape;781;p8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82" name="Shape 782"/>
        <p:cNvGrpSpPr/>
        <p:nvPr/>
      </p:nvGrpSpPr>
      <p:grpSpPr>
        <a:xfrm>
          <a:off x="0" y="0"/>
          <a:ext cx="0" cy="0"/>
          <a:chOff x="0" y="0"/>
          <a:chExt cx="0" cy="0"/>
        </a:xfrm>
      </p:grpSpPr>
      <p:sp>
        <p:nvSpPr>
          <p:cNvPr id="783" name="Google Shape;783;p8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4" name="Google Shape;784;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5" name="Google Shape;785;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6" name="Google Shape;786;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7" name="Google Shape;787;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8" name="Shape 788"/>
        <p:cNvGrpSpPr/>
        <p:nvPr/>
      </p:nvGrpSpPr>
      <p:grpSpPr>
        <a:xfrm>
          <a:off x="0" y="0"/>
          <a:ext cx="0" cy="0"/>
          <a:chOff x="0" y="0"/>
          <a:chExt cx="0" cy="0"/>
        </a:xfrm>
      </p:grpSpPr>
      <p:sp>
        <p:nvSpPr>
          <p:cNvPr id="789" name="Google Shape;789;p8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0" name="Google Shape;790;p8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1" name="Google Shape;791;p8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92" name="Shape 792"/>
        <p:cNvGrpSpPr/>
        <p:nvPr/>
      </p:nvGrpSpPr>
      <p:grpSpPr>
        <a:xfrm>
          <a:off x="0" y="0"/>
          <a:ext cx="0" cy="0"/>
          <a:chOff x="0" y="0"/>
          <a:chExt cx="0" cy="0"/>
        </a:xfrm>
      </p:grpSpPr>
      <p:sp>
        <p:nvSpPr>
          <p:cNvPr id="793" name="Google Shape;793;p8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4" name="Google Shape;794;p8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5" name="Google Shape;795;p8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6" name="Google Shape;796;p8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7" name="Google Shape;797;p8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9" name="Google Shape;799;p8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0" name="Google Shape;800;p8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1" name="Google Shape;801;p8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2" name="Google Shape;802;p8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3" name="Google Shape;803;p8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04" name="Google Shape;804;p8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5" name="Google Shape;805;p8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6" name="Google Shape;806;p86"/>
          <p:cNvSpPr/>
          <p:nvPr>
            <p:ph idx="14" type="pic"/>
          </p:nvPr>
        </p:nvSpPr>
        <p:spPr>
          <a:xfrm>
            <a:off x="10686767" y="2650009"/>
            <a:ext cx="365700" cy="365700"/>
          </a:xfrm>
          <a:prstGeom prst="rect">
            <a:avLst/>
          </a:prstGeom>
          <a:noFill/>
          <a:ln>
            <a:noFill/>
          </a:ln>
        </p:spPr>
      </p:sp>
      <p:sp>
        <p:nvSpPr>
          <p:cNvPr id="807" name="Google Shape;807;p86"/>
          <p:cNvSpPr/>
          <p:nvPr>
            <p:ph idx="15" type="pic"/>
          </p:nvPr>
        </p:nvSpPr>
        <p:spPr>
          <a:xfrm>
            <a:off x="1726129" y="2650009"/>
            <a:ext cx="365700" cy="365700"/>
          </a:xfrm>
          <a:prstGeom prst="rect">
            <a:avLst/>
          </a:prstGeom>
          <a:noFill/>
          <a:ln>
            <a:noFill/>
          </a:ln>
        </p:spPr>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10" name="Shape 810"/>
        <p:cNvGrpSpPr/>
        <p:nvPr/>
      </p:nvGrpSpPr>
      <p:grpSpPr>
        <a:xfrm>
          <a:off x="0" y="0"/>
          <a:ext cx="0" cy="0"/>
          <a:chOff x="0" y="0"/>
          <a:chExt cx="0" cy="0"/>
        </a:xfrm>
      </p:grpSpPr>
      <p:sp>
        <p:nvSpPr>
          <p:cNvPr id="811" name="Google Shape;811;p8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2" name="Google Shape;812;p8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3" name="Google Shape;813;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14" name="Google Shape;814;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5" name="Google Shape;815;p8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6" name="Google Shape;816;p8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7" name="Shape 817"/>
        <p:cNvGrpSpPr/>
        <p:nvPr/>
      </p:nvGrpSpPr>
      <p:grpSpPr>
        <a:xfrm>
          <a:off x="0" y="0"/>
          <a:ext cx="0" cy="0"/>
          <a:chOff x="0" y="0"/>
          <a:chExt cx="0" cy="0"/>
        </a:xfrm>
      </p:grpSpPr>
      <p:sp>
        <p:nvSpPr>
          <p:cNvPr id="818" name="Google Shape;818;p8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9" name="Google Shape;819;p8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20" name="Google Shape;820;p8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21" name="Google Shape;821;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22" name="Google Shape;822;p8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23" name="Google Shape;823;p88"/>
          <p:cNvSpPr/>
          <p:nvPr>
            <p:ph idx="2" type="pic"/>
          </p:nvPr>
        </p:nvSpPr>
        <p:spPr>
          <a:xfrm>
            <a:off x="5976150" y="1872375"/>
            <a:ext cx="5027700" cy="3261900"/>
          </a:xfrm>
          <a:prstGeom prst="rect">
            <a:avLst/>
          </a:prstGeom>
          <a:solidFill>
            <a:srgbClr val="F2F2F2"/>
          </a:solidFill>
          <a:ln>
            <a:noFill/>
          </a:ln>
        </p:spPr>
      </p:sp>
      <p:sp>
        <p:nvSpPr>
          <p:cNvPr id="824" name="Google Shape;824;p8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5" name="Google Shape;825;p8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6" name="Shape 826"/>
        <p:cNvGrpSpPr/>
        <p:nvPr/>
      </p:nvGrpSpPr>
      <p:grpSpPr>
        <a:xfrm>
          <a:off x="0" y="0"/>
          <a:ext cx="0" cy="0"/>
          <a:chOff x="0" y="0"/>
          <a:chExt cx="0" cy="0"/>
        </a:xfrm>
      </p:grpSpPr>
      <p:sp>
        <p:nvSpPr>
          <p:cNvPr id="827" name="Google Shape;827;p8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8" name="Google Shape;828;p8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9" name="Google Shape;829;p8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0" name="Google Shape;830;p8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1" name="Google Shape;831;p8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3" name="Google Shape;833;p8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4" name="Google Shape;834;p8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5" name="Google Shape;835;p8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6" name="Google Shape;836;p8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7" name="Google Shape;837;p89"/>
          <p:cNvSpPr/>
          <p:nvPr>
            <p:ph idx="9" type="pic"/>
          </p:nvPr>
        </p:nvSpPr>
        <p:spPr>
          <a:xfrm>
            <a:off x="5723645" y="2364629"/>
            <a:ext cx="1005900" cy="1005900"/>
          </a:xfrm>
          <a:prstGeom prst="rect">
            <a:avLst/>
          </a:prstGeom>
          <a:noFill/>
          <a:ln>
            <a:noFill/>
          </a:ln>
        </p:spPr>
      </p:sp>
      <p:sp>
        <p:nvSpPr>
          <p:cNvPr id="838" name="Google Shape;838;p89"/>
          <p:cNvSpPr/>
          <p:nvPr>
            <p:ph idx="13" type="pic"/>
          </p:nvPr>
        </p:nvSpPr>
        <p:spPr>
          <a:xfrm>
            <a:off x="5723645" y="3731213"/>
            <a:ext cx="1005900" cy="1005900"/>
          </a:xfrm>
          <a:prstGeom prst="rect">
            <a:avLst/>
          </a:prstGeom>
          <a:noFill/>
          <a:ln>
            <a:noFill/>
          </a:ln>
        </p:spPr>
      </p:sp>
      <p:sp>
        <p:nvSpPr>
          <p:cNvPr id="839" name="Google Shape;839;p89"/>
          <p:cNvSpPr/>
          <p:nvPr>
            <p:ph idx="14" type="pic"/>
          </p:nvPr>
        </p:nvSpPr>
        <p:spPr>
          <a:xfrm>
            <a:off x="5726372" y="5097797"/>
            <a:ext cx="1005900" cy="1005900"/>
          </a:xfrm>
          <a:prstGeom prst="rect">
            <a:avLst/>
          </a:prstGeom>
          <a:noFill/>
          <a:ln>
            <a:noFill/>
          </a:ln>
        </p:spPr>
      </p:sp>
      <p:sp>
        <p:nvSpPr>
          <p:cNvPr id="840" name="Google Shape;840;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1" name="Google Shape;841;p8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42" name="Shape 842"/>
        <p:cNvGrpSpPr/>
        <p:nvPr/>
      </p:nvGrpSpPr>
      <p:grpSpPr>
        <a:xfrm>
          <a:off x="0" y="0"/>
          <a:ext cx="0" cy="0"/>
          <a:chOff x="0" y="0"/>
          <a:chExt cx="0" cy="0"/>
        </a:xfrm>
      </p:grpSpPr>
      <p:sp>
        <p:nvSpPr>
          <p:cNvPr id="843" name="Google Shape;843;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4" name="Google Shape;844;p9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5" name="Shape 845"/>
        <p:cNvGrpSpPr/>
        <p:nvPr/>
      </p:nvGrpSpPr>
      <p:grpSpPr>
        <a:xfrm>
          <a:off x="0" y="0"/>
          <a:ext cx="0" cy="0"/>
          <a:chOff x="0" y="0"/>
          <a:chExt cx="0" cy="0"/>
        </a:xfrm>
      </p:grpSpPr>
      <p:sp>
        <p:nvSpPr>
          <p:cNvPr id="846" name="Google Shape;846;p9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7" name="Google Shape;847;p9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8" name="Google Shape;848;p91"/>
          <p:cNvSpPr/>
          <p:nvPr>
            <p:ph idx="2" type="pic"/>
          </p:nvPr>
        </p:nvSpPr>
        <p:spPr>
          <a:xfrm>
            <a:off x="1520815" y="2822850"/>
            <a:ext cx="2831400" cy="2831100"/>
          </a:xfrm>
          <a:prstGeom prst="rect">
            <a:avLst/>
          </a:prstGeom>
          <a:solidFill>
            <a:srgbClr val="F2F2F2"/>
          </a:solidFill>
          <a:ln>
            <a:noFill/>
          </a:ln>
        </p:spPr>
      </p:sp>
      <p:sp>
        <p:nvSpPr>
          <p:cNvPr id="849" name="Google Shape;849;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0" name="Google Shape;850;p9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61" name="Shape 861"/>
        <p:cNvGrpSpPr/>
        <p:nvPr/>
      </p:nvGrpSpPr>
      <p:grpSpPr>
        <a:xfrm>
          <a:off x="0" y="0"/>
          <a:ext cx="0" cy="0"/>
          <a:chOff x="0" y="0"/>
          <a:chExt cx="0" cy="0"/>
        </a:xfrm>
      </p:grpSpPr>
      <p:sp>
        <p:nvSpPr>
          <p:cNvPr id="862" name="Google Shape;862;p94"/>
          <p:cNvSpPr/>
          <p:nvPr>
            <p:ph idx="2" type="pic"/>
          </p:nvPr>
        </p:nvSpPr>
        <p:spPr>
          <a:xfrm>
            <a:off x="0" y="0"/>
            <a:ext cx="12192000" cy="6146700"/>
          </a:xfrm>
          <a:prstGeom prst="rect">
            <a:avLst/>
          </a:prstGeom>
          <a:noFill/>
          <a:ln>
            <a:noFill/>
          </a:ln>
        </p:spPr>
      </p:sp>
      <p:sp>
        <p:nvSpPr>
          <p:cNvPr id="863" name="Google Shape;863;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4" name="Google Shape;864;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5" name="Google Shape;865;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6" name="Shape 866"/>
        <p:cNvGrpSpPr/>
        <p:nvPr/>
      </p:nvGrpSpPr>
      <p:grpSpPr>
        <a:xfrm>
          <a:off x="0" y="0"/>
          <a:ext cx="0" cy="0"/>
          <a:chOff x="0" y="0"/>
          <a:chExt cx="0" cy="0"/>
        </a:xfrm>
      </p:grpSpPr>
      <p:sp>
        <p:nvSpPr>
          <p:cNvPr id="867" name="Google Shape;867;p9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8" name="Google Shape;868;p9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9" name="Google Shape;869;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0" name="Google Shape;870;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71" name="Shape 871"/>
        <p:cNvGrpSpPr/>
        <p:nvPr/>
      </p:nvGrpSpPr>
      <p:grpSpPr>
        <a:xfrm>
          <a:off x="0" y="0"/>
          <a:ext cx="0" cy="0"/>
          <a:chOff x="0" y="0"/>
          <a:chExt cx="0" cy="0"/>
        </a:xfrm>
      </p:grpSpPr>
      <p:sp>
        <p:nvSpPr>
          <p:cNvPr id="872" name="Google Shape;872;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3" name="Google Shape;873;p9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74" name="Shape 874"/>
        <p:cNvGrpSpPr/>
        <p:nvPr/>
      </p:nvGrpSpPr>
      <p:grpSpPr>
        <a:xfrm>
          <a:off x="0" y="0"/>
          <a:ext cx="0" cy="0"/>
          <a:chOff x="0" y="0"/>
          <a:chExt cx="0" cy="0"/>
        </a:xfrm>
      </p:grpSpPr>
      <p:sp>
        <p:nvSpPr>
          <p:cNvPr id="875" name="Google Shape;875;p97"/>
          <p:cNvSpPr/>
          <p:nvPr>
            <p:ph idx="2" type="pic"/>
          </p:nvPr>
        </p:nvSpPr>
        <p:spPr>
          <a:xfrm>
            <a:off x="1676255" y="1665017"/>
            <a:ext cx="1463100" cy="1463100"/>
          </a:xfrm>
          <a:prstGeom prst="ellipse">
            <a:avLst/>
          </a:prstGeom>
          <a:noFill/>
          <a:ln>
            <a:noFill/>
          </a:ln>
        </p:spPr>
      </p:sp>
      <p:sp>
        <p:nvSpPr>
          <p:cNvPr id="876" name="Google Shape;876;p9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7" name="Google Shape;877;p9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8" name="Google Shape;878;p97"/>
          <p:cNvSpPr/>
          <p:nvPr>
            <p:ph idx="4" type="pic"/>
          </p:nvPr>
        </p:nvSpPr>
        <p:spPr>
          <a:xfrm>
            <a:off x="5056062" y="1665017"/>
            <a:ext cx="1463100" cy="1463100"/>
          </a:xfrm>
          <a:prstGeom prst="ellipse">
            <a:avLst/>
          </a:prstGeom>
          <a:noFill/>
          <a:ln>
            <a:noFill/>
          </a:ln>
        </p:spPr>
      </p:sp>
      <p:sp>
        <p:nvSpPr>
          <p:cNvPr id="879" name="Google Shape;879;p9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0" name="Google Shape;880;p9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1" name="Google Shape;881;p97"/>
          <p:cNvSpPr/>
          <p:nvPr>
            <p:ph idx="7" type="pic"/>
          </p:nvPr>
        </p:nvSpPr>
        <p:spPr>
          <a:xfrm>
            <a:off x="8435870" y="1665017"/>
            <a:ext cx="1463100" cy="1463100"/>
          </a:xfrm>
          <a:prstGeom prst="ellipse">
            <a:avLst/>
          </a:prstGeom>
          <a:noFill/>
          <a:ln>
            <a:noFill/>
          </a:ln>
        </p:spPr>
      </p:sp>
      <p:sp>
        <p:nvSpPr>
          <p:cNvPr id="882" name="Google Shape;882;p9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3" name="Google Shape;883;p9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4" name="Google Shape;884;p97"/>
          <p:cNvSpPr/>
          <p:nvPr>
            <p:ph idx="13" type="pic"/>
          </p:nvPr>
        </p:nvSpPr>
        <p:spPr>
          <a:xfrm>
            <a:off x="1676255" y="4072552"/>
            <a:ext cx="1463100" cy="1463100"/>
          </a:xfrm>
          <a:prstGeom prst="ellipse">
            <a:avLst/>
          </a:prstGeom>
          <a:noFill/>
          <a:ln>
            <a:noFill/>
          </a:ln>
        </p:spPr>
      </p:sp>
      <p:sp>
        <p:nvSpPr>
          <p:cNvPr id="885" name="Google Shape;885;p9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6" name="Google Shape;886;p9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7" name="Google Shape;887;p97"/>
          <p:cNvSpPr/>
          <p:nvPr>
            <p:ph idx="16" type="pic"/>
          </p:nvPr>
        </p:nvSpPr>
        <p:spPr>
          <a:xfrm>
            <a:off x="5056062" y="4072552"/>
            <a:ext cx="1463100" cy="1463100"/>
          </a:xfrm>
          <a:prstGeom prst="ellipse">
            <a:avLst/>
          </a:prstGeom>
          <a:noFill/>
          <a:ln>
            <a:noFill/>
          </a:ln>
        </p:spPr>
      </p:sp>
      <p:sp>
        <p:nvSpPr>
          <p:cNvPr id="888" name="Google Shape;888;p9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9" name="Google Shape;889;p9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0" name="Google Shape;890;p97"/>
          <p:cNvSpPr/>
          <p:nvPr>
            <p:ph idx="19" type="pic"/>
          </p:nvPr>
        </p:nvSpPr>
        <p:spPr>
          <a:xfrm>
            <a:off x="8435870" y="4072552"/>
            <a:ext cx="1463100" cy="1463100"/>
          </a:xfrm>
          <a:prstGeom prst="ellipse">
            <a:avLst/>
          </a:prstGeom>
          <a:noFill/>
          <a:ln>
            <a:noFill/>
          </a:ln>
        </p:spPr>
      </p:sp>
      <p:sp>
        <p:nvSpPr>
          <p:cNvPr id="891" name="Google Shape;891;p9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94" name="Shape 894"/>
        <p:cNvGrpSpPr/>
        <p:nvPr/>
      </p:nvGrpSpPr>
      <p:grpSpPr>
        <a:xfrm>
          <a:off x="0" y="0"/>
          <a:ext cx="0" cy="0"/>
          <a:chOff x="0" y="0"/>
          <a:chExt cx="0" cy="0"/>
        </a:xfrm>
      </p:grpSpPr>
      <p:sp>
        <p:nvSpPr>
          <p:cNvPr id="895" name="Google Shape;895;p98"/>
          <p:cNvSpPr/>
          <p:nvPr>
            <p:ph idx="2" type="pic"/>
          </p:nvPr>
        </p:nvSpPr>
        <p:spPr>
          <a:xfrm>
            <a:off x="1676248" y="1893628"/>
            <a:ext cx="2055900" cy="2055900"/>
          </a:xfrm>
          <a:prstGeom prst="ellipse">
            <a:avLst/>
          </a:prstGeom>
          <a:noFill/>
          <a:ln>
            <a:noFill/>
          </a:ln>
        </p:spPr>
      </p:sp>
      <p:sp>
        <p:nvSpPr>
          <p:cNvPr id="896" name="Google Shape;896;p9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7" name="Google Shape;897;p9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9" name="Google Shape;899;p98"/>
          <p:cNvSpPr/>
          <p:nvPr>
            <p:ph idx="4" type="pic"/>
          </p:nvPr>
        </p:nvSpPr>
        <p:spPr>
          <a:xfrm>
            <a:off x="5068048" y="1893628"/>
            <a:ext cx="2055900" cy="2055900"/>
          </a:xfrm>
          <a:prstGeom prst="ellipse">
            <a:avLst/>
          </a:prstGeom>
          <a:noFill/>
          <a:ln>
            <a:noFill/>
          </a:ln>
        </p:spPr>
      </p:sp>
      <p:sp>
        <p:nvSpPr>
          <p:cNvPr id="900" name="Google Shape;900;p9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1" name="Google Shape;901;p9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2" name="Google Shape;902;p98"/>
          <p:cNvSpPr/>
          <p:nvPr>
            <p:ph idx="7" type="pic"/>
          </p:nvPr>
        </p:nvSpPr>
        <p:spPr>
          <a:xfrm>
            <a:off x="8459848" y="1893628"/>
            <a:ext cx="2055900" cy="2055900"/>
          </a:xfrm>
          <a:prstGeom prst="ellipse">
            <a:avLst/>
          </a:prstGeom>
          <a:noFill/>
          <a:ln>
            <a:noFill/>
          </a:ln>
        </p:spPr>
      </p:sp>
      <p:sp>
        <p:nvSpPr>
          <p:cNvPr id="903" name="Google Shape;903;p9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4" name="Google Shape;904;p9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5" name="Shape 905"/>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6" name="Shape 906"/>
        <p:cNvGrpSpPr/>
        <p:nvPr/>
      </p:nvGrpSpPr>
      <p:grpSpPr>
        <a:xfrm>
          <a:off x="0" y="0"/>
          <a:ext cx="0" cy="0"/>
          <a:chOff x="0" y="0"/>
          <a:chExt cx="0" cy="0"/>
        </a:xfrm>
      </p:grpSpPr>
      <p:sp>
        <p:nvSpPr>
          <p:cNvPr id="907" name="Google Shape;907;p10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10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9" name="Google Shape;909;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0" name="Google Shape;910;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1" name="Google Shape;911;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3" name="Shape 913"/>
        <p:cNvGrpSpPr/>
        <p:nvPr/>
      </p:nvGrpSpPr>
      <p:grpSpPr>
        <a:xfrm>
          <a:off x="0" y="0"/>
          <a:ext cx="0" cy="0"/>
          <a:chOff x="0" y="0"/>
          <a:chExt cx="0" cy="0"/>
        </a:xfrm>
      </p:grpSpPr>
      <p:cxnSp>
        <p:nvCxnSpPr>
          <p:cNvPr id="914" name="Google Shape;914;p10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5" name="Google Shape;915;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6" name="Google Shape;916;p10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7" name="Google Shape;917;p10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8" name="Google Shape;918;p10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9" name="Shape 919"/>
        <p:cNvGrpSpPr/>
        <p:nvPr/>
      </p:nvGrpSpPr>
      <p:grpSpPr>
        <a:xfrm>
          <a:off x="0" y="0"/>
          <a:ext cx="0" cy="0"/>
          <a:chOff x="0" y="0"/>
          <a:chExt cx="0" cy="0"/>
        </a:xfrm>
      </p:grpSpPr>
      <p:cxnSp>
        <p:nvCxnSpPr>
          <p:cNvPr id="920" name="Google Shape;920;p10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1" name="Google Shape;921;p10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2" name="Google Shape;922;p10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3" name="Google Shape;923;p10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4" name="Google Shape;924;p10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5" name="Google Shape;925;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6" name="Google Shape;926;p10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7" name="Google Shape;927;p10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8" name="Google Shape;928;p10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9" name="Google Shape;929;p10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1.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0" name="Shape 760"/>
        <p:cNvGrpSpPr/>
        <p:nvPr/>
      </p:nvGrpSpPr>
      <p:grpSpPr>
        <a:xfrm>
          <a:off x="0" y="0"/>
          <a:ext cx="0" cy="0"/>
          <a:chOff x="0" y="0"/>
          <a:chExt cx="0" cy="0"/>
        </a:xfrm>
      </p:grpSpPr>
      <p:sp>
        <p:nvSpPr>
          <p:cNvPr id="761" name="Google Shape;761;p8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2" name="Google Shape;762;p8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63" name="Google Shape;763;p8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64" name="Google Shape;764;p8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1.png"/><Relationship Id="rId4" Type="http://schemas.openxmlformats.org/officeDocument/2006/relationships/image" Target="../media/image5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5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hyperlink" Target="https://schl41demo.staywellhealthlibrary.com/InteractiveTools/Calculators/41,BMICalc" TargetMode="External"/><Relationship Id="rId5" Type="http://schemas.openxmlformats.org/officeDocument/2006/relationships/hyperlink" Target="https://schl41demo.staywellhealthlibrary.com/Search/85,p07312"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Recipes/Category/Vegetarian2/30,24351b" TargetMode="External"/><Relationship Id="rId4" Type="http://schemas.openxmlformats.org/officeDocument/2006/relationships/hyperlink" Target="https://schl41demo.staywellhealthlibrary.com/InteractiveTools/Quizzes/40,CancerQuiz" TargetMode="External"/><Relationship Id="rId5"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55.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54.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Library/News/Newsletters/Cancer/88,p12389" TargetMode="External"/><Relationship Id="rId6" Type="http://schemas.openxmlformats.org/officeDocument/2006/relationships/hyperlink" Target="https://schl41demo.staywellhealthlibrary.com/Library/News/Newsletters/Cancer/88,p12413" TargetMode="External"/><Relationship Id="rId7" Type="http://schemas.openxmlformats.org/officeDocument/2006/relationships/hyperlink" Target="https://schl41demo.staywellhealthlibrary.com/MultimediaRoom/VideoLibrary/?e=0#player:138,V1091"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51.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52.jp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Library/News/Newsletters/Cancer/88,p12389" TargetMode="External"/><Relationship Id="rId4" Type="http://schemas.openxmlformats.org/officeDocument/2006/relationships/hyperlink" Target="https://schl41demo.staywellhealthlibrary.com/Library/News/Newsletters/Cancer/88,p12347" TargetMode="External"/><Relationship Id="rId9" Type="http://schemas.openxmlformats.org/officeDocument/2006/relationships/hyperlink" Target="https://schl41demo.staywellhealthlibrary.com/Search/85,P00900" TargetMode="External"/><Relationship Id="rId5" Type="http://schemas.openxmlformats.org/officeDocument/2006/relationships/hyperlink" Target="https://schl41demo.staywellhealthlibrary.com/Library/News/Newsletters/Cancer/88,p12376" TargetMode="External"/><Relationship Id="rId6" Type="http://schemas.openxmlformats.org/officeDocument/2006/relationships/hyperlink" Target="https://schl41demo.staywellhealthlibrary.com/Library/Wellness/Prevention/34,BBreRF1" TargetMode="External"/><Relationship Id="rId7" Type="http://schemas.openxmlformats.org/officeDocument/2006/relationships/hyperlink" Target="https://schl41demo.staywellhealthlibrary.com/Search/85,p00218" TargetMode="External"/><Relationship Id="rId8" Type="http://schemas.openxmlformats.org/officeDocument/2006/relationships/hyperlink" Target="https://schl41demo.staywellhealthlibrary.com/Search/85,P03341" TargetMode="External"/><Relationship Id="rId10" Type="http://schemas.openxmlformats.org/officeDocument/2006/relationships/hyperlink" Target="https://schl41demo.staywellhealthlibrary.com/Search/85,P03997"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1,4705" TargetMode="External"/><Relationship Id="rId4" Type="http://schemas.openxmlformats.org/officeDocument/2006/relationships/hyperlink" Target="https://schl41demo.staywellhealthlibrary.com/Search/34,BProPS1" TargetMode="External"/><Relationship Id="rId9" Type="http://schemas.openxmlformats.org/officeDocument/2006/relationships/hyperlink" Target="https://schl41demo.staywellhealthlibrary.com/Search/85,P01351" TargetMode="External"/><Relationship Id="rId5" Type="http://schemas.openxmlformats.org/officeDocument/2006/relationships/hyperlink" Target="https://schl41demo.staywellhealthlibrary.com/Search/85,p07197" TargetMode="External"/><Relationship Id="rId6" Type="http://schemas.openxmlformats.org/officeDocument/2006/relationships/hyperlink" Target="https://schl41demo.staywellhealthlibrary.com/Search/85,p07312" TargetMode="External"/><Relationship Id="rId7" Type="http://schemas.openxmlformats.org/officeDocument/2006/relationships/hyperlink" Target="https://schl41demo.staywellhealthlibrary.com/Search/85,P01570" TargetMode="External"/><Relationship Id="rId8" Type="http://schemas.openxmlformats.org/officeDocument/2006/relationships/hyperlink" Target="https://schl41demo.staywellhealthlibrary.com/Search/85,P04670" TargetMode="External"/><Relationship Id="rId11" Type="http://schemas.openxmlformats.org/officeDocument/2006/relationships/hyperlink" Target="https://schl41demo.staywellhealthlibrary.com/Search/85,p04451" TargetMode="External"/><Relationship Id="rId10" Type="http://schemas.openxmlformats.org/officeDocument/2006/relationships/hyperlink" Target="https://schl41demo.staywellhealthlibrary.com/Search/85,p04451"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InteractiveTools/RiskAssessments/42,BreastCancerRisk" TargetMode="External"/><Relationship Id="rId4" Type="http://schemas.openxmlformats.org/officeDocument/2006/relationships/hyperlink" Target="https://schl41demo.staywellhealthlibrary.com/InteractiveTools/RiskAssessments/42,CervicalCancerRisk" TargetMode="External"/><Relationship Id="rId9" Type="http://schemas.openxmlformats.org/officeDocument/2006/relationships/hyperlink" Target="https://schl41demo.staywellhealthlibrary.com/InteractiveTools/Quizzes/40,CancerQuiz" TargetMode="External"/><Relationship Id="rId5" Type="http://schemas.openxmlformats.org/officeDocument/2006/relationships/hyperlink" Target="https://schl41demo.staywellhealthlibrary.com/InteractiveTools/RiskAssessments/42,ColorectalCancerRisk" TargetMode="External"/><Relationship Id="rId6" Type="http://schemas.openxmlformats.org/officeDocument/2006/relationships/hyperlink" Target="https://schl41demo.staywellhealthlibrary.com/InteractiveTools/Calculators/41,CostOfSmokingCalc" TargetMode="External"/><Relationship Id="rId7" Type="http://schemas.openxmlformats.org/officeDocument/2006/relationships/hyperlink" Target="https://schl41demo.staywellhealthlibrary.com/InteractiveTools/RiskAssessments/42,LungCancerMRA" TargetMode="External"/><Relationship Id="rId8" Type="http://schemas.openxmlformats.org/officeDocument/2006/relationships/hyperlink" Target="https://schl41demo.staywellhealthlibrary.com/InteractiveTools/RiskAssessments/42,OvarianCancerRisk" TargetMode="External"/><Relationship Id="rId10" Type="http://schemas.openxmlformats.org/officeDocument/2006/relationships/hyperlink" Target="https://schl41demo.staywellhealthlibrary.com/Search/40,NutrcancerQuiz"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3.xml"/><Relationship Id="rId2" Type="http://schemas.openxmlformats.org/officeDocument/2006/relationships/notesSlide" Target="../notesSlides/notesSlide22.xml"/><Relationship Id="rId3" Type="http://schemas.openxmlformats.org/officeDocument/2006/relationships/hyperlink" Target="https://schl41demo.staywellhealthlibrary.com/MultimediaRoom/VideoLibrary/?e=0#player:207,WN01721_eng" TargetMode="External"/><Relationship Id="rId4" Type="http://schemas.openxmlformats.org/officeDocument/2006/relationships/hyperlink" Target="https://schl41demo.staywellhealthlibrary.com/MultimediaRoom/VideoLibrary/?e=0#player:207,WN01721_spa" TargetMode="External"/><Relationship Id="rId9" Type="http://schemas.openxmlformats.org/officeDocument/2006/relationships/hyperlink" Target="https://schl41demo.staywellhealthlibrary.com/MultimediaRoom/VideoLibrary/?e=0#player:207,WN03801_en" TargetMode="External"/><Relationship Id="rId5" Type="http://schemas.openxmlformats.org/officeDocument/2006/relationships/hyperlink" Target="https://schl41demo.staywellhealthlibrary.com/MultimediaRoom/VideoLibrary/?e=0#player:138,W1242" TargetMode="External"/><Relationship Id="rId6" Type="http://schemas.openxmlformats.org/officeDocument/2006/relationships/hyperlink" Target="https://schl41demo.staywellhealthlibrary.com/spanish/VideoLibrary/?e=0#player:138,W1252" TargetMode="External"/><Relationship Id="rId7" Type="http://schemas.openxmlformats.org/officeDocument/2006/relationships/hyperlink" Target="https://schl41demo.staywellhealthlibrary.com/MultimediaRoom/VideoLibrary/?e=0#player:138,W1174" TargetMode="External"/><Relationship Id="rId8" Type="http://schemas.openxmlformats.org/officeDocument/2006/relationships/hyperlink" Target="https://schl41demo.staywellhealthlibrary.com/spanish/VideoLibrary/?e=0#player:138,W1225" TargetMode="External"/><Relationship Id="rId11" Type="http://schemas.openxmlformats.org/officeDocument/2006/relationships/hyperlink" Target="https://schl41demo.staywellhealthlibrary.com/MultimediaRoom/VideoLibrary/?e=0#player:207,WN03801_sp" TargetMode="External"/><Relationship Id="rId10" Type="http://schemas.openxmlformats.org/officeDocument/2006/relationships/hyperlink" Target="https://schl41demo.staywellhealthlibrary.com/MultimediaRoom/VideoLibrary/?e=0#player:207,WN03801_sp" TargetMode="External"/><Relationship Id="rId13" Type="http://schemas.openxmlformats.org/officeDocument/2006/relationships/hyperlink" Target="https://schl41demo.staywellhealthlibrary.com/spanish/VideoLibrary/?e=0#player:138,W1813" TargetMode="External"/><Relationship Id="rId12" Type="http://schemas.openxmlformats.org/officeDocument/2006/relationships/hyperlink" Target="https://schl41demo.staywellhealthlibrary.com/MultimediaRoom/VideoLibrary/?e=0#player:138,V1091" TargetMode="External"/><Relationship Id="rId15" Type="http://schemas.openxmlformats.org/officeDocument/2006/relationships/hyperlink" Target="https://schl41demo.staywellhealthlibrary.com/spanish/VideoLibrary/?e=0#player:138,K1879" TargetMode="External"/><Relationship Id="rId14" Type="http://schemas.openxmlformats.org/officeDocument/2006/relationships/hyperlink" Target="https://schl41demo.staywellhealthlibrary.com/MultimediaRoom/VideoLibrary/?e=0#player:138,K1878" TargetMode="External"/><Relationship Id="rId17" Type="http://schemas.openxmlformats.org/officeDocument/2006/relationships/hyperlink" Target="https://schl41demo.staywellhealthlibrary.com/spanish/VideoLibrary/?e=0#player:138,V1156" TargetMode="External"/><Relationship Id="rId16" Type="http://schemas.openxmlformats.org/officeDocument/2006/relationships/hyperlink" Target="https://schl41demo.staywellhealthlibrary.com/MultimediaRoom/VideoLibrary/?e=0#player:138,V1112"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1.png"/><Relationship Id="rId4" Type="http://schemas.openxmlformats.org/officeDocument/2006/relationships/image" Target="../media/image29.png"/><Relationship Id="rId5"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40.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Library/News/Newsletters/Cancer/88,p12347" TargetMode="External"/><Relationship Id="rId4" Type="http://schemas.openxmlformats.org/officeDocument/2006/relationships/hyperlink" Target="https://schl41demo.staywellhealthlibrary.com/Search/85,P00900" TargetMode="External"/><Relationship Id="rId9" Type="http://schemas.openxmlformats.org/officeDocument/2006/relationships/image" Target="../media/image38.jpg"/><Relationship Id="rId5" Type="http://schemas.openxmlformats.org/officeDocument/2006/relationships/hyperlink" Target="https://schl41demo.staywellhealthlibrary.com/Search/85,P03997" TargetMode="External"/><Relationship Id="rId6" Type="http://schemas.openxmlformats.org/officeDocument/2006/relationships/hyperlink" Target="https://schl41demo.staywellhealthlibrary.com/Library/Wellness/Prevention/1,2947" TargetMode="External"/><Relationship Id="rId7" Type="http://schemas.openxmlformats.org/officeDocument/2006/relationships/image" Target="../media/image28.png"/><Relationship Id="rId8" Type="http://schemas.openxmlformats.org/officeDocument/2006/relationships/image" Target="../media/image30.jpg"/><Relationship Id="rId10" Type="http://schemas.openxmlformats.org/officeDocument/2006/relationships/image" Target="../media/image5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85,p00218" TargetMode="External"/><Relationship Id="rId4" Type="http://schemas.openxmlformats.org/officeDocument/2006/relationships/hyperlink" Target="https://schl41demo.staywellhealthlibrary.com/Search/85,P03341" TargetMode="External"/><Relationship Id="rId9" Type="http://schemas.openxmlformats.org/officeDocument/2006/relationships/hyperlink" Target="https://schl41demo.staywellhealthlibrary.com/Search/85,P04670" TargetMode="External"/><Relationship Id="rId5" Type="http://schemas.openxmlformats.org/officeDocument/2006/relationships/hyperlink" Target="https://schl41demo.staywellhealthlibrary.com/Search/40,ActiveActivitySeniorQuiz" TargetMode="External"/><Relationship Id="rId6" Type="http://schemas.openxmlformats.org/officeDocument/2006/relationships/hyperlink" Target="https://schl41demo.staywellhealthlibrary.com/Search/40,ActiveActivitySeniorQuiz" TargetMode="External"/><Relationship Id="rId7" Type="http://schemas.openxmlformats.org/officeDocument/2006/relationships/hyperlink" Target="https://schl41demo.staywellhealthlibrary.com/spanish/Search/40,ActiveActivitySeniorQuiz_ES" TargetMode="External"/><Relationship Id="rId8" Type="http://schemas.openxmlformats.org/officeDocument/2006/relationships/hyperlink" Target="https://schl41demo.staywellhealthlibrary.com/Search/85,P01570" TargetMode="External"/><Relationship Id="rId11" Type="http://schemas.openxmlformats.org/officeDocument/2006/relationships/image" Target="../media/image33.jpg"/><Relationship Id="rId10" Type="http://schemas.openxmlformats.org/officeDocument/2006/relationships/image" Target="../media/image27.png"/><Relationship Id="rId13" Type="http://schemas.openxmlformats.org/officeDocument/2006/relationships/image" Target="../media/image34.jpg"/><Relationship Id="rId12" Type="http://schemas.openxmlformats.org/officeDocument/2006/relationships/image" Target="../media/image3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40,NutrcancerQuiz" TargetMode="External"/><Relationship Id="rId4" Type="http://schemas.openxmlformats.org/officeDocument/2006/relationships/hyperlink" Target="https://schl41demo.staywellhealthlibrary.com/Wellness/Nutrition/Conditions/85,p07100" TargetMode="External"/><Relationship Id="rId9" Type="http://schemas.openxmlformats.org/officeDocument/2006/relationships/image" Target="../media/image42.jpg"/><Relationship Id="rId5" Type="http://schemas.openxmlformats.org/officeDocument/2006/relationships/hyperlink" Target="https://schl41demo.staywellhealthlibrary.com/Library/News/Newsletters/Cancer/88,p12376" TargetMode="External"/><Relationship Id="rId6" Type="http://schemas.openxmlformats.org/officeDocument/2006/relationships/image" Target="../media/image28.png"/><Relationship Id="rId7" Type="http://schemas.openxmlformats.org/officeDocument/2006/relationships/image" Target="../media/image44.jpg"/><Relationship Id="rId8" Type="http://schemas.openxmlformats.org/officeDocument/2006/relationships/image" Target="../media/image3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Library/News/Newsletters/Cancer/88,p12338" TargetMode="External"/><Relationship Id="rId4" Type="http://schemas.openxmlformats.org/officeDocument/2006/relationships/hyperlink" Target="https://schl41demo.staywellhealthlibrary.com/Conditions/Cancer/42,ColorectalCancerRisk" TargetMode="External"/><Relationship Id="rId9" Type="http://schemas.openxmlformats.org/officeDocument/2006/relationships/image" Target="../media/image41.jpg"/><Relationship Id="rId5" Type="http://schemas.openxmlformats.org/officeDocument/2006/relationships/hyperlink" Target="https://schl41demo.staywellhealthlibrary.com/Search/42,LungCancerMRA" TargetMode="External"/><Relationship Id="rId6" Type="http://schemas.openxmlformats.org/officeDocument/2006/relationships/hyperlink" Target="https://schl41demo.staywellhealthlibrary.com/Conditions/Cancer/42,BreastCancerRisk" TargetMode="External"/><Relationship Id="rId7" Type="http://schemas.openxmlformats.org/officeDocument/2006/relationships/image" Target="../media/image27.png"/><Relationship Id="rId8" Type="http://schemas.openxmlformats.org/officeDocument/2006/relationships/image" Target="../media/image45.jpg"/><Relationship Id="rId11" Type="http://schemas.openxmlformats.org/officeDocument/2006/relationships/image" Target="../media/image53.jpg"/><Relationship Id="rId10"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2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2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21"/>
          <p:cNvPicPr preferRelativeResize="0"/>
          <p:nvPr/>
        </p:nvPicPr>
        <p:blipFill rotWithShape="1">
          <a:blip r:embed="rId4">
            <a:alphaModFix/>
          </a:blip>
          <a:srcRect b="0" l="16652" r="16658" t="0"/>
          <a:stretch/>
        </p:blipFill>
        <p:spPr>
          <a:xfrm>
            <a:off x="7025175" y="-4532225"/>
            <a:ext cx="10236300" cy="10241100"/>
          </a:xfrm>
          <a:prstGeom prst="pie">
            <a:avLst>
              <a:gd fmla="val 5392956" name="adj1"/>
              <a:gd fmla="val 10796016" name="adj2"/>
            </a:avLst>
          </a:prstGeom>
          <a:noFill/>
          <a:ln>
            <a:noFill/>
          </a:ln>
        </p:spPr>
      </p:pic>
      <p:grpSp>
        <p:nvGrpSpPr>
          <p:cNvPr id="1147" name="Google Shape;1147;p121"/>
          <p:cNvGrpSpPr/>
          <p:nvPr/>
        </p:nvGrpSpPr>
        <p:grpSpPr>
          <a:xfrm>
            <a:off x="7635575" y="3603525"/>
            <a:ext cx="3384375" cy="2815800"/>
            <a:chOff x="7635575" y="3603525"/>
            <a:chExt cx="3384375" cy="2815800"/>
          </a:xfrm>
        </p:grpSpPr>
        <p:sp>
          <p:nvSpPr>
            <p:cNvPr id="1148" name="Google Shape;1148;p12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2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2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Cancer Prevention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pic>
        <p:nvPicPr>
          <p:cNvPr id="1271" name="Google Shape;1271;p130"/>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272" name="Google Shape;1272;p13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3" name="Google Shape;1273;p13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74" name="Google Shape;1274;p13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75" name="Google Shape;1275;p13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cancer prevention-related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76" name="Google Shape;1276;p13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77" name="Google Shape;1277;p13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8" name="Google Shape;1278;p130"/>
          <p:cNvSpPr txBox="1"/>
          <p:nvPr/>
        </p:nvSpPr>
        <p:spPr>
          <a:xfrm>
            <a:off x="6280175" y="3506425"/>
            <a:ext cx="2691900" cy="229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Cancer Prevention </a:t>
            </a:r>
            <a:r>
              <a:rPr b="1" lang="en-US" sz="1200">
                <a:solidFill>
                  <a:srgbClr val="FFFFFF"/>
                </a:solidFill>
                <a:latin typeface="Plus Jakarta Sans"/>
                <a:ea typeface="Plus Jakarta Sans"/>
                <a:cs typeface="Plus Jakarta Sans"/>
                <a:sym typeface="Plus Jakarta Sans"/>
              </a:rPr>
              <a:t> 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colon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lung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how to prevent cancer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colorectal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cancer screening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breast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prostate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cervical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ways to prevent cancer</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3" name="Shape 1283"/>
        <p:cNvGrpSpPr/>
        <p:nvPr/>
      </p:nvGrpSpPr>
      <p:grpSpPr>
        <a:xfrm>
          <a:off x="0" y="0"/>
          <a:ext cx="0" cy="0"/>
          <a:chOff x="0" y="0"/>
          <a:chExt cx="0" cy="0"/>
        </a:xfrm>
      </p:grpSpPr>
      <p:sp>
        <p:nvSpPr>
          <p:cNvPr id="1284" name="Google Shape;1284;p13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85" name="Google Shape;1285;p13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1000"/>
              </a:spcAft>
              <a:buNone/>
            </a:pPr>
            <a:r>
              <a:rPr lang="en-US">
                <a:solidFill>
                  <a:srgbClr val="000000"/>
                </a:solidFill>
                <a:latin typeface="Plus Jakarta Sans"/>
                <a:ea typeface="Plus Jakarta Sans"/>
                <a:cs typeface="Plus Jakarta Sans"/>
                <a:sym typeface="Plus Jakarta Sans"/>
              </a:rPr>
              <a:t>Your roadmap to a cancer-free life</a:t>
            </a:r>
            <a:endParaRPr>
              <a:solidFill>
                <a:srgbClr val="000000"/>
              </a:solidFill>
              <a:latin typeface="Plus Jakarta Sans"/>
              <a:ea typeface="Plus Jakarta Sans"/>
              <a:cs typeface="Plus Jakarta Sans"/>
              <a:sym typeface="Plus Jakarta Sans"/>
            </a:endParaRPr>
          </a:p>
        </p:txBody>
      </p:sp>
      <p:sp>
        <p:nvSpPr>
          <p:cNvPr id="1286" name="Google Shape;1286;p13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87" name="Google Shape;1287;p131"/>
          <p:cNvGrpSpPr/>
          <p:nvPr/>
        </p:nvGrpSpPr>
        <p:grpSpPr>
          <a:xfrm>
            <a:off x="10219200" y="2637025"/>
            <a:ext cx="681600" cy="681600"/>
            <a:chOff x="10294125" y="1691525"/>
            <a:chExt cx="681600" cy="681600"/>
          </a:xfrm>
        </p:grpSpPr>
        <p:sp>
          <p:nvSpPr>
            <p:cNvPr id="1288" name="Google Shape;1288;p13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9" name="Google Shape;1289;p13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290" name="Google Shape;1290;p131"/>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Just how much can lifestyle choices affect your chances of getting cancer? Quite a bit, says the American Cancer Society (ACS). In fact, about 18% of cancers have been linked to things such as carrying a few extra pounds and not moving enough throughout the day.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000000"/>
                </a:solidFill>
                <a:latin typeface="Plus Jakarta Sans"/>
                <a:ea typeface="Plus Jakarta Sans"/>
                <a:cs typeface="Plus Jakarta Sans"/>
                <a:sym typeface="Plus Jakarta Sans"/>
              </a:rPr>
              <a:t>But here’s the good news: You don’t have to be part of that statistic. Follow these strategies from the ACS and other cancer experts to make healthy habits part of your everyday routine.</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Maintain a healthy weight.</a:t>
            </a:r>
            <a:r>
              <a:rPr lang="en-US" sz="1200">
                <a:solidFill>
                  <a:srgbClr val="000000"/>
                </a:solidFill>
                <a:latin typeface="Plus Jakarta Sans"/>
                <a:ea typeface="Plus Jakarta Sans"/>
                <a:cs typeface="Plus Jakarta Sans"/>
                <a:sym typeface="Plus Jakarta Sans"/>
              </a:rPr>
              <a:t> Obesity raises the risk for cancer. Calculate your body mass index (BMI) by using an online </a:t>
            </a:r>
            <a:r>
              <a:rPr lang="en-US" sz="1200" u="sng">
                <a:solidFill>
                  <a:srgbClr val="3C78D8"/>
                </a:solidFill>
                <a:latin typeface="Plus Jakarta Sans"/>
                <a:ea typeface="Plus Jakarta Sans"/>
                <a:cs typeface="Plus Jakarta Sans"/>
                <a:sym typeface="Plus Jakarta Sans"/>
                <a:hlinkClick r:id="rId4">
                  <a:extLst>
                    <a:ext uri="{A12FA001-AC4F-418D-AE19-62706E023703}">
                      <ahyp:hlinkClr val="tx"/>
                    </a:ext>
                  </a:extLst>
                </a:hlinkClick>
              </a:rPr>
              <a:t>BMI calculator</a:t>
            </a:r>
            <a:r>
              <a:rPr lang="en-US" sz="1200">
                <a:solidFill>
                  <a:srgbClr val="000000"/>
                </a:solidFill>
                <a:latin typeface="Plus Jakarta Sans"/>
                <a:ea typeface="Plus Jakarta Sans"/>
                <a:cs typeface="Plus Jakarta Sans"/>
                <a:sym typeface="Plus Jakarta Sans"/>
              </a:rPr>
              <a:t>. Adults ages 20 or older should have a BMI that stays between 18.5 and 24.9. </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Get moving. </a:t>
            </a:r>
            <a:r>
              <a:rPr lang="en-US" sz="1200">
                <a:solidFill>
                  <a:srgbClr val="000000"/>
                </a:solidFill>
                <a:latin typeface="Plus Jakarta Sans"/>
                <a:ea typeface="Plus Jakarta Sans"/>
                <a:cs typeface="Plus Jakarta Sans"/>
                <a:sym typeface="Plus Jakarta Sans"/>
              </a:rPr>
              <a:t>Aim for 30 minutes of moderate or vigorous physical activity 5 days a week. </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Limit high-calorie foods and drinks. </a:t>
            </a:r>
            <a:r>
              <a:rPr lang="en-US" sz="1200">
                <a:solidFill>
                  <a:srgbClr val="000000"/>
                </a:solidFill>
                <a:latin typeface="Plus Jakarta Sans"/>
                <a:ea typeface="Plus Jakarta Sans"/>
                <a:cs typeface="Plus Jakarta Sans"/>
                <a:sym typeface="Plus Jakarta Sans"/>
              </a:rPr>
              <a:t>These include fast food, sodas, and other items with few nutrients per calorie.</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Fill your plate with plant-based foods.</a:t>
            </a:r>
            <a:r>
              <a:rPr lang="en-US" sz="1200">
                <a:solidFill>
                  <a:srgbClr val="000000"/>
                </a:solidFill>
                <a:latin typeface="Plus Jakarta Sans"/>
                <a:ea typeface="Plus Jakarta Sans"/>
                <a:cs typeface="Plus Jakarta Sans"/>
                <a:sym typeface="Plus Jakarta Sans"/>
              </a:rPr>
              <a:t> At each meal, make plants the star by filling two-thirds of your plate with a variety of fruits, veggies, beans, and whole grains.</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Eat this, not that: the cancer edition. It’s true–when it comes to the big C, there are do’s and don’ts of nutrition. Not sure where to start? Begin with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these tips</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5" name="Shape 1295"/>
        <p:cNvGrpSpPr/>
        <p:nvPr/>
      </p:nvGrpSpPr>
      <p:grpSpPr>
        <a:xfrm>
          <a:off x="0" y="0"/>
          <a:ext cx="0" cy="0"/>
          <a:chOff x="0" y="0"/>
          <a:chExt cx="0" cy="0"/>
        </a:xfrm>
      </p:grpSpPr>
      <p:sp>
        <p:nvSpPr>
          <p:cNvPr id="1296" name="Google Shape;1296;p132"/>
          <p:cNvSpPr txBox="1"/>
          <p:nvPr>
            <p:ph type="title"/>
          </p:nvPr>
        </p:nvSpPr>
        <p:spPr>
          <a:xfrm>
            <a:off x="756150" y="65000"/>
            <a:ext cx="10679700" cy="1087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297" name="Google Shape;1297;p132"/>
          <p:cNvSpPr txBox="1"/>
          <p:nvPr>
            <p:ph idx="2" type="body"/>
          </p:nvPr>
        </p:nvSpPr>
        <p:spPr>
          <a:xfrm>
            <a:off x="723900" y="1324650"/>
            <a:ext cx="8826300" cy="5077200"/>
          </a:xfrm>
          <a:prstGeom prst="rect">
            <a:avLst/>
          </a:prstGeom>
        </p:spPr>
        <p:txBody>
          <a:bodyPr anchorCtr="0" anchor="t" bIns="45700" lIns="0" spcFirstLastPara="1" rIns="91425" wrap="square" tIns="45700">
            <a:noAutofit/>
          </a:bodyPr>
          <a:lstStyle/>
          <a:p>
            <a:pPr indent="-190500" lvl="0" marL="228600" rtl="0" algn="l">
              <a:lnSpc>
                <a:spcPct val="100000"/>
              </a:lnSpc>
              <a:spcBef>
                <a:spcPts val="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R</a:t>
            </a:r>
            <a:r>
              <a:rPr b="1" lang="en-US" sz="1200">
                <a:solidFill>
                  <a:srgbClr val="000000"/>
                </a:solidFill>
                <a:latin typeface="Plus Jakarta Sans"/>
                <a:ea typeface="Plus Jakarta Sans"/>
                <a:cs typeface="Plus Jakarta Sans"/>
                <a:sym typeface="Plus Jakarta Sans"/>
              </a:rPr>
              <a:t>ation red meat and eat little or no processed meat.</a:t>
            </a:r>
            <a:r>
              <a:rPr lang="en-US" sz="1200">
                <a:solidFill>
                  <a:srgbClr val="000000"/>
                </a:solidFill>
                <a:latin typeface="Plus Jakarta Sans"/>
                <a:ea typeface="Plus Jakarta Sans"/>
                <a:cs typeface="Plus Jakarta Sans"/>
                <a:sym typeface="Plus Jakarta Sans"/>
              </a:rPr>
              <a:t> Eat less than 3 servings each week (that’s about 12 to 18 ounces) of beef, pork, lamb, or other types of red meat. Any amount of processed meat, such as sausage, may raise cancer risk.</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Restrict alcohol.</a:t>
            </a:r>
            <a:r>
              <a:rPr lang="en-US" sz="1200">
                <a:solidFill>
                  <a:srgbClr val="000000"/>
                </a:solidFill>
                <a:latin typeface="Plus Jakarta Sans"/>
                <a:ea typeface="Plus Jakarta Sans"/>
                <a:cs typeface="Plus Jakarta Sans"/>
                <a:sym typeface="Plus Jakarta Sans"/>
              </a:rPr>
              <a:t> Women should have no more than 1 alcoholic drink a day, and men no more than 2 drinks.</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Curb salt intake.</a:t>
            </a:r>
            <a:r>
              <a:rPr lang="en-US" sz="1200">
                <a:solidFill>
                  <a:srgbClr val="000000"/>
                </a:solidFill>
                <a:latin typeface="Plus Jakarta Sans"/>
                <a:ea typeface="Plus Jakarta Sans"/>
                <a:cs typeface="Plus Jakarta Sans"/>
                <a:sym typeface="Plus Jakarta Sans"/>
              </a:rPr>
              <a:t> The American Heart Association recommends having no more than 2,300 milligrams of salt each day. Ideally, most adults should limit it even more—to 1,500 milligrams a day or less. </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1000"/>
              </a:spcBef>
              <a:spcAft>
                <a:spcPts val="0"/>
              </a:spcAft>
              <a:buNone/>
            </a:pPr>
            <a:r>
              <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Food inspo alert!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broccoli and walnut salad</a:t>
            </a:r>
            <a:r>
              <a:rPr i="1" lang="en-US" sz="1200">
                <a:solidFill>
                  <a:srgbClr val="000000"/>
                </a:solidFill>
                <a:latin typeface="Plus Jakarta Sans"/>
                <a:ea typeface="Plus Jakarta Sans"/>
                <a:cs typeface="Plus Jakarta Sans"/>
                <a:sym typeface="Plus Jakarta Sans"/>
              </a:rPr>
              <a:t> is packed with crunchy greens, heart-healthy walnuts, and a zesty dressing. It’s the perfect low-sodium dish to try.</a:t>
            </a:r>
            <a:endParaRPr i="1"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Choose nutrient-rich foods over supplements.</a:t>
            </a:r>
            <a:r>
              <a:rPr lang="en-US" sz="1200">
                <a:solidFill>
                  <a:srgbClr val="000000"/>
                </a:solidFill>
                <a:latin typeface="Plus Jakarta Sans"/>
                <a:ea typeface="Plus Jakarta Sans"/>
                <a:cs typeface="Plus Jakarta Sans"/>
                <a:sym typeface="Plus Jakarta Sans"/>
              </a:rPr>
              <a:t> Your </a:t>
            </a:r>
            <a:r>
              <a:rPr lang="en-US" sz="1200">
                <a:solidFill>
                  <a:schemeClr val="accent2"/>
                </a:solidFill>
                <a:latin typeface="Plus Jakarta Sans"/>
                <a:ea typeface="Plus Jakarta Sans"/>
                <a:cs typeface="Plus Jakarta Sans"/>
                <a:sym typeface="Plus Jakarta Sans"/>
              </a:rPr>
              <a:t>health care provider</a:t>
            </a:r>
            <a:r>
              <a:rPr lang="en-US" sz="1200">
                <a:solidFill>
                  <a:srgbClr val="000000"/>
                </a:solidFill>
                <a:latin typeface="Plus Jakarta Sans"/>
                <a:ea typeface="Plus Jakarta Sans"/>
                <a:cs typeface="Plus Jakarta Sans"/>
                <a:sym typeface="Plus Jakarta Sans"/>
              </a:rPr>
              <a:t> may recommend a supplement if you’re pregnant or if you have other health conditions.</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Consider breast milk benefits.</a:t>
            </a:r>
            <a:r>
              <a:rPr lang="en-US" sz="1200">
                <a:solidFill>
                  <a:srgbClr val="000000"/>
                </a:solidFill>
                <a:latin typeface="Plus Jakarta Sans"/>
                <a:ea typeface="Plus Jakarta Sans"/>
                <a:cs typeface="Plus Jakarta Sans"/>
                <a:sym typeface="Plus Jakarta Sans"/>
              </a:rPr>
              <a:t> Breastfeeding may protect moms from breast cancer and babies from obesity later in life. The American Academy of Pediatrics recommends that parents use breast milk for at least 1  year—on its own for 6 months and then mixed with other foods.</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Remain diligent after cancer.</a:t>
            </a:r>
            <a:r>
              <a:rPr lang="en-US" sz="1200">
                <a:solidFill>
                  <a:srgbClr val="000000"/>
                </a:solidFill>
                <a:latin typeface="Plus Jakarta Sans"/>
                <a:ea typeface="Plus Jakarta Sans"/>
                <a:cs typeface="Plus Jakarta Sans"/>
                <a:sym typeface="Plus Jakarta Sans"/>
              </a:rPr>
              <a:t> If you’re a cancer survivor, stick to the same healthy lifestyle recommendations you followed before your diagnosis. Check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first.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Now you know what to do to lower your odds for cancer. But how do you know if you may already be at risk? Take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our quiz</a:t>
            </a:r>
            <a:r>
              <a:rPr i="1" lang="en-US" sz="1200">
                <a:solidFill>
                  <a:srgbClr val="000000"/>
                </a:solidFill>
                <a:latin typeface="Plus Jakarta Sans"/>
                <a:ea typeface="Plus Jakarta Sans"/>
                <a:cs typeface="Plus Jakarta Sans"/>
                <a:sym typeface="Plus Jakarta Sans"/>
              </a:rPr>
              <a:t> to uncover cancer’s early warning signs.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1298" name="Google Shape;1298;p132"/>
          <p:cNvGrpSpPr/>
          <p:nvPr/>
        </p:nvGrpSpPr>
        <p:grpSpPr>
          <a:xfrm>
            <a:off x="10219200" y="2637025"/>
            <a:ext cx="681600" cy="681600"/>
            <a:chOff x="10294125" y="2443000"/>
            <a:chExt cx="681600" cy="681600"/>
          </a:xfrm>
        </p:grpSpPr>
        <p:sp>
          <p:nvSpPr>
            <p:cNvPr id="1299" name="Google Shape;1299;p13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0" name="Google Shape;1300;p13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1301" name="Google Shape;1301;p13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pic>
        <p:nvPicPr>
          <p:cNvPr id="1307" name="Google Shape;1307;p13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08" name="Google Shape;1308;p13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09" name="Google Shape;1309;p13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0" name="Google Shape;1310;p13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11" name="Google Shape;1311;p13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12" name="Google Shape;1312;p133"/>
          <p:cNvSpPr txBox="1"/>
          <p:nvPr>
            <p:ph idx="1" type="body"/>
          </p:nvPr>
        </p:nvSpPr>
        <p:spPr>
          <a:xfrm>
            <a:off x="533400" y="2614400"/>
            <a:ext cx="5733300" cy="21831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making </a:t>
            </a:r>
            <a:r>
              <a:rPr b="0" lang="en-US" sz="1500">
                <a:latin typeface="Plus Jakarta Sans"/>
                <a:ea typeface="Plus Jakarta Sans"/>
                <a:cs typeface="Plus Jakarta Sans"/>
                <a:sym typeface="Plus Jakarta Sans"/>
              </a:rPr>
              <a:t>small</a:t>
            </a:r>
            <a:r>
              <a:rPr b="0" lang="en-US" sz="1500">
                <a:latin typeface="Plus Jakarta Sans"/>
                <a:ea typeface="Plus Jakarta Sans"/>
                <a:cs typeface="Plus Jakarta Sans"/>
                <a:sym typeface="Plus Jakarta Sans"/>
              </a:rPr>
              <a:t> changes with big </a:t>
            </a:r>
            <a:r>
              <a:rPr b="0" lang="en-US" sz="1500">
                <a:latin typeface="Plus Jakarta Sans"/>
                <a:ea typeface="Plus Jakarta Sans"/>
                <a:cs typeface="Plus Jakarta Sans"/>
                <a:sym typeface="Plus Jakarta Sans"/>
              </a:rPr>
              <a:t>impacts</a:t>
            </a:r>
            <a:r>
              <a:rPr b="0" lang="en-US" sz="1500">
                <a:latin typeface="Plus Jakarta Sans"/>
                <a:ea typeface="Plus Jakarta Sans"/>
                <a:cs typeface="Plus Jakarta Sans"/>
                <a:sym typeface="Plus Jakarta Sans"/>
              </a:rPr>
              <a:t> to cancer prevention.</a:t>
            </a:r>
            <a:endParaRPr/>
          </a:p>
        </p:txBody>
      </p:sp>
      <p:sp>
        <p:nvSpPr>
          <p:cNvPr id="1313" name="Google Shape;1313;p13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14" name="Google Shape;1314;p13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15" name="Google Shape;1315;p13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13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Cancer prevention </a:t>
            </a:r>
            <a:endParaRPr/>
          </a:p>
          <a:p>
            <a:pPr indent="0" lvl="0" marL="0" rtl="0" algn="l">
              <a:spcBef>
                <a:spcPts val="0"/>
              </a:spcBef>
              <a:spcAft>
                <a:spcPts val="0"/>
              </a:spcAft>
              <a:buNone/>
            </a:pPr>
            <a:r>
              <a:rPr lang="en-US"/>
              <a:t> infographics</a:t>
            </a:r>
            <a:endParaRPr/>
          </a:p>
        </p:txBody>
      </p:sp>
      <p:sp>
        <p:nvSpPr>
          <p:cNvPr id="1322" name="Google Shape;1322;p134"/>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a:t>
            </a:r>
            <a:r>
              <a:rPr lang="en-US" sz="1400">
                <a:solidFill>
                  <a:srgbClr val="4C4C4C"/>
                </a:solidFill>
                <a:latin typeface="Plus Jakarta Sans"/>
                <a:ea typeface="Plus Jakarta Sans"/>
                <a:cs typeface="Plus Jakarta Sans"/>
                <a:sym typeface="Plus Jakarta Sans"/>
              </a:rPr>
              <a:t>small changes that can impact overall health and prevent cancer. </a:t>
            </a:r>
            <a:endParaRPr/>
          </a:p>
        </p:txBody>
      </p:sp>
      <p:pic>
        <p:nvPicPr>
          <p:cNvPr id="1323" name="Google Shape;1323;p13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24" name="Google Shape;1324;p13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Bite sized changes, big time prevention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Have no fear</a:t>
            </a:r>
            <a:endParaRPr/>
          </a:p>
          <a:p>
            <a:pPr indent="-317500" lvl="0" marL="457200" rtl="0" algn="l">
              <a:spcBef>
                <a:spcPts val="0"/>
              </a:spcBef>
              <a:spcAft>
                <a:spcPts val="0"/>
              </a:spcAft>
              <a:buClr>
                <a:schemeClr val="accent1"/>
              </a:buClr>
              <a:buSzPts val="1400"/>
              <a:buAutoNum type="arabicPeriod"/>
            </a:pPr>
            <a:r>
              <a:rPr lang="en-US"/>
              <a:t>Eat your fruits &amp; veggies each day </a:t>
            </a:r>
            <a:endParaRPr/>
          </a:p>
          <a:p>
            <a:pPr indent="-317500" lvl="0" marL="457200" rtl="0" algn="l">
              <a:spcBef>
                <a:spcPts val="0"/>
              </a:spcBef>
              <a:spcAft>
                <a:spcPts val="0"/>
              </a:spcAft>
              <a:buClr>
                <a:schemeClr val="accent1"/>
              </a:buClr>
              <a:buSzPts val="1400"/>
              <a:buAutoNum type="arabicPeriod"/>
            </a:pPr>
            <a:r>
              <a:rPr lang="en-US"/>
              <a:t>Have whole grains</a:t>
            </a:r>
            <a:endParaRPr/>
          </a:p>
          <a:p>
            <a:pPr indent="-317500" lvl="0" marL="457200" rtl="0" algn="l">
              <a:spcBef>
                <a:spcPts val="0"/>
              </a:spcBef>
              <a:spcAft>
                <a:spcPts val="0"/>
              </a:spcAft>
              <a:buClr>
                <a:schemeClr val="accent1"/>
              </a:buClr>
              <a:buSzPts val="1400"/>
              <a:buAutoNum type="arabicPeriod"/>
            </a:pPr>
            <a:r>
              <a:rPr lang="en-US"/>
              <a:t>Eat less red meat each week</a:t>
            </a:r>
            <a:endParaRPr/>
          </a:p>
          <a:p>
            <a:pPr indent="-317500" lvl="0" marL="457200" rtl="0" algn="l">
              <a:spcBef>
                <a:spcPts val="0"/>
              </a:spcBef>
              <a:spcAft>
                <a:spcPts val="0"/>
              </a:spcAft>
              <a:buClr>
                <a:schemeClr val="accent1"/>
              </a:buClr>
              <a:buSzPts val="1400"/>
              <a:buAutoNum type="arabicPeriod"/>
            </a:pPr>
            <a:r>
              <a:rPr lang="en-US"/>
              <a:t>Increase your moderate physical activity</a:t>
            </a:r>
            <a:endParaRPr/>
          </a:p>
          <a:p>
            <a:pPr indent="-317500" lvl="0" marL="457200" rtl="0" algn="l">
              <a:spcBef>
                <a:spcPts val="0"/>
              </a:spcBef>
              <a:spcAft>
                <a:spcPts val="0"/>
              </a:spcAft>
              <a:buClr>
                <a:schemeClr val="accent1"/>
              </a:buClr>
              <a:buSzPts val="1400"/>
              <a:buAutoNum type="arabicPeriod"/>
            </a:pPr>
            <a:r>
              <a:rPr lang="en-US"/>
              <a:t>Every little bit counts</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9" name="Shape 1329"/>
        <p:cNvGrpSpPr/>
        <p:nvPr/>
      </p:nvGrpSpPr>
      <p:grpSpPr>
        <a:xfrm>
          <a:off x="0" y="0"/>
          <a:ext cx="0" cy="0"/>
          <a:chOff x="0" y="0"/>
          <a:chExt cx="0" cy="0"/>
        </a:xfrm>
      </p:grpSpPr>
      <p:sp>
        <p:nvSpPr>
          <p:cNvPr id="1330" name="Google Shape;1330;p13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infographic: </a:t>
            </a:r>
            <a:endParaRPr/>
          </a:p>
          <a:p>
            <a:pPr indent="0" lvl="0" marL="0" rtl="0" algn="l">
              <a:spcBef>
                <a:spcPts val="0"/>
              </a:spcBef>
              <a:spcAft>
                <a:spcPts val="0"/>
              </a:spcAft>
              <a:buNone/>
            </a:pPr>
            <a:r>
              <a:rPr lang="en-US"/>
              <a:t>Beat breast cancer through early diagnosis </a:t>
            </a:r>
            <a:endParaRPr/>
          </a:p>
        </p:txBody>
      </p:sp>
      <p:pic>
        <p:nvPicPr>
          <p:cNvPr id="1331" name="Google Shape;1331;p135"/>
          <p:cNvPicPr preferRelativeResize="0"/>
          <p:nvPr/>
        </p:nvPicPr>
        <p:blipFill>
          <a:blip r:embed="rId3">
            <a:alphaModFix/>
          </a:blip>
          <a:stretch>
            <a:fillRect/>
          </a:stretch>
        </p:blipFill>
        <p:spPr>
          <a:xfrm>
            <a:off x="3288300" y="1485425"/>
            <a:ext cx="3967380" cy="5161575"/>
          </a:xfrm>
          <a:prstGeom prst="rect">
            <a:avLst/>
          </a:prstGeom>
          <a:noFill/>
          <a:ln cap="flat" cmpd="sng" w="9525">
            <a:solidFill>
              <a:srgbClr val="D9D9D9"/>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pic>
        <p:nvPicPr>
          <p:cNvPr id="1337" name="Google Shape;1337;p13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38" name="Google Shape;1338;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9" name="Google Shape;1339;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0" name="Google Shape;1340;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41" name="Google Shape;1341;p13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1342" name="Google Shape;1342;p13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1343" name="Google Shape;1343;p136"/>
          <p:cNvSpPr txBox="1"/>
          <p:nvPr>
            <p:ph idx="1" type="body"/>
          </p:nvPr>
        </p:nvSpPr>
        <p:spPr>
          <a:xfrm>
            <a:off x="723900" y="2484975"/>
            <a:ext cx="5115900" cy="3042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Cancer Experts Offer 10 Lifesaving Tips</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Cervical Cancer Risk: The Mental Health Factor</a:t>
            </a:r>
            <a:endParaRPr b="0" sz="1200">
              <a:solidFill>
                <a:schemeClr val="accent3"/>
              </a:solidFill>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0"/>
              </a:spcBef>
              <a:spcAft>
                <a:spcPts val="0"/>
              </a:spcAft>
              <a:buClr>
                <a:schemeClr val="accent3"/>
              </a:buClr>
              <a:buSzPts val="13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Melanoma Screening</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video in English and Spanish</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1344" name="Google Shape;1344;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9" name="Shape 1349"/>
        <p:cNvGrpSpPr/>
        <p:nvPr/>
      </p:nvGrpSpPr>
      <p:grpSpPr>
        <a:xfrm>
          <a:off x="0" y="0"/>
          <a:ext cx="0" cy="0"/>
          <a:chOff x="0" y="0"/>
          <a:chExt cx="0" cy="0"/>
        </a:xfrm>
      </p:grpSpPr>
      <p:sp>
        <p:nvSpPr>
          <p:cNvPr id="1350" name="Google Shape;1350;p13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51" name="Google Shape;1351;p13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1352" name="Google Shape;1352;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1353" name="Google Shape;1353;p137"/>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1354" name="Google Shape;1354;p137"/>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55" name="Google Shape;1355;p137"/>
          <p:cNvGrpSpPr/>
          <p:nvPr/>
        </p:nvGrpSpPr>
        <p:grpSpPr>
          <a:xfrm>
            <a:off x="2370600" y="5227825"/>
            <a:ext cx="681600" cy="681600"/>
            <a:chOff x="10294125" y="2443000"/>
            <a:chExt cx="681600" cy="681600"/>
          </a:xfrm>
        </p:grpSpPr>
        <p:sp>
          <p:nvSpPr>
            <p:cNvPr id="1356" name="Google Shape;1356;p13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57" name="Google Shape;1357;p137"/>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58" name="Google Shape;1358;p137"/>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3" name="Shape 1363"/>
        <p:cNvGrpSpPr/>
        <p:nvPr/>
      </p:nvGrpSpPr>
      <p:grpSpPr>
        <a:xfrm>
          <a:off x="0" y="0"/>
          <a:ext cx="0" cy="0"/>
          <a:chOff x="0" y="0"/>
          <a:chExt cx="0" cy="0"/>
        </a:xfrm>
      </p:grpSpPr>
      <p:sp>
        <p:nvSpPr>
          <p:cNvPr id="1364" name="Google Shape;1364;p13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65" name="Google Shape;1365;p13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366" name="Google Shape;1366;p13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367" name="Google Shape;1367;p13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368" name="Google Shape;1368;p138"/>
          <p:cNvGrpSpPr/>
          <p:nvPr/>
        </p:nvGrpSpPr>
        <p:grpSpPr>
          <a:xfrm>
            <a:off x="2657375" y="3637800"/>
            <a:ext cx="681600" cy="681600"/>
            <a:chOff x="10294125" y="1691525"/>
            <a:chExt cx="681600" cy="681600"/>
          </a:xfrm>
        </p:grpSpPr>
        <p:sp>
          <p:nvSpPr>
            <p:cNvPr id="1369" name="Google Shape;1369;p13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0" name="Google Shape;1370;p13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5" name="Shape 1375"/>
        <p:cNvGrpSpPr/>
        <p:nvPr/>
      </p:nvGrpSpPr>
      <p:grpSpPr>
        <a:xfrm>
          <a:off x="0" y="0"/>
          <a:ext cx="0" cy="0"/>
          <a:chOff x="0" y="0"/>
          <a:chExt cx="0" cy="0"/>
        </a:xfrm>
      </p:grpSpPr>
      <p:sp>
        <p:nvSpPr>
          <p:cNvPr id="1376" name="Google Shape;1376;p13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77" name="Google Shape;1377;p13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78" name="Google Shape;1378;p139"/>
          <p:cNvGraphicFramePr/>
          <p:nvPr/>
        </p:nvGraphicFramePr>
        <p:xfrm>
          <a:off x="674189" y="1820175"/>
          <a:ext cx="3000000" cy="3000000"/>
        </p:xfrm>
        <a:graphic>
          <a:graphicData uri="http://schemas.openxmlformats.org/drawingml/2006/table">
            <a:tbl>
              <a:tblPr>
                <a:noFill/>
                <a:tableStyleId>{98D74EB5-1958-4780-A71F-A9B9687EF83C}</a:tableStyleId>
              </a:tblPr>
              <a:tblGrid>
                <a:gridCol w="1793550"/>
                <a:gridCol w="2453200"/>
                <a:gridCol w="6596875"/>
              </a:tblGrid>
              <a:tr h="3960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7897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Understanding risk factors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Cancer Experts Offer 10 Lifesaving Tips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https://schl41demo.staywellhealthlibrary.com/Library/News/Newsletters/Cancer/88,p12389</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789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Why Nonsmokers Get Lung Cancer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https://schl41demo.staywellhealthlibrary.com/Library/News/Newsletters/Cancer/88,p12347</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05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Why Are Younger People Getting Cancer?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https://schl41demo.staywellhealthlibrary.com/Library/News/Newsletters/Cancer/88,p12376</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621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Breast Cancer: Risk Factors </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https://schl41demo.staywellhealthlibrary.com/Library/Wellness/Prevention/34,BBreRF1</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387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 Risks of Not Being Physically Active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https://schl41demo.staywellhealthlibrary.com/Search/85,p00218</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https://schl41demo.staywellhealthlibrary.com/Search/85,P03341</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387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Cancer and Tobacco</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https://schl41demo.staywellhealthlibrary.com/Search/85,P00900</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https://schl41demo.staywellhealthlibrary.com/Search/85,P03997</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12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12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8" name="Google Shape;1158;p12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cancer prevention tips that help establish and maintain healthy habits.</a:t>
            </a:r>
            <a:endParaRPr sz="1400">
              <a:latin typeface="Plus Jakarta Sans"/>
              <a:ea typeface="Plus Jakarta Sans"/>
              <a:cs typeface="Plus Jakarta Sans"/>
              <a:sym typeface="Plus Jakarta Sans"/>
            </a:endParaRPr>
          </a:p>
        </p:txBody>
      </p:sp>
      <p:sp>
        <p:nvSpPr>
          <p:cNvPr id="1159" name="Google Shape;1159;p12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3" name="Shape 1383"/>
        <p:cNvGrpSpPr/>
        <p:nvPr/>
      </p:nvGrpSpPr>
      <p:grpSpPr>
        <a:xfrm>
          <a:off x="0" y="0"/>
          <a:ext cx="0" cy="0"/>
          <a:chOff x="0" y="0"/>
          <a:chExt cx="0" cy="0"/>
        </a:xfrm>
      </p:grpSpPr>
      <p:sp>
        <p:nvSpPr>
          <p:cNvPr id="1384" name="Google Shape;1384;p14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85" name="Google Shape;1385;p14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86" name="Google Shape;1386;p140"/>
          <p:cNvGraphicFramePr/>
          <p:nvPr/>
        </p:nvGraphicFramePr>
        <p:xfrm>
          <a:off x="735126" y="1725200"/>
          <a:ext cx="3000000" cy="3000000"/>
        </p:xfrm>
        <a:graphic>
          <a:graphicData uri="http://schemas.openxmlformats.org/drawingml/2006/table">
            <a:tbl>
              <a:tblPr>
                <a:noFill/>
                <a:tableStyleId>{98D74EB5-1958-4780-A71F-A9B9687EF83C}</a:tableStyleId>
              </a:tblPr>
              <a:tblGrid>
                <a:gridCol w="1834450"/>
                <a:gridCol w="2223425"/>
                <a:gridCol w="7033100"/>
              </a:tblGrid>
              <a:tr h="59170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76650">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Top prevention tips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Simple Steps to Help You Eat Better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https://schl41demo.staywellhealthlibrary.com/Search/1,4705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676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Prostate Cancer: Prevention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https://schl41demo.staywellhealthlibrary.com/Search/34,BProPS1</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76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for Cancer Prevention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https://schl41demo.staywellhealthlibrary.com/Search/85,p07197</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766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Nutrition to Reduce Cancer Risk</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https://schl41demo.staywellhealthlibrary.com/Search/85,p07312</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028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Watching Your Weight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solidFill>
                          <a:schemeClr val="dk1"/>
                        </a:solidFill>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https://schl41demo.staywellhealthlibrary.com/Search/85,P01570</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https://schl41demo.staywellhealthlibrary.com/Search/85,P04670</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305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Sunscreens: Protect Your Skin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https://schl41demo.staywellhealthlibrary.com/Search/85,P01351</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https://schl41demo.staywellhealthlibrary.com/Search/85,p04451</a:t>
                      </a:r>
                      <a:r>
                        <a:rPr lang="en-US" sz="1000" u="sng">
                          <a:solidFill>
                            <a:schemeClr val="hlink"/>
                          </a:solidFill>
                          <a:latin typeface="Plus Jakarta Sans"/>
                          <a:ea typeface="Plus Jakarta Sans"/>
                          <a:cs typeface="Plus Jakarta Sans"/>
                          <a:sym typeface="Plus Jakarta Sans"/>
                          <a:hlinkClick r:id="rId11"/>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1" name="Shape 1391"/>
        <p:cNvGrpSpPr/>
        <p:nvPr/>
      </p:nvGrpSpPr>
      <p:grpSpPr>
        <a:xfrm>
          <a:off x="0" y="0"/>
          <a:ext cx="0" cy="0"/>
          <a:chOff x="0" y="0"/>
          <a:chExt cx="0" cy="0"/>
        </a:xfrm>
      </p:grpSpPr>
      <p:sp>
        <p:nvSpPr>
          <p:cNvPr id="1392" name="Google Shape;1392;p14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93" name="Google Shape;1393;p14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94" name="Google Shape;1394;p141"/>
          <p:cNvGraphicFramePr/>
          <p:nvPr/>
        </p:nvGraphicFramePr>
        <p:xfrm>
          <a:off x="724801" y="1858275"/>
          <a:ext cx="3000000" cy="3000000"/>
        </p:xfrm>
        <a:graphic>
          <a:graphicData uri="http://schemas.openxmlformats.org/drawingml/2006/table">
            <a:tbl>
              <a:tblPr>
                <a:noFill/>
                <a:tableStyleId>{98D74EB5-1958-4780-A71F-A9B9687EF83C}</a:tableStyleId>
              </a:tblPr>
              <a:tblGrid>
                <a:gridCol w="1824050"/>
                <a:gridCol w="2494925"/>
                <a:gridCol w="6709100"/>
              </a:tblGrid>
              <a:tr h="3782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510250">
                <a:tc rowSpan="8">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Tools to learn more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Breast Health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https://schl41demo.staywellhealthlibrary.com/InteractiveTools/RiskAssessments/42,BreastCancerRisk</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Cervical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https://schl41demo.staywellhealthlibrary.com/InteractiveTools/RiskAssessments/42,CervicalCancerRisk</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Colorectal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https://schl41demo.staywellhealthlibrary.com/InteractiveTools/RiskAssessments/42,ColorectalCancerRisk</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Cost of Smoking Calculator</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https://schl41demo.staywellhealthlibrary.com/InteractiveTools/Calculators/41,CostOfSmokingCalc</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0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Lung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https://schl41demo.staywellhealthlibrary.com/InteractiveTools/RiskAssessments/42,LungCancerMRA</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Ovarian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https://schl41demo.staywellhealthlibrary.com/InteractiveTools/RiskAssessments/42,OvarianCancerRisk</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34450">
                <a:tc vMerge="1"/>
                <a:tc>
                  <a:txBody>
                    <a:bodyPr/>
                    <a:lstStyle/>
                    <a:p>
                      <a:pPr indent="0" lvl="0" marL="0" rtl="0" algn="l">
                        <a:spcBef>
                          <a:spcPts val="0"/>
                        </a:spcBef>
                        <a:spcAft>
                          <a:spcPts val="0"/>
                        </a:spcAft>
                        <a:buNone/>
                      </a:pPr>
                      <a:r>
                        <a:rPr lang="en-US" sz="1000">
                          <a:solidFill>
                            <a:srgbClr val="333333"/>
                          </a:solidFill>
                          <a:latin typeface="Plus Jakarta Sans"/>
                          <a:ea typeface="Plus Jakarta Sans"/>
                          <a:cs typeface="Plus Jakarta Sans"/>
                          <a:sym typeface="Plus Jakarta Sans"/>
                        </a:rPr>
                        <a:t>Test Your Knowledge of Cancer's Warning Signs</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https://schl41demo.staywellhealthlibrary.com/InteractiveTools/Quizzes/40,CancerQuiz</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34450">
                <a:tc vMerge="1"/>
                <a:tc>
                  <a:txBody>
                    <a:bodyPr/>
                    <a:lstStyle/>
                    <a:p>
                      <a:pPr indent="0" lvl="0" marL="0" rtl="0" algn="l">
                        <a:spcBef>
                          <a:spcPts val="0"/>
                        </a:spcBef>
                        <a:spcAft>
                          <a:spcPts val="0"/>
                        </a:spcAft>
                        <a:buNone/>
                      </a:pPr>
                      <a:r>
                        <a:rPr lang="en-US" sz="1000">
                          <a:solidFill>
                            <a:srgbClr val="333333"/>
                          </a:solidFill>
                          <a:latin typeface="Plus Jakarta Sans"/>
                          <a:ea typeface="Plus Jakarta Sans"/>
                          <a:cs typeface="Plus Jakarta Sans"/>
                          <a:sym typeface="Plus Jakarta Sans"/>
                        </a:rPr>
                        <a:t>What Do You Know About Nutrition and Cancer?</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https://schl41demo.staywellhealthlibrary.com/Search/40,NutrcancerQuiz</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9" name="Shape 1399"/>
        <p:cNvGrpSpPr/>
        <p:nvPr/>
      </p:nvGrpSpPr>
      <p:grpSpPr>
        <a:xfrm>
          <a:off x="0" y="0"/>
          <a:ext cx="0" cy="0"/>
          <a:chOff x="0" y="0"/>
          <a:chExt cx="0" cy="0"/>
        </a:xfrm>
      </p:grpSpPr>
      <p:sp>
        <p:nvSpPr>
          <p:cNvPr id="1400" name="Google Shape;1400;p142"/>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401" name="Google Shape;1401;p142"/>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CHL videos are available in English and Spanish. Here are some highlighted titles.</a:t>
            </a:r>
            <a:endParaRPr sz="1600">
              <a:latin typeface="Plus Jakarta Sans"/>
              <a:ea typeface="Plus Jakarta Sans"/>
              <a:cs typeface="Plus Jakarta Sans"/>
              <a:sym typeface="Plus Jakarta Sans"/>
            </a:endParaRPr>
          </a:p>
        </p:txBody>
      </p:sp>
      <p:graphicFrame>
        <p:nvGraphicFramePr>
          <p:cNvPr id="1402" name="Google Shape;1402;p142"/>
          <p:cNvGraphicFramePr/>
          <p:nvPr/>
        </p:nvGraphicFramePr>
        <p:xfrm>
          <a:off x="465376" y="1794350"/>
          <a:ext cx="3000000" cy="3000000"/>
        </p:xfrm>
        <a:graphic>
          <a:graphicData uri="http://schemas.openxmlformats.org/drawingml/2006/table">
            <a:tbl>
              <a:tblPr>
                <a:noFill/>
                <a:tableStyleId>{98D74EB5-1958-4780-A71F-A9B9687EF83C}</a:tableStyleId>
              </a:tblPr>
              <a:tblGrid>
                <a:gridCol w="1304225"/>
                <a:gridCol w="1646875"/>
                <a:gridCol w="7782050"/>
              </a:tblGrid>
              <a:tr h="340700">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Keyword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290650">
                <a:tc rowSpan="10">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Videos</a:t>
                      </a:r>
                      <a:endParaRPr b="1" sz="12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solidFill>
                            <a:srgbClr val="333333"/>
                          </a:solidFill>
                          <a:latin typeface="Plus Jakarta Sans"/>
                          <a:ea typeface="Plus Jakarta Sans"/>
                          <a:cs typeface="Plus Jakarta Sans"/>
                          <a:sym typeface="Plus Jakarta Sans"/>
                        </a:rPr>
                        <a:t>The Challenges of Healthy Eating</a:t>
                      </a:r>
                      <a:endParaRPr sz="1200" u="none" cap="none" strike="noStrike">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https://schl41demo.staywellhealthlibrary.com/MultimediaRoom/VideoLibrary/?e=0#player:207,WN01721_eng</a:t>
                      </a:r>
                      <a:r>
                        <a:rPr lang="en-US" sz="900" u="sng">
                          <a:solidFill>
                            <a:schemeClr val="accent3"/>
                          </a:solidFill>
                          <a:latin typeface="Plus Jakarta Sans"/>
                          <a:ea typeface="Plus Jakarta Sans"/>
                          <a:cs typeface="Plus Jakarta Sans"/>
                          <a:sym typeface="Plus Jakarta Sans"/>
                        </a:rPr>
                        <a:t> </a:t>
                      </a:r>
                      <a:endParaRPr sz="9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endParaRPr sz="9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https://schl41demo.staywellhealthlibrary.com/MultimediaRoom/VideoLibrary/?e=0#player:207,WN01721_spa</a:t>
                      </a:r>
                      <a:r>
                        <a:rPr lang="en-US" sz="900" u="sng">
                          <a:solidFill>
                            <a:schemeClr val="accent3"/>
                          </a:solidFill>
                          <a:latin typeface="Plus Jakarta Sans"/>
                          <a:ea typeface="Plus Jakarta Sans"/>
                          <a:cs typeface="Plus Jakarta Sans"/>
                          <a:sym typeface="Plus Jakarta Sans"/>
                        </a:rPr>
                        <a:t> </a:t>
                      </a:r>
                      <a:endParaRPr sz="900" u="sng">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354375">
                <a:tc vMerge="1"/>
                <a:tc vMerge="1"/>
                <a:tc vMerge="1"/>
              </a:tr>
              <a:tr h="604100">
                <a:tc vMerge="1"/>
                <a:tc>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Mammogram</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https://schl41demo.staywellhealthlibrary.com/MultimediaRoom/VideoLibrary/?e=0#player:138,W1242</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https://schl41demo.staywellhealthlibrary.com/spanish/VideoLibrary/?e=0#player:138,W1252</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04100">
                <a:tc vMerge="1"/>
                <a:tc>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Flexible Sigmoidoscopy</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https://schl41demo.staywellhealthlibrary.com/MultimediaRoom/VideoLibrary/?e=0#player:138,W1174</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https://schl41demo.staywellhealthlibrary.com/spanish/VideoLibrary/?e=0#player:138,W1225</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04100">
                <a:tc vMerge="1"/>
                <a:tc>
                  <a:txBody>
                    <a:bodyPr/>
                    <a:lstStyle/>
                    <a:p>
                      <a:pPr indent="0" lvl="0" marL="0" rtl="0" algn="l">
                        <a:lnSpc>
                          <a:spcPct val="115000"/>
                        </a:lnSpc>
                        <a:spcBef>
                          <a:spcPts val="0"/>
                        </a:spcBef>
                        <a:spcAft>
                          <a:spcPts val="0"/>
                        </a:spcAft>
                        <a:buNone/>
                      </a:pPr>
                      <a:r>
                        <a:rPr lang="en-US" sz="1000">
                          <a:solidFill>
                            <a:srgbClr val="333333"/>
                          </a:solidFill>
                          <a:latin typeface="Plus Jakarta Sans"/>
                          <a:ea typeface="Plus Jakarta Sans"/>
                          <a:cs typeface="Plus Jakarta Sans"/>
                          <a:sym typeface="Plus Jakarta Sans"/>
                        </a:rPr>
                        <a:t>Preparing for Colonoscopy</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https://schl41demo.staywellhealthlibrary.com/MultimediaRoom/VideoLibrary/?e=0#player:207,WN03801_en</a:t>
                      </a:r>
                      <a:endParaRPr sz="9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endParaRPr sz="9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a:t>
                      </a:r>
                      <a:r>
                        <a:rPr lang="en-US" sz="9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s://schl41demo.staywellhealthlibrary.com/MultimediaRoom/VideoLibrary/?e=0#player:207,WN03801_sp</a:t>
                      </a:r>
                      <a:endParaRPr sz="9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33075">
                <a:tc vMerge="1"/>
                <a:tc rowSpan="2">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Melanoma Screening</a:t>
                      </a:r>
                      <a:endParaRPr>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https://schl41demo.staywellhealthlibrary.com/MultimediaRoom/VideoLibrary/?e=0#player:138,V1091</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https://schl41demo.staywellhealthlibrary.com/spanish/VideoLibrary/?e=0#player:138,W1813</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373175">
                <a:tc vMerge="1"/>
                <a:tc vMerge="1"/>
                <a:tc vMerge="1"/>
              </a:tr>
              <a:tr h="311875">
                <a:tc vMerge="1"/>
                <a:tc rowSpan="2">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Prostate Biopsy</a:t>
                      </a:r>
                      <a:endParaRPr>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4">
                            <a:extLst>
                              <a:ext uri="{A12FA001-AC4F-418D-AE19-62706E023703}">
                                <ahyp:hlinkClr val="tx"/>
                              </a:ext>
                            </a:extLst>
                          </a:hlinkClick>
                        </a:rPr>
                        <a:t>https://schl41demo.staywellhealthlibrary.com/MultimediaRoom/VideoLibrary/?e=0#player:138,K1878</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5">
                            <a:extLst>
                              <a:ext uri="{A12FA001-AC4F-418D-AE19-62706E023703}">
                                <ahyp:hlinkClr val="tx"/>
                              </a:ext>
                            </a:extLst>
                          </a:hlinkClick>
                        </a:rPr>
                        <a:t>https://schl41demo.staywellhealthlibrary.com/spanish/VideoLibrary/?e=0#player:138,K1879</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404150">
                <a:tc vMerge="1"/>
                <a:tc vMerge="1"/>
                <a:tc vMerge="1"/>
              </a:tr>
              <a:tr h="167175">
                <a:tc vMerge="1"/>
                <a:tc>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Testicular Cancer Screening</a:t>
                      </a:r>
                      <a:endParaRPr sz="1200">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6">
                            <a:extLst>
                              <a:ext uri="{A12FA001-AC4F-418D-AE19-62706E023703}">
                                <ahyp:hlinkClr val="tx"/>
                              </a:ext>
                            </a:extLst>
                          </a:hlinkClick>
                        </a:rPr>
                        <a:t>https://schl41demo.staywellhealthlibrary.com/MultimediaRoom/VideoLibrary/?e=0#player:138,V1112</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dk1"/>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7">
                            <a:extLst>
                              <a:ext uri="{A12FA001-AC4F-418D-AE19-62706E023703}">
                                <ahyp:hlinkClr val="tx"/>
                              </a:ext>
                            </a:extLst>
                          </a:hlinkClick>
                        </a:rPr>
                        <a:t>https://schl41demo.staywellhealthlibrary.com/spanish/VideoLibrary/?e=0#player:138,V1156</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7" name="Shape 1407"/>
        <p:cNvGrpSpPr/>
        <p:nvPr/>
      </p:nvGrpSpPr>
      <p:grpSpPr>
        <a:xfrm>
          <a:off x="0" y="0"/>
          <a:ext cx="0" cy="0"/>
          <a:chOff x="0" y="0"/>
          <a:chExt cx="0" cy="0"/>
        </a:xfrm>
      </p:grpSpPr>
      <p:sp>
        <p:nvSpPr>
          <p:cNvPr id="1408" name="Google Shape;1408;p14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409" name="Google Shape;1409;p143"/>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410" name="Google Shape;1410;p143"/>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411" name="Google Shape;1411;p143"/>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412" name="Google Shape;1412;p143"/>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Mar</a:t>
            </a:r>
            <a:endParaRPr/>
          </a:p>
        </p:txBody>
      </p:sp>
      <p:sp>
        <p:nvSpPr>
          <p:cNvPr id="1413" name="Google Shape;1413;p143"/>
          <p:cNvSpPr txBox="1"/>
          <p:nvPr>
            <p:ph idx="5" type="body"/>
          </p:nvPr>
        </p:nvSpPr>
        <p:spPr>
          <a:xfrm>
            <a:off x="847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Apr</a:t>
            </a:r>
            <a:endParaRPr/>
          </a:p>
        </p:txBody>
      </p:sp>
      <p:sp>
        <p:nvSpPr>
          <p:cNvPr id="1414" name="Google Shape;1414;p143"/>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Kidney Health</a:t>
            </a:r>
            <a:endParaRPr/>
          </a:p>
        </p:txBody>
      </p:sp>
      <p:sp>
        <p:nvSpPr>
          <p:cNvPr id="1415" name="Google Shape;1415;p143"/>
          <p:cNvSpPr txBox="1"/>
          <p:nvPr>
            <p:ph idx="3" type="body"/>
          </p:nvPr>
        </p:nvSpPr>
        <p:spPr>
          <a:xfrm>
            <a:off x="809790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Sexual Health</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p14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22" name="Google Shape;1422;p14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23" name="Google Shape;1423;p14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24" name="Google Shape;1424;p144"/>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25" name="Google Shape;1425;p144"/>
          <p:cNvGrpSpPr/>
          <p:nvPr/>
        </p:nvGrpSpPr>
        <p:grpSpPr>
          <a:xfrm>
            <a:off x="9827386" y="1177750"/>
            <a:ext cx="612622" cy="612000"/>
            <a:chOff x="10134200" y="974025"/>
            <a:chExt cx="681600" cy="612000"/>
          </a:xfrm>
        </p:grpSpPr>
        <p:sp>
          <p:nvSpPr>
            <p:cNvPr id="1426" name="Google Shape;1426;p14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7" name="Google Shape;1427;p14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28" name="Google Shape;1428;p14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29" name="Google Shape;1429;p14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0" name="Google Shape;1430;p14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431" name="Google Shape;1431;p144"/>
          <p:cNvGraphicFramePr/>
          <p:nvPr/>
        </p:nvGraphicFramePr>
        <p:xfrm>
          <a:off x="7864400" y="3582925"/>
          <a:ext cx="3000000" cy="3000000"/>
        </p:xfrm>
        <a:graphic>
          <a:graphicData uri="http://schemas.openxmlformats.org/drawingml/2006/table">
            <a:tbl>
              <a:tblPr>
                <a:noFill/>
                <a:tableStyleId>{A05B3A48-5399-45E7-A934-889AF2316AB1}</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2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6" name="Google Shape;1166;p12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7" name="Google Shape;1167;p123"/>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cancer prevention-related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8" name="Google Shape;1168;p12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9" name="Google Shape;1169;p12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70" name="Google Shape;1170;p12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Cancer Prevention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71" name="Google Shape;1171;p12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1172" name="Google Shape;1172;p12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73" name="Google Shape;1173;p12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74" name="Google Shape;1174;p12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5" name="Google Shape;1175;p12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6" name="Google Shape;1176;p12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12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83" name="Google Shape;1183;p12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1184" name="Google Shape;1184;p12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5" name="Google Shape;1185;p12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6" name="Google Shape;1186;p124"/>
          <p:cNvGrpSpPr/>
          <p:nvPr/>
        </p:nvGrpSpPr>
        <p:grpSpPr>
          <a:xfrm>
            <a:off x="9678014" y="1253950"/>
            <a:ext cx="612622" cy="612000"/>
            <a:chOff x="10134200" y="974025"/>
            <a:chExt cx="681600" cy="612000"/>
          </a:xfrm>
        </p:grpSpPr>
        <p:sp>
          <p:nvSpPr>
            <p:cNvPr id="1187" name="Google Shape;1187;p12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8" name="Google Shape;1188;p12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1189" name="Google Shape;1189;p12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90" name="Google Shape;1190;p12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2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192" name="Google Shape;1192;p124"/>
          <p:cNvGraphicFramePr/>
          <p:nvPr/>
        </p:nvGraphicFramePr>
        <p:xfrm>
          <a:off x="7864400" y="3582925"/>
          <a:ext cx="3000000" cy="3000000"/>
        </p:xfrm>
        <a:graphic>
          <a:graphicData uri="http://schemas.openxmlformats.org/drawingml/2006/table">
            <a:tbl>
              <a:tblPr>
                <a:noFill/>
                <a:tableStyleId>{A05B3A48-5399-45E7-A934-889AF2316AB1}</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pic>
        <p:nvPicPr>
          <p:cNvPr id="1198" name="Google Shape;1198;p12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199" name="Google Shape;1199;p12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0" name="Google Shape;1200;p12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1" name="Google Shape;1201;p12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1202" name="Google Shape;1202;p12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03" name="Google Shape;1203;p12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04" name="Google Shape;1204;p12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126"/>
          <p:cNvSpPr txBox="1"/>
          <p:nvPr>
            <p:ph type="title"/>
          </p:nvPr>
        </p:nvSpPr>
        <p:spPr>
          <a:xfrm>
            <a:off x="723900" y="499350"/>
            <a:ext cx="10617900" cy="8295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1: Tobacco in all its forms increases</a:t>
            </a:r>
            <a:endParaRPr/>
          </a:p>
          <a:p>
            <a:pPr indent="0" lvl="0" marL="0" rtl="0" algn="l">
              <a:spcBef>
                <a:spcPts val="0"/>
              </a:spcBef>
              <a:spcAft>
                <a:spcPts val="0"/>
              </a:spcAft>
              <a:buNone/>
            </a:pPr>
            <a:r>
              <a:rPr lang="en-US"/>
              <a:t> health risks</a:t>
            </a:r>
            <a:endParaRPr/>
          </a:p>
        </p:txBody>
      </p:sp>
      <p:graphicFrame>
        <p:nvGraphicFramePr>
          <p:cNvPr id="1211" name="Google Shape;1211;p126"/>
          <p:cNvGraphicFramePr/>
          <p:nvPr/>
        </p:nvGraphicFramePr>
        <p:xfrm>
          <a:off x="741363" y="1617388"/>
          <a:ext cx="3000000" cy="3000000"/>
        </p:xfrm>
        <a:graphic>
          <a:graphicData uri="http://schemas.openxmlformats.org/drawingml/2006/table">
            <a:tbl>
              <a:tblPr>
                <a:noFill/>
                <a:tableStyleId>{98D74EB5-1958-4780-A71F-A9B9687EF83C}</a:tableStyleId>
              </a:tblPr>
              <a:tblGrid>
                <a:gridCol w="3836850"/>
                <a:gridCol w="3416550"/>
                <a:gridCol w="2035650"/>
              </a:tblGrid>
              <a:tr h="4360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12500">
                <a:tc>
                  <a:txBody>
                    <a:bodyPr/>
                    <a:lstStyle/>
                    <a:p>
                      <a:pPr indent="0" lvl="0" marL="0" rtl="0" algn="l">
                        <a:spcBef>
                          <a:spcPts val="0"/>
                        </a:spcBef>
                        <a:spcAft>
                          <a:spcPts val="0"/>
                        </a:spcAft>
                        <a:buNone/>
                      </a:pPr>
                      <a:r>
                        <a:rPr i="1" lang="en-US" sz="1200">
                          <a:latin typeface="Plus Jakarta Sans"/>
                          <a:ea typeface="Plus Jakarta Sans"/>
                          <a:cs typeface="Plus Jakarta Sans"/>
                          <a:sym typeface="Plus Jakarta Sans"/>
                        </a:rPr>
                        <a:t>True or false: Only smokers get lung cancer.</a:t>
                      </a:r>
                      <a:endParaRPr i="1" sz="1200">
                        <a:latin typeface="Plus Jakarta Sans"/>
                        <a:ea typeface="Plus Jakarta Sans"/>
                        <a:cs typeface="Plus Jakarta Sans"/>
                        <a:sym typeface="Plus Jakarta Sans"/>
                      </a:endParaRPr>
                    </a:p>
                    <a:p>
                      <a:pPr indent="0" lvl="0" marL="0" rtl="0" algn="l">
                        <a:spcBef>
                          <a:spcPts val="0"/>
                        </a:spcBef>
                        <a:spcAft>
                          <a:spcPts val="0"/>
                        </a:spcAft>
                        <a:buNone/>
                      </a:pPr>
                      <a:r>
                        <a:t/>
                      </a:r>
                      <a:endParaRPr i="1"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Surprised to learn the answer is false? Find out the lesser-known causes that can impact nonsmokers—plus, what you can do.</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https://schl41demo.staywellhealthlibrary.com/Library/News/Newsletters/Cancer/88,p12347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97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Tobacco use = Increased cancer </a:t>
                      </a:r>
                      <a:r>
                        <a:rPr lang="en-US" sz="1200">
                          <a:latin typeface="Plus Jakarta Sans"/>
                          <a:ea typeface="Plus Jakarta Sans"/>
                          <a:cs typeface="Plus Jakarta Sans"/>
                          <a:sym typeface="Plus Jakarta Sans"/>
                        </a:rPr>
                        <a:t>risk. </a:t>
                      </a:r>
                      <a:r>
                        <a:rPr lang="en-US" sz="1200">
                          <a:latin typeface="Plus Jakarta Sans"/>
                          <a:ea typeface="Plus Jakarta Sans"/>
                          <a:cs typeface="Plus Jakarta Sans"/>
                          <a:sym typeface="Plus Jakarta Sans"/>
                        </a:rPr>
                        <a:t>📈 </a:t>
                      </a:r>
                      <a:r>
                        <a:rPr lang="en-US" sz="1200">
                          <a:latin typeface="Plus Jakarta Sans"/>
                          <a:ea typeface="Plus Jakarta Sans"/>
                          <a:cs typeface="Plus Jakarta Sans"/>
                          <a:sym typeface="Plus Jakarta Sans"/>
                        </a:rPr>
                        <a:t>N</a:t>
                      </a:r>
                      <a:r>
                        <a:rPr lang="en-US" sz="1200">
                          <a:latin typeface="Plus Jakarta Sans"/>
                          <a:ea typeface="Plus Jakarta Sans"/>
                          <a:cs typeface="Plus Jakarta Sans"/>
                          <a:sym typeface="Plus Jakarta Sans"/>
                        </a:rPr>
                        <a:t>ow that’s a fact. Learn how tobacco products compare and ways you can quit today with our guide.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a:t>
                      </a:r>
                      <a:r>
                        <a:rPr lang="en-US" sz="1000">
                          <a:solidFill>
                            <a:schemeClr val="dk1"/>
                          </a:solidFill>
                          <a:latin typeface="Plus Jakarta Sans"/>
                          <a:ea typeface="Plus Jakarta Sans"/>
                          <a:cs typeface="Plus Jakarta Sans"/>
                          <a:sym typeface="Plus Jakarta Sans"/>
                        </a:rPr>
                        <a:t>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https://schl41demo.staywellhealthlibrary.com/Search/85,P00900</a:t>
                      </a:r>
                      <a:r>
                        <a:rPr b="1" lang="en-US" sz="1100">
                          <a:solidFill>
                            <a:srgbClr val="FF0000"/>
                          </a:solidFill>
                          <a:latin typeface="Plus Jakarta Sans"/>
                          <a:ea typeface="Plus Jakarta Sans"/>
                          <a:cs typeface="Plus Jakarta Sans"/>
                          <a:sym typeface="Plus Jakarta Sans"/>
                        </a:rPr>
                        <a:t> </a:t>
                      </a:r>
                      <a:endParaRPr b="1" sz="11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r>
                        <a:rPr lang="en-US" sz="1200">
                          <a:latin typeface="Plus Jakarta Sans"/>
                          <a:ea typeface="Plus Jakarta Sans"/>
                          <a:cs typeface="Plus Jakarta Sans"/>
                          <a:sym typeface="Plus Jakarta Sans"/>
                        </a:rPr>
                        <a:t>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https://schl41demo.staywellhealthlibrary.com/Search/85,P03997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752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Keep your </a:t>
                      </a:r>
                      <a:r>
                        <a:rPr lang="en-US" sz="1200">
                          <a:latin typeface="Plus Jakarta Sans"/>
                          <a:ea typeface="Plus Jakarta Sans"/>
                          <a:cs typeface="Plus Jakarta Sans"/>
                          <a:sym typeface="Plus Jakarta Sans"/>
                        </a:rPr>
                        <a:t>healthy</a:t>
                      </a:r>
                      <a:r>
                        <a:rPr lang="en-US" sz="1200">
                          <a:latin typeface="Plus Jakarta Sans"/>
                          <a:ea typeface="Plus Jakarta Sans"/>
                          <a:cs typeface="Plus Jakarta Sans"/>
                          <a:sym typeface="Plus Jakarta Sans"/>
                        </a:rPr>
                        <a:t> smile. Even though there is no smoke, smokeless tobacco can cause bad breath, discolored teeth, and even cancer.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https://schl41demo.staywellhealthlibrary.com/Library/Wellness/Prevention/1,2947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12" name="Google Shape;1212;p126"/>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13" name="Google Shape;1213;p126"/>
          <p:cNvSpPr txBox="1"/>
          <p:nvPr/>
        </p:nvSpPr>
        <p:spPr>
          <a:xfrm>
            <a:off x="10098975" y="35064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14" name="Google Shape;1214;p126"/>
          <p:cNvGrpSpPr/>
          <p:nvPr/>
        </p:nvGrpSpPr>
        <p:grpSpPr>
          <a:xfrm>
            <a:off x="10761675" y="2782025"/>
            <a:ext cx="681600" cy="681600"/>
            <a:chOff x="10294125" y="2443000"/>
            <a:chExt cx="681600" cy="681600"/>
          </a:xfrm>
        </p:grpSpPr>
        <p:sp>
          <p:nvSpPr>
            <p:cNvPr id="1215" name="Google Shape;1215;p12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6" name="Google Shape;1216;p126"/>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warning - secondhand smoke stock pictures, royalty-free photos &amp; images" id="1217" name="Google Shape;1217;p126"/>
          <p:cNvPicPr preferRelativeResize="0"/>
          <p:nvPr/>
        </p:nvPicPr>
        <p:blipFill>
          <a:blip r:embed="rId8">
            <a:alphaModFix/>
          </a:blip>
          <a:stretch>
            <a:fillRect/>
          </a:stretch>
        </p:blipFill>
        <p:spPr>
          <a:xfrm>
            <a:off x="8206150" y="2126700"/>
            <a:ext cx="1554480" cy="1036320"/>
          </a:xfrm>
          <a:prstGeom prst="rect">
            <a:avLst/>
          </a:prstGeom>
          <a:noFill/>
          <a:ln>
            <a:noFill/>
          </a:ln>
        </p:spPr>
      </p:pic>
      <p:pic>
        <p:nvPicPr>
          <p:cNvPr descr="lung cancer concept. doctor explaining results of lung check up from x-ray scan chest on digital tablet screen to patien - lung cancer stock pictures, royalty-free photos &amp; images" id="1218" name="Google Shape;1218;p126"/>
          <p:cNvPicPr preferRelativeResize="0"/>
          <p:nvPr/>
        </p:nvPicPr>
        <p:blipFill>
          <a:blip r:embed="rId9">
            <a:alphaModFix/>
          </a:blip>
          <a:stretch>
            <a:fillRect/>
          </a:stretch>
        </p:blipFill>
        <p:spPr>
          <a:xfrm>
            <a:off x="8142702" y="3446325"/>
            <a:ext cx="1554480" cy="1009519"/>
          </a:xfrm>
          <a:prstGeom prst="rect">
            <a:avLst/>
          </a:prstGeom>
          <a:noFill/>
          <a:ln>
            <a:noFill/>
          </a:ln>
        </p:spPr>
      </p:pic>
      <p:pic>
        <p:nvPicPr>
          <p:cNvPr id="1219" name="Google Shape;1219;p126"/>
          <p:cNvPicPr preferRelativeResize="0"/>
          <p:nvPr/>
        </p:nvPicPr>
        <p:blipFill>
          <a:blip r:embed="rId10">
            <a:alphaModFix/>
          </a:blip>
          <a:stretch>
            <a:fillRect/>
          </a:stretch>
        </p:blipFill>
        <p:spPr>
          <a:xfrm>
            <a:off x="8142690" y="4822750"/>
            <a:ext cx="1554480" cy="1041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127"/>
          <p:cNvSpPr txBox="1"/>
          <p:nvPr>
            <p:ph type="title"/>
          </p:nvPr>
        </p:nvSpPr>
        <p:spPr>
          <a:xfrm>
            <a:off x="619800" y="234700"/>
            <a:ext cx="10952400" cy="9261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2: Lifestyle changes that make a difference</a:t>
            </a:r>
            <a:endParaRPr/>
          </a:p>
        </p:txBody>
      </p:sp>
      <p:graphicFrame>
        <p:nvGraphicFramePr>
          <p:cNvPr id="1226" name="Google Shape;1226;p127"/>
          <p:cNvGraphicFramePr/>
          <p:nvPr/>
        </p:nvGraphicFramePr>
        <p:xfrm>
          <a:off x="741363" y="1331363"/>
          <a:ext cx="3000000" cy="3000000"/>
        </p:xfrm>
        <a:graphic>
          <a:graphicData uri="http://schemas.openxmlformats.org/drawingml/2006/table">
            <a:tbl>
              <a:tblPr>
                <a:noFill/>
                <a:tableStyleId>{98D74EB5-1958-4780-A71F-A9B9687EF83C}</a:tableStyleId>
              </a:tblPr>
              <a:tblGrid>
                <a:gridCol w="3836850"/>
                <a:gridCol w="3455625"/>
                <a:gridCol w="1996575"/>
              </a:tblGrid>
              <a:tr h="53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772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How much do you sit each day? Don’t worry if the number’s higher than you thought. Adding more movement can help lower your risk for conditions like cancer. Here’s why.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a:t>
                      </a:r>
                      <a:r>
                        <a:rPr lang="en-US" sz="1000">
                          <a:solidFill>
                            <a:schemeClr val="dk1"/>
                          </a:solidFill>
                          <a:latin typeface="Plus Jakarta Sans"/>
                          <a:ea typeface="Plus Jakarta Sans"/>
                          <a:cs typeface="Plus Jakarta Sans"/>
                          <a:sym typeface="Plus Jakarta Sans"/>
                        </a:rPr>
                        <a:t>ish:</a:t>
                      </a:r>
                      <a:endParaRPr sz="10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https://schl41demo.staywellhealthlibrary.com/Search/85,p00218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https://schl41demo.staywellhealthlibrary.com/Search/85,P03341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Whether you’re a fitness newbie or just need a refresher for 2024, our activity quiz is here to guide and enlighten. Check how much you know!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Active Activity Senior Quiz</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https://schl41demo.staywellhealthlibrary.com/spanish/Search/40,ActiveActivitySeniorQuiz_ES</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Your journey to cancer-free living starts with understanding weight management. Need help setting achievable goals? We’ve got you covered with the why’s and how’s.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a:t>
                      </a:r>
                      <a:r>
                        <a:rPr lang="en-US" sz="1000">
                          <a:solidFill>
                            <a:schemeClr val="dk1"/>
                          </a:solidFill>
                          <a:latin typeface="Plus Jakarta Sans"/>
                          <a:ea typeface="Plus Jakarta Sans"/>
                          <a:cs typeface="Plus Jakarta Sans"/>
                          <a:sym typeface="Plus Jakarta Sans"/>
                        </a:rPr>
                        <a:t>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https://schl41demo.staywellhealthlibrary.com/Search/85,P01570</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https://schl41demo.staywellhealthlibrary.com/Search/85,P04670</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7" name="Google Shape;1227;p12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28" name="Google Shape;1228;p12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9" name="Google Shape;1229;p127"/>
          <p:cNvGrpSpPr/>
          <p:nvPr/>
        </p:nvGrpSpPr>
        <p:grpSpPr>
          <a:xfrm>
            <a:off x="10752600" y="2941825"/>
            <a:ext cx="681600" cy="681600"/>
            <a:chOff x="10294125" y="1691525"/>
            <a:chExt cx="681600" cy="681600"/>
          </a:xfrm>
        </p:grpSpPr>
        <p:sp>
          <p:nvSpPr>
            <p:cNvPr id="1230" name="Google Shape;1230;p12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31" name="Google Shape;1231;p127"/>
            <p:cNvPicPr preferRelativeResize="0"/>
            <p:nvPr/>
          </p:nvPicPr>
          <p:blipFill>
            <a:blip r:embed="rId10">
              <a:alphaModFix/>
            </a:blip>
            <a:stretch>
              <a:fillRect/>
            </a:stretch>
          </p:blipFill>
          <p:spPr>
            <a:xfrm>
              <a:off x="10419913" y="1813734"/>
              <a:ext cx="430025" cy="437175"/>
            </a:xfrm>
            <a:prstGeom prst="rect">
              <a:avLst/>
            </a:prstGeom>
            <a:noFill/>
            <a:ln>
              <a:noFill/>
            </a:ln>
          </p:spPr>
        </p:pic>
      </p:grpSp>
      <p:pic>
        <p:nvPicPr>
          <p:cNvPr descr="Senior man running in public park" id="1232" name="Google Shape;1232;p127"/>
          <p:cNvPicPr preferRelativeResize="0"/>
          <p:nvPr/>
        </p:nvPicPr>
        <p:blipFill>
          <a:blip r:embed="rId11">
            <a:alphaModFix/>
          </a:blip>
          <a:stretch>
            <a:fillRect/>
          </a:stretch>
        </p:blipFill>
        <p:spPr>
          <a:xfrm>
            <a:off x="8217298" y="5148400"/>
            <a:ext cx="1554480" cy="1030295"/>
          </a:xfrm>
          <a:prstGeom prst="rect">
            <a:avLst/>
          </a:prstGeom>
          <a:noFill/>
          <a:ln>
            <a:noFill/>
          </a:ln>
        </p:spPr>
      </p:pic>
      <p:pic>
        <p:nvPicPr>
          <p:cNvPr descr="portrait of senior woman at yoga class in beautiful garden - senior woman at yoga class stock pictures, royalty-free photos &amp; images" id="1233" name="Google Shape;1233;p127"/>
          <p:cNvPicPr preferRelativeResize="0"/>
          <p:nvPr/>
        </p:nvPicPr>
        <p:blipFill>
          <a:blip r:embed="rId12">
            <a:alphaModFix/>
          </a:blip>
          <a:stretch>
            <a:fillRect/>
          </a:stretch>
        </p:blipFill>
        <p:spPr>
          <a:xfrm>
            <a:off x="8217298" y="3560250"/>
            <a:ext cx="1554480" cy="1041502"/>
          </a:xfrm>
          <a:prstGeom prst="rect">
            <a:avLst/>
          </a:prstGeom>
          <a:noFill/>
          <a:ln>
            <a:noFill/>
          </a:ln>
        </p:spPr>
      </p:pic>
      <p:pic>
        <p:nvPicPr>
          <p:cNvPr descr="portrait of smiling overweight senior man exercising in gym - exercising overweight stock pictures, royalty-free photos &amp; images" id="1234" name="Google Shape;1234;p127"/>
          <p:cNvPicPr preferRelativeResize="0"/>
          <p:nvPr/>
        </p:nvPicPr>
        <p:blipFill>
          <a:blip r:embed="rId13">
            <a:alphaModFix/>
          </a:blip>
          <a:stretch>
            <a:fillRect/>
          </a:stretch>
        </p:blipFill>
        <p:spPr>
          <a:xfrm>
            <a:off x="8217300" y="2058583"/>
            <a:ext cx="1554476" cy="10363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9" name="Shape 1239"/>
        <p:cNvGrpSpPr/>
        <p:nvPr/>
      </p:nvGrpSpPr>
      <p:grpSpPr>
        <a:xfrm>
          <a:off x="0" y="0"/>
          <a:ext cx="0" cy="0"/>
          <a:chOff x="0" y="0"/>
          <a:chExt cx="0" cy="0"/>
        </a:xfrm>
      </p:grpSpPr>
      <p:sp>
        <p:nvSpPr>
          <p:cNvPr id="1240" name="Google Shape;1240;p12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Healthy eating</a:t>
            </a:r>
            <a:endParaRPr/>
          </a:p>
        </p:txBody>
      </p:sp>
      <p:graphicFrame>
        <p:nvGraphicFramePr>
          <p:cNvPr id="1241" name="Google Shape;1241;p128"/>
          <p:cNvGraphicFramePr/>
          <p:nvPr/>
        </p:nvGraphicFramePr>
        <p:xfrm>
          <a:off x="678763" y="886488"/>
          <a:ext cx="3000000" cy="3000000"/>
        </p:xfrm>
        <a:graphic>
          <a:graphicData uri="http://schemas.openxmlformats.org/drawingml/2006/table">
            <a:tbl>
              <a:tblPr>
                <a:noFill/>
                <a:tableStyleId>{98D74EB5-1958-4780-A71F-A9B9687EF83C}</a:tableStyleId>
              </a:tblPr>
              <a:tblGrid>
                <a:gridCol w="3887625"/>
                <a:gridCol w="3297350"/>
                <a:gridCol w="2014275"/>
              </a:tblGrid>
              <a:tr h="61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66025">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Are your food choices helping or hindering your cancer risk? Take our nutrition quiz and see how changing up your plate may help prevent cancer.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https://schl41demo.staywellhealthlibrary.com/Search/40,NutrcancerQuiz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Frozen, canned, or fresh—it doesn’t matter! Eating the right amount of fruits and veggies can lower your cancer risk. Follow these steps to add more plants to your meals.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https://schl41demo.staywellhealthlibrary.com/Wellness/Nutrition/Conditions/85,p07100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Younger generations are facing a cancer challenge. But there’s hope: A lifestyle change can be a lifesaver in the long run. Start with these cancer prevention tips.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https://schl41demo.staywellhealthlibrary.com/Library/News/Newsletters/Cancer/88,p12376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42" name="Google Shape;1242;p128"/>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43" name="Google Shape;1243;p128"/>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4" name="Google Shape;1244;p128"/>
          <p:cNvGrpSpPr/>
          <p:nvPr/>
        </p:nvGrpSpPr>
        <p:grpSpPr>
          <a:xfrm>
            <a:off x="10761675" y="2629625"/>
            <a:ext cx="681600" cy="681600"/>
            <a:chOff x="10294125" y="2443000"/>
            <a:chExt cx="681600" cy="681600"/>
          </a:xfrm>
        </p:grpSpPr>
        <p:sp>
          <p:nvSpPr>
            <p:cNvPr id="1245" name="Google Shape;1245;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6" name="Google Shape;1246;p12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Two mature women shopping together at an outdoor food market" id="1247" name="Google Shape;1247;p128"/>
          <p:cNvPicPr preferRelativeResize="0"/>
          <p:nvPr/>
        </p:nvPicPr>
        <p:blipFill>
          <a:blip r:embed="rId7">
            <a:alphaModFix/>
          </a:blip>
          <a:stretch>
            <a:fillRect/>
          </a:stretch>
        </p:blipFill>
        <p:spPr>
          <a:xfrm>
            <a:off x="8081169" y="1688225"/>
            <a:ext cx="1554480" cy="1025957"/>
          </a:xfrm>
          <a:prstGeom prst="rect">
            <a:avLst/>
          </a:prstGeom>
          <a:noFill/>
          <a:ln>
            <a:noFill/>
          </a:ln>
        </p:spPr>
      </p:pic>
      <p:pic>
        <p:nvPicPr>
          <p:cNvPr descr="Vegetables being cut in cooking class" id="1248" name="Google Shape;1248;p128"/>
          <p:cNvPicPr preferRelativeResize="0"/>
          <p:nvPr/>
        </p:nvPicPr>
        <p:blipFill>
          <a:blip r:embed="rId8">
            <a:alphaModFix/>
          </a:blip>
          <a:stretch>
            <a:fillRect/>
          </a:stretch>
        </p:blipFill>
        <p:spPr>
          <a:xfrm>
            <a:off x="8081169" y="3166925"/>
            <a:ext cx="1554480" cy="1027386"/>
          </a:xfrm>
          <a:prstGeom prst="rect">
            <a:avLst/>
          </a:prstGeom>
          <a:noFill/>
          <a:ln>
            <a:noFill/>
          </a:ln>
        </p:spPr>
      </p:pic>
      <p:pic>
        <p:nvPicPr>
          <p:cNvPr descr="Young Woman Making Healthy Smoothie For Breakfast" id="1249" name="Google Shape;1249;p128"/>
          <p:cNvPicPr preferRelativeResize="0"/>
          <p:nvPr/>
        </p:nvPicPr>
        <p:blipFill>
          <a:blip r:embed="rId9">
            <a:alphaModFix/>
          </a:blip>
          <a:stretch>
            <a:fillRect/>
          </a:stretch>
        </p:blipFill>
        <p:spPr>
          <a:xfrm>
            <a:off x="8081169" y="4647050"/>
            <a:ext cx="1554480" cy="1041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4" name="Shape 1254"/>
        <p:cNvGrpSpPr/>
        <p:nvPr/>
      </p:nvGrpSpPr>
      <p:grpSpPr>
        <a:xfrm>
          <a:off x="0" y="0"/>
          <a:ext cx="0" cy="0"/>
          <a:chOff x="0" y="0"/>
          <a:chExt cx="0" cy="0"/>
        </a:xfrm>
      </p:grpSpPr>
      <p:sp>
        <p:nvSpPr>
          <p:cNvPr id="1255" name="Google Shape;1255;p129"/>
          <p:cNvSpPr txBox="1"/>
          <p:nvPr>
            <p:ph type="title"/>
          </p:nvPr>
        </p:nvSpPr>
        <p:spPr>
          <a:xfrm>
            <a:off x="723900" y="270750"/>
            <a:ext cx="10617900" cy="8361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4: Early screenings lead to early detection</a:t>
            </a:r>
            <a:endParaRPr/>
          </a:p>
        </p:txBody>
      </p:sp>
      <p:graphicFrame>
        <p:nvGraphicFramePr>
          <p:cNvPr id="1256" name="Google Shape;1256;p129"/>
          <p:cNvGraphicFramePr/>
          <p:nvPr/>
        </p:nvGraphicFramePr>
        <p:xfrm>
          <a:off x="741363" y="1483763"/>
          <a:ext cx="3000000" cy="3000000"/>
        </p:xfrm>
        <a:graphic>
          <a:graphicData uri="http://schemas.openxmlformats.org/drawingml/2006/table">
            <a:tbl>
              <a:tblPr>
                <a:noFill/>
                <a:tableStyleId>{98D74EB5-1958-4780-A71F-A9B9687EF83C}</a:tableStyleId>
              </a:tblPr>
              <a:tblGrid>
                <a:gridCol w="3836850"/>
                <a:gridCol w="3416550"/>
                <a:gridCol w="2035650"/>
              </a:tblGrid>
              <a:tr h="390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387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Your health matters, and so does your prep for a colonoscopy. Check out our essential tips to ensure a comfortable and stress-free procedure.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https://schl41demo.staywellhealthlibrary.com/Library/News/Newsletters/Cancer/88,p12338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905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Can’t remember the last time you talked—or even thought—about colorectal cancer? That’s OK. Everyone can benefit from a colorectal cancer risk assessment. Start yours today.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https://schl41demo.staywellhealthlibrary.com/Conditions/Cancer/42,ColorectalCancerRisk</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239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Lung cancer impacts more than just people who have smoked. Learn more about your risks by taking our risk assessment.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https://schl41demo.staywellhealthlibrary.com/Search/42,LungCancerMRA</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20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Don’t leave your breast health to chance. 🌼 Let our breast cancer risk assessment do the heavy lifting so you can work toward prevention that’s right for you.</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https://schl41demo.staywellhealthlibrary.com/Conditions/Cancer/42,BreastCancerRisk</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57" name="Google Shape;1257;p12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58" name="Google Shape;1258;p129"/>
          <p:cNvSpPr txBox="1"/>
          <p:nvPr/>
        </p:nvSpPr>
        <p:spPr>
          <a:xfrm>
            <a:off x="10100250" y="3733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1259" name="Google Shape;1259;p129"/>
          <p:cNvGrpSpPr/>
          <p:nvPr/>
        </p:nvGrpSpPr>
        <p:grpSpPr>
          <a:xfrm>
            <a:off x="10752600" y="3018025"/>
            <a:ext cx="681600" cy="681600"/>
            <a:chOff x="10294125" y="1691525"/>
            <a:chExt cx="681600" cy="681600"/>
          </a:xfrm>
        </p:grpSpPr>
        <p:sp>
          <p:nvSpPr>
            <p:cNvPr id="1260" name="Google Shape;1260;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1" name="Google Shape;1261;p12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rear view of male doctor talking with senior patient - man talking with doctor stock pictures, royalty-free photos &amp; images" id="1262" name="Google Shape;1262;p129"/>
          <p:cNvPicPr preferRelativeResize="0"/>
          <p:nvPr/>
        </p:nvPicPr>
        <p:blipFill>
          <a:blip r:embed="rId8">
            <a:alphaModFix/>
          </a:blip>
          <a:stretch>
            <a:fillRect/>
          </a:stretch>
        </p:blipFill>
        <p:spPr>
          <a:xfrm>
            <a:off x="8154678" y="1886875"/>
            <a:ext cx="1517583" cy="1005840"/>
          </a:xfrm>
          <a:prstGeom prst="rect">
            <a:avLst/>
          </a:prstGeom>
          <a:noFill/>
          <a:ln>
            <a:noFill/>
          </a:ln>
        </p:spPr>
      </p:pic>
      <p:pic>
        <p:nvPicPr>
          <p:cNvPr descr="doctor show large intestine model - colorectal cancer stock pictures, royalty-free photos &amp; images" id="1263" name="Google Shape;1263;p129"/>
          <p:cNvPicPr preferRelativeResize="0"/>
          <p:nvPr/>
        </p:nvPicPr>
        <p:blipFill>
          <a:blip r:embed="rId9">
            <a:alphaModFix/>
          </a:blip>
          <a:stretch>
            <a:fillRect/>
          </a:stretch>
        </p:blipFill>
        <p:spPr>
          <a:xfrm>
            <a:off x="8136229" y="4004725"/>
            <a:ext cx="1554480" cy="1005840"/>
          </a:xfrm>
          <a:prstGeom prst="rect">
            <a:avLst/>
          </a:prstGeom>
          <a:noFill/>
          <a:ln>
            <a:noFill/>
          </a:ln>
        </p:spPr>
      </p:pic>
      <p:pic>
        <p:nvPicPr>
          <p:cNvPr descr="Happy family sitting at patio during weekend" id="1264" name="Google Shape;1264;p129"/>
          <p:cNvPicPr preferRelativeResize="0"/>
          <p:nvPr/>
        </p:nvPicPr>
        <p:blipFill>
          <a:blip r:embed="rId10">
            <a:alphaModFix/>
          </a:blip>
          <a:stretch>
            <a:fillRect/>
          </a:stretch>
        </p:blipFill>
        <p:spPr>
          <a:xfrm>
            <a:off x="8136229" y="5089038"/>
            <a:ext cx="1554480" cy="1025957"/>
          </a:xfrm>
          <a:prstGeom prst="rect">
            <a:avLst/>
          </a:prstGeom>
          <a:noFill/>
          <a:ln>
            <a:noFill/>
          </a:ln>
        </p:spPr>
      </p:pic>
      <p:pic>
        <p:nvPicPr>
          <p:cNvPr id="1265" name="Google Shape;1265;p129"/>
          <p:cNvPicPr preferRelativeResize="0"/>
          <p:nvPr/>
        </p:nvPicPr>
        <p:blipFill>
          <a:blip r:embed="rId11">
            <a:alphaModFix/>
          </a:blip>
          <a:stretch>
            <a:fillRect/>
          </a:stretch>
        </p:blipFill>
        <p:spPr>
          <a:xfrm>
            <a:off x="8156864" y="2945812"/>
            <a:ext cx="1513211" cy="100584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