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Lst>
  <p:sldSz cy="6858000" cx="12192000"/>
  <p:notesSz cx="6858000" cy="9144000"/>
  <p:embeddedFontLst>
    <p:embeddedFont>
      <p:font typeface="Plus Jakarta Sans ExtraBold"/>
      <p:bold r:id="rId37"/>
      <p:boldItalic r:id="rId38"/>
    </p:embeddedFont>
    <p:embeddedFont>
      <p:font typeface="Plus Jakarta Sans"/>
      <p:regular r:id="rId39"/>
      <p:bold r:id="rId40"/>
      <p:italic r:id="rId41"/>
      <p:boldItalic r:id="rId42"/>
    </p:embeddedFont>
    <p:embeddedFont>
      <p:font typeface="Montserrat Black"/>
      <p:bold r:id="rId43"/>
      <p:boldItalic r:id="rId44"/>
    </p:embeddedFont>
    <p:embeddedFont>
      <p:font typeface="Plus Jakarta Sans SemiBold"/>
      <p:regular r:id="rId45"/>
      <p:bold r:id="rId46"/>
      <p:italic r:id="rId47"/>
      <p:boldItalic r:id="rId48"/>
    </p:embeddedFont>
    <p:embeddedFont>
      <p:font typeface="Plus Jakarta Sans Medium"/>
      <p:regular r:id="rId49"/>
      <p:bold r:id="rId50"/>
      <p:italic r:id="rId51"/>
      <p:boldItalic r:id="rId52"/>
    </p:embeddedFont>
    <p:embeddedFont>
      <p:font typeface="Plus Jakarta Sans Light"/>
      <p:regular r:id="rId53"/>
      <p:bold r:id="rId54"/>
      <p:italic r:id="rId55"/>
      <p:boldItalic r:id="rId56"/>
    </p:embeddedFont>
    <p:embeddedFont>
      <p:font typeface="DM Serif Display"/>
      <p:regular r:id="rId57"/>
      <p:italic r:id="rId58"/>
    </p:embeddedFont>
    <p:embeddedFont>
      <p:font typeface="Century Gothic"/>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A2E383E-2558-4F10-B606-260997ADA858}">
  <a:tblStyle styleId="{9A2E383E-2558-4F10-B606-260997ADA858}"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bold.fntdata"/><Relationship Id="rId42" Type="http://schemas.openxmlformats.org/officeDocument/2006/relationships/font" Target="fonts/PlusJakartaSans-boldItalic.fntdata"/><Relationship Id="rId41" Type="http://schemas.openxmlformats.org/officeDocument/2006/relationships/font" Target="fonts/PlusJakartaSans-italic.fntdata"/><Relationship Id="rId44" Type="http://schemas.openxmlformats.org/officeDocument/2006/relationships/font" Target="fonts/MontserratBlack-boldItalic.fntdata"/><Relationship Id="rId43" Type="http://schemas.openxmlformats.org/officeDocument/2006/relationships/font" Target="fonts/MontserratBlack-bold.fntdata"/><Relationship Id="rId46" Type="http://schemas.openxmlformats.org/officeDocument/2006/relationships/font" Target="fonts/PlusJakartaSansSemiBold-bold.fntdata"/><Relationship Id="rId45" Type="http://schemas.openxmlformats.org/officeDocument/2006/relationships/font" Target="fonts/PlusJakartaSansSemiBo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SemiBold-boldItalic.fntdata"/><Relationship Id="rId47" Type="http://schemas.openxmlformats.org/officeDocument/2006/relationships/font" Target="fonts/PlusJakartaSansSemiBold-italic.fntdata"/><Relationship Id="rId49" Type="http://schemas.openxmlformats.org/officeDocument/2006/relationships/font" Target="fonts/PlusJakartaSansMedium-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font" Target="fonts/PlusJakartaSansExtraBold-bold.fntdata"/><Relationship Id="rId36" Type="http://schemas.openxmlformats.org/officeDocument/2006/relationships/slide" Target="slides/slide28.xml"/><Relationship Id="rId39" Type="http://schemas.openxmlformats.org/officeDocument/2006/relationships/font" Target="fonts/PlusJakartaSans-regular.fntdata"/><Relationship Id="rId38" Type="http://schemas.openxmlformats.org/officeDocument/2006/relationships/font" Target="fonts/PlusJakartaSansExtraBold-boldItalic.fntdata"/><Relationship Id="rId62" Type="http://schemas.openxmlformats.org/officeDocument/2006/relationships/font" Target="fonts/CenturyGothic-boldItalic.fntdata"/><Relationship Id="rId61" Type="http://schemas.openxmlformats.org/officeDocument/2006/relationships/font" Target="fonts/CenturyGothic-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CenturyGothic-bold.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Medium-italic.fntdata"/><Relationship Id="rId50" Type="http://schemas.openxmlformats.org/officeDocument/2006/relationships/font" Target="fonts/PlusJakartaSansMedium-bold.fntdata"/><Relationship Id="rId53" Type="http://schemas.openxmlformats.org/officeDocument/2006/relationships/font" Target="fonts/PlusJakartaSansLight-regular.fntdata"/><Relationship Id="rId52" Type="http://schemas.openxmlformats.org/officeDocument/2006/relationships/font" Target="fonts/PlusJakartaSansMedium-boldItalic.fntdata"/><Relationship Id="rId11" Type="http://schemas.openxmlformats.org/officeDocument/2006/relationships/slide" Target="slides/slide3.xml"/><Relationship Id="rId55" Type="http://schemas.openxmlformats.org/officeDocument/2006/relationships/font" Target="fonts/PlusJakartaSansLight-italic.fntdata"/><Relationship Id="rId10" Type="http://schemas.openxmlformats.org/officeDocument/2006/relationships/slide" Target="slides/slide2.xml"/><Relationship Id="rId54" Type="http://schemas.openxmlformats.org/officeDocument/2006/relationships/font" Target="fonts/PlusJakartaSansLight-bold.fntdata"/><Relationship Id="rId13" Type="http://schemas.openxmlformats.org/officeDocument/2006/relationships/slide" Target="slides/slide5.xml"/><Relationship Id="rId57" Type="http://schemas.openxmlformats.org/officeDocument/2006/relationships/font" Target="fonts/DMSerifDisplay-regular.fntdata"/><Relationship Id="rId12" Type="http://schemas.openxmlformats.org/officeDocument/2006/relationships/slide" Target="slides/slide4.xml"/><Relationship Id="rId56" Type="http://schemas.openxmlformats.org/officeDocument/2006/relationships/font" Target="fonts/PlusJakartaSansLight-boldItalic.fntdata"/><Relationship Id="rId15" Type="http://schemas.openxmlformats.org/officeDocument/2006/relationships/slide" Target="slides/slide7.xml"/><Relationship Id="rId59" Type="http://schemas.openxmlformats.org/officeDocument/2006/relationships/font" Target="fonts/CenturyGothic-regular.fntdata"/><Relationship Id="rId14" Type="http://schemas.openxmlformats.org/officeDocument/2006/relationships/slide" Target="slides/slide6.xml"/><Relationship Id="rId58" Type="http://schemas.openxmlformats.org/officeDocument/2006/relationships/font" Target="fonts/DMSerifDisplay-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27cf8ae6455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5" name="Google Shape;1265;g27cf8ae6455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66" name="Google Shape;1266;g27cf8ae6455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9" name="Google Shape;1279;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80" name="Google Shape;1280;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1" name="Google Shape;129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2" name="Google Shape;129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3" name="Google Shape;130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4" name="Google Shape;130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2" name="Shape 1312"/>
        <p:cNvGrpSpPr/>
        <p:nvPr/>
      </p:nvGrpSpPr>
      <p:grpSpPr>
        <a:xfrm>
          <a:off x="0" y="0"/>
          <a:ext cx="0" cy="0"/>
          <a:chOff x="0" y="0"/>
          <a:chExt cx="0" cy="0"/>
        </a:xfrm>
      </p:grpSpPr>
      <p:sp>
        <p:nvSpPr>
          <p:cNvPr id="1313" name="Google Shape;131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4" name="Google Shape;131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15" name="Google Shape;131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6" name="Shape 1326"/>
        <p:cNvGrpSpPr/>
        <p:nvPr/>
      </p:nvGrpSpPr>
      <p:grpSpPr>
        <a:xfrm>
          <a:off x="0" y="0"/>
          <a:ext cx="0" cy="0"/>
          <a:chOff x="0" y="0"/>
          <a:chExt cx="0" cy="0"/>
        </a:xfrm>
      </p:grpSpPr>
      <p:sp>
        <p:nvSpPr>
          <p:cNvPr id="1327" name="Google Shape;132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8" name="Google Shape;132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9" name="Google Shape;132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5" name="Shape 1335"/>
        <p:cNvGrpSpPr/>
        <p:nvPr/>
      </p:nvGrpSpPr>
      <p:grpSpPr>
        <a:xfrm>
          <a:off x="0" y="0"/>
          <a:ext cx="0" cy="0"/>
          <a:chOff x="0" y="0"/>
          <a:chExt cx="0" cy="0"/>
        </a:xfrm>
      </p:grpSpPr>
      <p:sp>
        <p:nvSpPr>
          <p:cNvPr id="1336" name="Google Shape;1336;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7" name="Google Shape;1337;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8" name="Google Shape;1338;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4" name="Google Shape;134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45" name="Google Shape;134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7" name="Google Shape;135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8" name="Google Shape;135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9" name="Shape 1369"/>
        <p:cNvGrpSpPr/>
        <p:nvPr/>
      </p:nvGrpSpPr>
      <p:grpSpPr>
        <a:xfrm>
          <a:off x="0" y="0"/>
          <a:ext cx="0" cy="0"/>
          <a:chOff x="0" y="0"/>
          <a:chExt cx="0" cy="0"/>
        </a:xfrm>
      </p:grpSpPr>
      <p:sp>
        <p:nvSpPr>
          <p:cNvPr id="1370" name="Google Shape;137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1" name="Google Shape;137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2" name="Google Shape;137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1" name="Shape 1381"/>
        <p:cNvGrpSpPr/>
        <p:nvPr/>
      </p:nvGrpSpPr>
      <p:grpSpPr>
        <a:xfrm>
          <a:off x="0" y="0"/>
          <a:ext cx="0" cy="0"/>
          <a:chOff x="0" y="0"/>
          <a:chExt cx="0" cy="0"/>
        </a:xfrm>
      </p:grpSpPr>
      <p:sp>
        <p:nvSpPr>
          <p:cNvPr id="1382" name="Google Shape;1382;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3" name="Google Shape;1383;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4" name="Google Shape;1384;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9" name="Shape 1389"/>
        <p:cNvGrpSpPr/>
        <p:nvPr/>
      </p:nvGrpSpPr>
      <p:grpSpPr>
        <a:xfrm>
          <a:off x="0" y="0"/>
          <a:ext cx="0" cy="0"/>
          <a:chOff x="0" y="0"/>
          <a:chExt cx="0" cy="0"/>
        </a:xfrm>
      </p:grpSpPr>
      <p:sp>
        <p:nvSpPr>
          <p:cNvPr id="1390" name="Google Shape;1390;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1" name="Google Shape;1391;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2" name="Google Shape;1392;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7" name="Shape 1397"/>
        <p:cNvGrpSpPr/>
        <p:nvPr/>
      </p:nvGrpSpPr>
      <p:grpSpPr>
        <a:xfrm>
          <a:off x="0" y="0"/>
          <a:ext cx="0" cy="0"/>
          <a:chOff x="0" y="0"/>
          <a:chExt cx="0" cy="0"/>
        </a:xfrm>
      </p:grpSpPr>
      <p:sp>
        <p:nvSpPr>
          <p:cNvPr id="1398" name="Google Shape;1398;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9" name="Google Shape;1399;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0" name="Google Shape;1400;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5" name="Shape 1405"/>
        <p:cNvGrpSpPr/>
        <p:nvPr/>
      </p:nvGrpSpPr>
      <p:grpSpPr>
        <a:xfrm>
          <a:off x="0" y="0"/>
          <a:ext cx="0" cy="0"/>
          <a:chOff x="0" y="0"/>
          <a:chExt cx="0" cy="0"/>
        </a:xfrm>
      </p:grpSpPr>
      <p:sp>
        <p:nvSpPr>
          <p:cNvPr id="1406" name="Google Shape;1406;g24fecba2a88_0_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7" name="Google Shape;1407;g24fecba2a88_0_1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8" name="Google Shape;1408;g24fecba2a88_0_1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3" name="Shape 1413"/>
        <p:cNvGrpSpPr/>
        <p:nvPr/>
      </p:nvGrpSpPr>
      <p:grpSpPr>
        <a:xfrm>
          <a:off x="0" y="0"/>
          <a:ext cx="0" cy="0"/>
          <a:chOff x="0" y="0"/>
          <a:chExt cx="0" cy="0"/>
        </a:xfrm>
      </p:grpSpPr>
      <p:sp>
        <p:nvSpPr>
          <p:cNvPr id="1414" name="Google Shape;1414;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5" name="Google Shape;1415;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6" name="Google Shape;1416;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1" name="Shape 1421"/>
        <p:cNvGrpSpPr/>
        <p:nvPr/>
      </p:nvGrpSpPr>
      <p:grpSpPr>
        <a:xfrm>
          <a:off x="0" y="0"/>
          <a:ext cx="0" cy="0"/>
          <a:chOff x="0" y="0"/>
          <a:chExt cx="0" cy="0"/>
        </a:xfrm>
      </p:grpSpPr>
      <p:sp>
        <p:nvSpPr>
          <p:cNvPr id="1422" name="Google Shape;1422;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23" name="Google Shape;1423;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24" name="Google Shape;1424;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9" name="Shape 1429"/>
        <p:cNvGrpSpPr/>
        <p:nvPr/>
      </p:nvGrpSpPr>
      <p:grpSpPr>
        <a:xfrm>
          <a:off x="0" y="0"/>
          <a:ext cx="0" cy="0"/>
          <a:chOff x="0" y="0"/>
          <a:chExt cx="0" cy="0"/>
        </a:xfrm>
      </p:grpSpPr>
      <p:sp>
        <p:nvSpPr>
          <p:cNvPr id="1430" name="Google Shape;1430;g24fecba2a88_0_42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31" name="Google Shape;1431;g24fecba2a88_0_42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32" name="Google Shape;1432;g24fecba2a88_0_42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7" name="Shape 1437"/>
        <p:cNvGrpSpPr/>
        <p:nvPr/>
      </p:nvGrpSpPr>
      <p:grpSpPr>
        <a:xfrm>
          <a:off x="0" y="0"/>
          <a:ext cx="0" cy="0"/>
          <a:chOff x="0" y="0"/>
          <a:chExt cx="0" cy="0"/>
        </a:xfrm>
      </p:grpSpPr>
      <p:sp>
        <p:nvSpPr>
          <p:cNvPr id="1438" name="Google Shape;1438;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39" name="Google Shape;1439;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40" name="Google Shape;1440;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0" name="Shape 1450"/>
        <p:cNvGrpSpPr/>
        <p:nvPr/>
      </p:nvGrpSpPr>
      <p:grpSpPr>
        <a:xfrm>
          <a:off x="0" y="0"/>
          <a:ext cx="0" cy="0"/>
          <a:chOff x="0" y="0"/>
          <a:chExt cx="0" cy="0"/>
        </a:xfrm>
      </p:grpSpPr>
      <p:sp>
        <p:nvSpPr>
          <p:cNvPr id="1451" name="Google Shape;1451;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52" name="Google Shape;1452;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53" name="Google Shape;1453;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9" name="Google Shape;1179;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80" name="Google Shape;1180;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3" name="Shape 1193"/>
        <p:cNvGrpSpPr/>
        <p:nvPr/>
      </p:nvGrpSpPr>
      <p:grpSpPr>
        <a:xfrm>
          <a:off x="0" y="0"/>
          <a:ext cx="0" cy="0"/>
          <a:chOff x="0" y="0"/>
          <a:chExt cx="0" cy="0"/>
        </a:xfrm>
      </p:grpSpPr>
      <p:sp>
        <p:nvSpPr>
          <p:cNvPr id="1194" name="Google Shape;119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5" name="Google Shape;119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6" name="Google Shape;119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8" name="Google Shape;120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22" name="Google Shape;122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3" name="Google Shape;122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8" name="Google Shape;123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1" name="Google Shape;1251;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2" name="Google Shape;1252;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0" name="Shape 930"/>
        <p:cNvGrpSpPr/>
        <p:nvPr/>
      </p:nvGrpSpPr>
      <p:grpSpPr>
        <a:xfrm>
          <a:off x="0" y="0"/>
          <a:ext cx="0" cy="0"/>
          <a:chOff x="0" y="0"/>
          <a:chExt cx="0" cy="0"/>
        </a:xfrm>
      </p:grpSpPr>
      <p:sp>
        <p:nvSpPr>
          <p:cNvPr id="931" name="Google Shape;931;p103"/>
          <p:cNvSpPr/>
          <p:nvPr>
            <p:ph idx="2" type="pic"/>
          </p:nvPr>
        </p:nvSpPr>
        <p:spPr>
          <a:xfrm>
            <a:off x="1823096" y="2574245"/>
            <a:ext cx="1005900" cy="1005900"/>
          </a:xfrm>
          <a:prstGeom prst="rect">
            <a:avLst/>
          </a:prstGeom>
          <a:noFill/>
          <a:ln>
            <a:noFill/>
          </a:ln>
        </p:spPr>
      </p:sp>
      <p:sp>
        <p:nvSpPr>
          <p:cNvPr id="932" name="Google Shape;932;p103"/>
          <p:cNvSpPr/>
          <p:nvPr>
            <p:ph idx="3" type="pic"/>
          </p:nvPr>
        </p:nvSpPr>
        <p:spPr>
          <a:xfrm>
            <a:off x="5593080" y="2574245"/>
            <a:ext cx="1005900" cy="1005900"/>
          </a:xfrm>
          <a:prstGeom prst="rect">
            <a:avLst/>
          </a:prstGeom>
          <a:noFill/>
          <a:ln>
            <a:noFill/>
          </a:ln>
        </p:spPr>
      </p:sp>
      <p:sp>
        <p:nvSpPr>
          <p:cNvPr id="933" name="Google Shape;933;p103"/>
          <p:cNvSpPr/>
          <p:nvPr>
            <p:ph idx="4" type="pic"/>
          </p:nvPr>
        </p:nvSpPr>
        <p:spPr>
          <a:xfrm>
            <a:off x="9222271" y="2574245"/>
            <a:ext cx="1005900" cy="1005900"/>
          </a:xfrm>
          <a:prstGeom prst="rect">
            <a:avLst/>
          </a:prstGeom>
          <a:noFill/>
          <a:ln>
            <a:noFill/>
          </a:ln>
        </p:spPr>
      </p:sp>
      <p:cxnSp>
        <p:nvCxnSpPr>
          <p:cNvPr id="934" name="Google Shape;934;p10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5" name="Google Shape;935;p10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6" name="Google Shape;936;p10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9" name="Google Shape;939;p10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0" name="Google Shape;940;p10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1" name="Google Shape;941;p10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2" name="Google Shape;942;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43" name="Google Shape;943;p10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4" name="Shape 944"/>
        <p:cNvGrpSpPr/>
        <p:nvPr/>
      </p:nvGrpSpPr>
      <p:grpSpPr>
        <a:xfrm>
          <a:off x="0" y="0"/>
          <a:ext cx="0" cy="0"/>
          <a:chOff x="0" y="0"/>
          <a:chExt cx="0" cy="0"/>
        </a:xfrm>
      </p:grpSpPr>
      <p:sp>
        <p:nvSpPr>
          <p:cNvPr id="945" name="Google Shape;945;p10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6" name="Google Shape;946;p104"/>
          <p:cNvSpPr/>
          <p:nvPr>
            <p:ph idx="2" type="pic"/>
          </p:nvPr>
        </p:nvSpPr>
        <p:spPr>
          <a:xfrm>
            <a:off x="729761" y="1921550"/>
            <a:ext cx="822900" cy="822900"/>
          </a:xfrm>
          <a:prstGeom prst="rect">
            <a:avLst/>
          </a:prstGeom>
          <a:noFill/>
          <a:ln>
            <a:noFill/>
          </a:ln>
        </p:spPr>
      </p:sp>
      <p:sp>
        <p:nvSpPr>
          <p:cNvPr id="947" name="Google Shape;947;p104"/>
          <p:cNvSpPr/>
          <p:nvPr>
            <p:ph idx="3" type="pic"/>
          </p:nvPr>
        </p:nvSpPr>
        <p:spPr>
          <a:xfrm>
            <a:off x="729761" y="3037769"/>
            <a:ext cx="822900" cy="822900"/>
          </a:xfrm>
          <a:prstGeom prst="rect">
            <a:avLst/>
          </a:prstGeom>
          <a:noFill/>
          <a:ln>
            <a:noFill/>
          </a:ln>
        </p:spPr>
      </p:sp>
      <p:sp>
        <p:nvSpPr>
          <p:cNvPr id="948" name="Google Shape;948;p104"/>
          <p:cNvSpPr/>
          <p:nvPr>
            <p:ph idx="4" type="pic"/>
          </p:nvPr>
        </p:nvSpPr>
        <p:spPr>
          <a:xfrm>
            <a:off x="729761" y="4151979"/>
            <a:ext cx="822900" cy="822900"/>
          </a:xfrm>
          <a:prstGeom prst="rect">
            <a:avLst/>
          </a:prstGeom>
          <a:noFill/>
          <a:ln>
            <a:noFill/>
          </a:ln>
        </p:spPr>
      </p:sp>
      <p:sp>
        <p:nvSpPr>
          <p:cNvPr id="949" name="Google Shape;949;p104"/>
          <p:cNvSpPr/>
          <p:nvPr>
            <p:ph idx="5" type="pic"/>
          </p:nvPr>
        </p:nvSpPr>
        <p:spPr>
          <a:xfrm>
            <a:off x="729761" y="5262171"/>
            <a:ext cx="822900" cy="822900"/>
          </a:xfrm>
          <a:prstGeom prst="rect">
            <a:avLst/>
          </a:prstGeom>
          <a:noFill/>
          <a:ln>
            <a:noFill/>
          </a:ln>
        </p:spPr>
      </p:sp>
      <p:sp>
        <p:nvSpPr>
          <p:cNvPr id="950" name="Google Shape;950;p10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0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2" name="Google Shape;952;p10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0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4" name="Google Shape;954;p104"/>
          <p:cNvSpPr/>
          <p:nvPr>
            <p:ph idx="9" type="pic"/>
          </p:nvPr>
        </p:nvSpPr>
        <p:spPr>
          <a:xfrm flipH="1">
            <a:off x="6458875" y="416100"/>
            <a:ext cx="5733300" cy="6025800"/>
          </a:xfrm>
          <a:prstGeom prst="flowChartDelay">
            <a:avLst/>
          </a:prstGeom>
          <a:noFill/>
          <a:ln>
            <a:noFill/>
          </a:ln>
        </p:spPr>
      </p:sp>
      <p:sp>
        <p:nvSpPr>
          <p:cNvPr id="955" name="Google Shape;955;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6" name="Shape 956"/>
        <p:cNvGrpSpPr/>
        <p:nvPr/>
      </p:nvGrpSpPr>
      <p:grpSpPr>
        <a:xfrm>
          <a:off x="0" y="0"/>
          <a:ext cx="0" cy="0"/>
          <a:chOff x="0" y="0"/>
          <a:chExt cx="0" cy="0"/>
        </a:xfrm>
      </p:grpSpPr>
      <p:sp>
        <p:nvSpPr>
          <p:cNvPr id="957" name="Google Shape;957;p105"/>
          <p:cNvSpPr/>
          <p:nvPr>
            <p:ph idx="2" type="pic"/>
          </p:nvPr>
        </p:nvSpPr>
        <p:spPr>
          <a:xfrm>
            <a:off x="0" y="416100"/>
            <a:ext cx="5733300" cy="6025800"/>
          </a:xfrm>
          <a:prstGeom prst="flowChartDelay">
            <a:avLst/>
          </a:prstGeom>
          <a:noFill/>
          <a:ln>
            <a:noFill/>
          </a:ln>
        </p:spPr>
      </p:sp>
      <p:sp>
        <p:nvSpPr>
          <p:cNvPr id="958" name="Google Shape;958;p10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9" name="Google Shape;959;p10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1" name="Shape 961"/>
        <p:cNvGrpSpPr/>
        <p:nvPr/>
      </p:nvGrpSpPr>
      <p:grpSpPr>
        <a:xfrm>
          <a:off x="0" y="0"/>
          <a:ext cx="0" cy="0"/>
          <a:chOff x="0" y="0"/>
          <a:chExt cx="0" cy="0"/>
        </a:xfrm>
      </p:grpSpPr>
      <p:sp>
        <p:nvSpPr>
          <p:cNvPr id="962" name="Google Shape;962;p10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3" name="Google Shape;963;p10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4" name="Google Shape;964;p10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6" name="Google Shape;966;p10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8" name="Shape 968"/>
        <p:cNvGrpSpPr/>
        <p:nvPr/>
      </p:nvGrpSpPr>
      <p:grpSpPr>
        <a:xfrm>
          <a:off x="0" y="0"/>
          <a:ext cx="0" cy="0"/>
          <a:chOff x="0" y="0"/>
          <a:chExt cx="0" cy="0"/>
        </a:xfrm>
      </p:grpSpPr>
      <p:sp>
        <p:nvSpPr>
          <p:cNvPr id="969" name="Google Shape;969;p10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0" name="Google Shape;970;p10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1" name="Google Shape;971;p10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4" name="Google Shape;974;p10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5" name="Shape 975"/>
        <p:cNvGrpSpPr/>
        <p:nvPr/>
      </p:nvGrpSpPr>
      <p:grpSpPr>
        <a:xfrm>
          <a:off x="0" y="0"/>
          <a:ext cx="0" cy="0"/>
          <a:chOff x="0" y="0"/>
          <a:chExt cx="0" cy="0"/>
        </a:xfrm>
      </p:grpSpPr>
      <p:sp>
        <p:nvSpPr>
          <p:cNvPr id="976" name="Google Shape;976;p108"/>
          <p:cNvSpPr/>
          <p:nvPr>
            <p:ph idx="2" type="pic"/>
          </p:nvPr>
        </p:nvSpPr>
        <p:spPr>
          <a:xfrm>
            <a:off x="628891" y="1672660"/>
            <a:ext cx="2543700" cy="2297400"/>
          </a:xfrm>
          <a:prstGeom prst="rect">
            <a:avLst/>
          </a:prstGeom>
          <a:noFill/>
          <a:ln>
            <a:noFill/>
          </a:ln>
        </p:spPr>
      </p:sp>
      <p:sp>
        <p:nvSpPr>
          <p:cNvPr id="977" name="Google Shape;977;p108"/>
          <p:cNvSpPr/>
          <p:nvPr>
            <p:ph idx="3" type="pic"/>
          </p:nvPr>
        </p:nvSpPr>
        <p:spPr>
          <a:xfrm>
            <a:off x="3302977" y="1672660"/>
            <a:ext cx="2543700" cy="2297400"/>
          </a:xfrm>
          <a:prstGeom prst="rect">
            <a:avLst/>
          </a:prstGeom>
          <a:noFill/>
          <a:ln>
            <a:noFill/>
          </a:ln>
        </p:spPr>
      </p:sp>
      <p:sp>
        <p:nvSpPr>
          <p:cNvPr id="978" name="Google Shape;978;p108"/>
          <p:cNvSpPr/>
          <p:nvPr>
            <p:ph idx="4" type="pic"/>
          </p:nvPr>
        </p:nvSpPr>
        <p:spPr>
          <a:xfrm>
            <a:off x="628891" y="4080194"/>
            <a:ext cx="2543700" cy="2297400"/>
          </a:xfrm>
          <a:prstGeom prst="rect">
            <a:avLst/>
          </a:prstGeom>
          <a:noFill/>
          <a:ln>
            <a:noFill/>
          </a:ln>
        </p:spPr>
      </p:sp>
      <p:sp>
        <p:nvSpPr>
          <p:cNvPr id="979" name="Google Shape;979;p108"/>
          <p:cNvSpPr/>
          <p:nvPr>
            <p:ph idx="5" type="pic"/>
          </p:nvPr>
        </p:nvSpPr>
        <p:spPr>
          <a:xfrm>
            <a:off x="3302977" y="4080194"/>
            <a:ext cx="2543700" cy="2297400"/>
          </a:xfrm>
          <a:prstGeom prst="rect">
            <a:avLst/>
          </a:prstGeom>
          <a:noFill/>
          <a:ln>
            <a:noFill/>
          </a:ln>
        </p:spPr>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1" name="Google Shape;981;p10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2" name="Google Shape;982;p10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3" name="Shape 983"/>
        <p:cNvGrpSpPr/>
        <p:nvPr/>
      </p:nvGrpSpPr>
      <p:grpSpPr>
        <a:xfrm>
          <a:off x="0" y="0"/>
          <a:ext cx="0" cy="0"/>
          <a:chOff x="0" y="0"/>
          <a:chExt cx="0" cy="0"/>
        </a:xfrm>
      </p:grpSpPr>
      <p:sp>
        <p:nvSpPr>
          <p:cNvPr id="984" name="Google Shape;984;p10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5" name="Google Shape;985;p10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8" name="Google Shape;988;p10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9" name="Google Shape;989;p10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0" name="Google Shape;990;p10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1" name="Google Shape;991;p109"/>
          <p:cNvSpPr/>
          <p:nvPr>
            <p:ph idx="8" type="pic"/>
          </p:nvPr>
        </p:nvSpPr>
        <p:spPr>
          <a:xfrm>
            <a:off x="616639" y="2669177"/>
            <a:ext cx="365700" cy="365700"/>
          </a:xfrm>
          <a:prstGeom prst="rect">
            <a:avLst/>
          </a:prstGeom>
          <a:noFill/>
          <a:ln>
            <a:noFill/>
          </a:ln>
        </p:spPr>
      </p:sp>
      <p:sp>
        <p:nvSpPr>
          <p:cNvPr id="992" name="Google Shape;992;p109"/>
          <p:cNvSpPr/>
          <p:nvPr>
            <p:ph idx="9" type="pic"/>
          </p:nvPr>
        </p:nvSpPr>
        <p:spPr>
          <a:xfrm>
            <a:off x="616639" y="3583577"/>
            <a:ext cx="365700" cy="365700"/>
          </a:xfrm>
          <a:prstGeom prst="rect">
            <a:avLst/>
          </a:prstGeom>
          <a:noFill/>
          <a:ln>
            <a:noFill/>
          </a:ln>
        </p:spPr>
      </p:sp>
      <p:sp>
        <p:nvSpPr>
          <p:cNvPr id="993" name="Google Shape;993;p109"/>
          <p:cNvSpPr/>
          <p:nvPr>
            <p:ph idx="13" type="pic"/>
          </p:nvPr>
        </p:nvSpPr>
        <p:spPr>
          <a:xfrm>
            <a:off x="616639" y="4565710"/>
            <a:ext cx="365700" cy="365700"/>
          </a:xfrm>
          <a:prstGeom prst="rect">
            <a:avLst/>
          </a:prstGeom>
          <a:noFill/>
          <a:ln>
            <a:noFill/>
          </a:ln>
        </p:spPr>
      </p:sp>
      <p:sp>
        <p:nvSpPr>
          <p:cNvPr id="994" name="Google Shape;994;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5" name="Google Shape;995;p10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6" name="Shape 996"/>
        <p:cNvGrpSpPr/>
        <p:nvPr/>
      </p:nvGrpSpPr>
      <p:grpSpPr>
        <a:xfrm>
          <a:off x="0" y="0"/>
          <a:ext cx="0" cy="0"/>
          <a:chOff x="0" y="0"/>
          <a:chExt cx="0" cy="0"/>
        </a:xfrm>
      </p:grpSpPr>
      <p:sp>
        <p:nvSpPr>
          <p:cNvPr id="997" name="Google Shape;997;p11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8" name="Google Shape;998;p11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1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0" name="Google Shape;1000;p11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1" name="Google Shape;1001;p11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2" name="Google Shape;1002;p11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3" name="Google Shape;1003;p11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4" name="Google Shape;1004;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5" name="Google Shape;1005;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6" name="Google Shape;1006;p11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7" name="Shape 1007"/>
        <p:cNvGrpSpPr/>
        <p:nvPr/>
      </p:nvGrpSpPr>
      <p:grpSpPr>
        <a:xfrm>
          <a:off x="0" y="0"/>
          <a:ext cx="0" cy="0"/>
          <a:chOff x="0" y="0"/>
          <a:chExt cx="0" cy="0"/>
        </a:xfrm>
      </p:grpSpPr>
      <p:sp>
        <p:nvSpPr>
          <p:cNvPr id="1008" name="Google Shape;1008;p11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0" name="Google Shape;1010;p11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1" name="Google Shape;1011;p111"/>
          <p:cNvSpPr/>
          <p:nvPr>
            <p:ph idx="2" type="pic"/>
          </p:nvPr>
        </p:nvSpPr>
        <p:spPr>
          <a:xfrm>
            <a:off x="8095047" y="1257696"/>
            <a:ext cx="2124300" cy="4571400"/>
          </a:xfrm>
          <a:prstGeom prst="roundRect">
            <a:avLst>
              <a:gd fmla="val 10302" name="adj"/>
            </a:avLst>
          </a:prstGeom>
          <a:solidFill>
            <a:schemeClr val="lt2"/>
          </a:solidFill>
          <a:ln>
            <a:noFill/>
          </a:ln>
        </p:spPr>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3" name="Google Shape;1013;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4" name="Google Shape;1014;p11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5" name="Shape 1015"/>
        <p:cNvGrpSpPr/>
        <p:nvPr/>
      </p:nvGrpSpPr>
      <p:grpSpPr>
        <a:xfrm>
          <a:off x="0" y="0"/>
          <a:ext cx="0" cy="0"/>
          <a:chOff x="0" y="0"/>
          <a:chExt cx="0" cy="0"/>
        </a:xfrm>
      </p:grpSpPr>
      <p:sp>
        <p:nvSpPr>
          <p:cNvPr id="1016" name="Google Shape;1016;p11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7" name="Google Shape;1017;p11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8" name="Google Shape;1018;p11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9" name="Google Shape;1019;p11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0" name="Google Shape;1020;p112"/>
          <p:cNvSpPr/>
          <p:nvPr>
            <p:ph idx="2" type="pic"/>
          </p:nvPr>
        </p:nvSpPr>
        <p:spPr>
          <a:xfrm>
            <a:off x="5146901" y="1993899"/>
            <a:ext cx="2048100" cy="4379100"/>
          </a:xfrm>
          <a:prstGeom prst="rect">
            <a:avLst/>
          </a:prstGeom>
          <a:noFill/>
          <a:ln>
            <a:noFill/>
          </a:ln>
        </p:spPr>
      </p:sp>
      <p:sp>
        <p:nvSpPr>
          <p:cNvPr id="1021" name="Google Shape;1021;p11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2" name="Google Shape;1022;p11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3" name="Google Shape;1023;p11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4" name="Google Shape;1024;p112"/>
          <p:cNvSpPr/>
          <p:nvPr>
            <p:ph idx="5" type="pic"/>
          </p:nvPr>
        </p:nvSpPr>
        <p:spPr>
          <a:xfrm>
            <a:off x="8146954" y="2518389"/>
            <a:ext cx="365700" cy="365700"/>
          </a:xfrm>
          <a:prstGeom prst="rect">
            <a:avLst/>
          </a:prstGeom>
          <a:noFill/>
          <a:ln>
            <a:noFill/>
          </a:ln>
        </p:spPr>
      </p:sp>
      <p:sp>
        <p:nvSpPr>
          <p:cNvPr id="1025" name="Google Shape;1025;p112"/>
          <p:cNvSpPr/>
          <p:nvPr>
            <p:ph idx="6" type="pic"/>
          </p:nvPr>
        </p:nvSpPr>
        <p:spPr>
          <a:xfrm>
            <a:off x="8146954" y="3860390"/>
            <a:ext cx="365700" cy="365700"/>
          </a:xfrm>
          <a:prstGeom prst="rect">
            <a:avLst/>
          </a:prstGeom>
          <a:noFill/>
          <a:ln>
            <a:noFill/>
          </a:ln>
        </p:spPr>
      </p:sp>
      <p:sp>
        <p:nvSpPr>
          <p:cNvPr id="1026" name="Google Shape;1026;p112"/>
          <p:cNvSpPr/>
          <p:nvPr>
            <p:ph idx="7" type="pic"/>
          </p:nvPr>
        </p:nvSpPr>
        <p:spPr>
          <a:xfrm>
            <a:off x="8146954" y="5179070"/>
            <a:ext cx="365700" cy="365700"/>
          </a:xfrm>
          <a:prstGeom prst="rect">
            <a:avLst/>
          </a:prstGeom>
          <a:noFill/>
          <a:ln>
            <a:noFill/>
          </a:ln>
        </p:spPr>
      </p:sp>
      <p:sp>
        <p:nvSpPr>
          <p:cNvPr id="1027" name="Google Shape;1027;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8" name="Google Shape;1028;p11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9" name="Google Shape;1029;p11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0" name="Shape 1030"/>
        <p:cNvGrpSpPr/>
        <p:nvPr/>
      </p:nvGrpSpPr>
      <p:grpSpPr>
        <a:xfrm>
          <a:off x="0" y="0"/>
          <a:ext cx="0" cy="0"/>
          <a:chOff x="0" y="0"/>
          <a:chExt cx="0" cy="0"/>
        </a:xfrm>
      </p:grpSpPr>
      <p:sp>
        <p:nvSpPr>
          <p:cNvPr id="1031" name="Google Shape;1031;p11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2" name="Google Shape;1032;p11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4" name="Google Shape;1034;p11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5" name="Google Shape;1035;p11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1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7" name="Google Shape;1037;p11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9" name="Google Shape;1039;p11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1" name="Google Shape;104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2" name="Google Shape;1042;p11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1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1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1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1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0" name="Google Shape;1050;p11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1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1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1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1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1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1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6" name="Google Shape;1066;p11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1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1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6" name="Google Shape;1076;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1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1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1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1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1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3" name="Google Shape;1083;p11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4" name="Google Shape;1084;p11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5" name="Google Shape;1085;p11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6" name="Google Shape;1086;p11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1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1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1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1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1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1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1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17"/>
          <p:cNvSpPr/>
          <p:nvPr>
            <p:ph idx="2" type="pic"/>
          </p:nvPr>
        </p:nvSpPr>
        <p:spPr>
          <a:xfrm>
            <a:off x="6093644" y="3431357"/>
            <a:ext cx="6096000" cy="3429000"/>
          </a:xfrm>
          <a:prstGeom prst="rect">
            <a:avLst/>
          </a:prstGeom>
          <a:noFill/>
          <a:ln>
            <a:noFill/>
          </a:ln>
        </p:spPr>
      </p:sp>
      <p:sp>
        <p:nvSpPr>
          <p:cNvPr id="1099" name="Google Shape;1099;p117"/>
          <p:cNvSpPr/>
          <p:nvPr>
            <p:ph idx="3" type="pic"/>
          </p:nvPr>
        </p:nvSpPr>
        <p:spPr>
          <a:xfrm>
            <a:off x="6096000" y="-4715"/>
            <a:ext cx="6096000" cy="3429000"/>
          </a:xfrm>
          <a:prstGeom prst="rect">
            <a:avLst/>
          </a:prstGeom>
          <a:noFill/>
          <a:ln>
            <a:noFill/>
          </a:ln>
        </p:spPr>
      </p:sp>
      <p:sp>
        <p:nvSpPr>
          <p:cNvPr id="1100" name="Google Shape;1100;p117"/>
          <p:cNvSpPr/>
          <p:nvPr>
            <p:ph idx="4" type="pic"/>
          </p:nvPr>
        </p:nvSpPr>
        <p:spPr>
          <a:xfrm>
            <a:off x="-1571" y="3431357"/>
            <a:ext cx="6096000" cy="3429000"/>
          </a:xfrm>
          <a:prstGeom prst="rect">
            <a:avLst/>
          </a:prstGeom>
          <a:noFill/>
          <a:ln>
            <a:noFill/>
          </a:ln>
        </p:spPr>
      </p:sp>
      <p:sp>
        <p:nvSpPr>
          <p:cNvPr id="1101" name="Google Shape;1101;p117"/>
          <p:cNvSpPr/>
          <p:nvPr>
            <p:ph idx="5" type="pic"/>
          </p:nvPr>
        </p:nvSpPr>
        <p:spPr>
          <a:xfrm>
            <a:off x="-9425" y="-4715"/>
            <a:ext cx="6096000" cy="3429000"/>
          </a:xfrm>
          <a:prstGeom prst="rect">
            <a:avLst/>
          </a:prstGeom>
          <a:noFill/>
          <a:ln>
            <a:noFill/>
          </a:ln>
        </p:spPr>
      </p:sp>
      <p:sp>
        <p:nvSpPr>
          <p:cNvPr id="1102" name="Google Shape;1102;p11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1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1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1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1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1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1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1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1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1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1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1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1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1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9" name="Google Shape;1119;p119"/>
          <p:cNvSpPr/>
          <p:nvPr>
            <p:ph idx="5" type="pic"/>
          </p:nvPr>
        </p:nvSpPr>
        <p:spPr>
          <a:xfrm>
            <a:off x="2440875" y="2654049"/>
            <a:ext cx="2015400" cy="2015400"/>
          </a:xfrm>
          <a:prstGeom prst="rect">
            <a:avLst/>
          </a:prstGeom>
          <a:solidFill>
            <a:srgbClr val="F2F2F2"/>
          </a:solidFill>
          <a:ln>
            <a:noFill/>
          </a:ln>
        </p:spPr>
      </p:sp>
      <p:sp>
        <p:nvSpPr>
          <p:cNvPr id="1120" name="Google Shape;1120;p11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1" name="Google Shape;1121;p119"/>
          <p:cNvSpPr/>
          <p:nvPr>
            <p:ph idx="6" type="pic"/>
          </p:nvPr>
        </p:nvSpPr>
        <p:spPr>
          <a:xfrm>
            <a:off x="8367113" y="2654049"/>
            <a:ext cx="2015400" cy="2015400"/>
          </a:xfrm>
          <a:prstGeom prst="rect">
            <a:avLst/>
          </a:prstGeom>
          <a:solidFill>
            <a:srgbClr val="F2F2F2"/>
          </a:solidFill>
          <a:ln>
            <a:noFill/>
          </a:ln>
        </p:spPr>
      </p:sp>
      <p:sp>
        <p:nvSpPr>
          <p:cNvPr id="1122" name="Google Shape;112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1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2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2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2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2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2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2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2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2" name="Google Shape;1132;p120"/>
          <p:cNvSpPr/>
          <p:nvPr>
            <p:ph idx="7" type="pic"/>
          </p:nvPr>
        </p:nvSpPr>
        <p:spPr>
          <a:xfrm>
            <a:off x="1711670" y="2790201"/>
            <a:ext cx="1833000" cy="1833000"/>
          </a:xfrm>
          <a:prstGeom prst="rect">
            <a:avLst/>
          </a:prstGeom>
          <a:solidFill>
            <a:srgbClr val="F2F2F2"/>
          </a:solidFill>
          <a:ln>
            <a:noFill/>
          </a:ln>
        </p:spPr>
      </p:sp>
      <p:sp>
        <p:nvSpPr>
          <p:cNvPr id="1133" name="Google Shape;1133;p12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4" name="Google Shape;1134;p120"/>
          <p:cNvSpPr/>
          <p:nvPr>
            <p:ph idx="8" type="pic"/>
          </p:nvPr>
        </p:nvSpPr>
        <p:spPr>
          <a:xfrm>
            <a:off x="5461867" y="2790201"/>
            <a:ext cx="1833000" cy="1833000"/>
          </a:xfrm>
          <a:prstGeom prst="rect">
            <a:avLst/>
          </a:prstGeom>
          <a:solidFill>
            <a:srgbClr val="F2F2F2"/>
          </a:solidFill>
          <a:ln>
            <a:noFill/>
          </a:ln>
        </p:spPr>
      </p:sp>
      <p:sp>
        <p:nvSpPr>
          <p:cNvPr id="1135" name="Google Shape;1135;p12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6" name="Google Shape;1136;p120"/>
          <p:cNvSpPr/>
          <p:nvPr>
            <p:ph idx="9" type="pic"/>
          </p:nvPr>
        </p:nvSpPr>
        <p:spPr>
          <a:xfrm>
            <a:off x="9258364" y="2790201"/>
            <a:ext cx="1833000" cy="1833000"/>
          </a:xfrm>
          <a:prstGeom prst="rect">
            <a:avLst/>
          </a:prstGeom>
          <a:solidFill>
            <a:srgbClr val="F2F2F2"/>
          </a:solidFill>
          <a:ln>
            <a:noFill/>
          </a:ln>
        </p:spPr>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5" name="Shape 765"/>
        <p:cNvGrpSpPr/>
        <p:nvPr/>
      </p:nvGrpSpPr>
      <p:grpSpPr>
        <a:xfrm>
          <a:off x="0" y="0"/>
          <a:ext cx="0" cy="0"/>
          <a:chOff x="0" y="0"/>
          <a:chExt cx="0" cy="0"/>
        </a:xfrm>
      </p:grpSpPr>
      <p:sp>
        <p:nvSpPr>
          <p:cNvPr id="766" name="Google Shape;766;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7" name="Google Shape;767;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8" name="Google Shape;768;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9" name="Google Shape;769;p82"/>
          <p:cNvSpPr/>
          <p:nvPr>
            <p:ph idx="2" type="pic"/>
          </p:nvPr>
        </p:nvSpPr>
        <p:spPr>
          <a:xfrm>
            <a:off x="5984925" y="-5178126"/>
            <a:ext cx="11392800" cy="11439600"/>
          </a:xfrm>
          <a:prstGeom prst="pie">
            <a:avLst>
              <a:gd fmla="val 5392891" name="adj1"/>
              <a:gd fmla="val 10798470" name="adj2"/>
            </a:avLst>
          </a:prstGeom>
          <a:noFill/>
          <a:ln>
            <a:noFill/>
          </a:ln>
        </p:spPr>
      </p:sp>
      <p:sp>
        <p:nvSpPr>
          <p:cNvPr id="770" name="Google Shape;770;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1" name="Google Shape;771;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2" name="Shape 772"/>
        <p:cNvGrpSpPr/>
        <p:nvPr/>
      </p:nvGrpSpPr>
      <p:grpSpPr>
        <a:xfrm>
          <a:off x="0" y="0"/>
          <a:ext cx="0" cy="0"/>
          <a:chOff x="0" y="0"/>
          <a:chExt cx="0" cy="0"/>
        </a:xfrm>
      </p:grpSpPr>
      <p:sp>
        <p:nvSpPr>
          <p:cNvPr id="773" name="Google Shape;773;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5" name="Google Shape;775;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6" name="Google Shape;776;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7" name="Google Shape;777;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8" name="Google Shape;778;p83"/>
          <p:cNvSpPr/>
          <p:nvPr>
            <p:ph idx="2" type="pic"/>
          </p:nvPr>
        </p:nvSpPr>
        <p:spPr>
          <a:xfrm>
            <a:off x="5984925" y="-5178126"/>
            <a:ext cx="11392800" cy="11439600"/>
          </a:xfrm>
          <a:prstGeom prst="pie">
            <a:avLst>
              <a:gd fmla="val 5392891" name="adj1"/>
              <a:gd fmla="val 10798470" name="adj2"/>
            </a:avLst>
          </a:prstGeom>
          <a:noFill/>
          <a:ln>
            <a:noFill/>
          </a:ln>
        </p:spPr>
      </p:sp>
      <p:sp>
        <p:nvSpPr>
          <p:cNvPr id="779" name="Google Shape;779;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0" name="Google Shape;780;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1" name="Google Shape;781;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2" name="Shape 782"/>
        <p:cNvGrpSpPr/>
        <p:nvPr/>
      </p:nvGrpSpPr>
      <p:grpSpPr>
        <a:xfrm>
          <a:off x="0" y="0"/>
          <a:ext cx="0" cy="0"/>
          <a:chOff x="0" y="0"/>
          <a:chExt cx="0" cy="0"/>
        </a:xfrm>
      </p:grpSpPr>
      <p:sp>
        <p:nvSpPr>
          <p:cNvPr id="783" name="Google Shape;783;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4" name="Google Shape;784;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5" name="Google Shape;785;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6" name="Google Shape;786;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7" name="Google Shape;787;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8" name="Shape 788"/>
        <p:cNvGrpSpPr/>
        <p:nvPr/>
      </p:nvGrpSpPr>
      <p:grpSpPr>
        <a:xfrm>
          <a:off x="0" y="0"/>
          <a:ext cx="0" cy="0"/>
          <a:chOff x="0" y="0"/>
          <a:chExt cx="0" cy="0"/>
        </a:xfrm>
      </p:grpSpPr>
      <p:sp>
        <p:nvSpPr>
          <p:cNvPr id="789" name="Google Shape;789;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0" name="Google Shape;790;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1" name="Google Shape;791;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2" name="Shape 792"/>
        <p:cNvGrpSpPr/>
        <p:nvPr/>
      </p:nvGrpSpPr>
      <p:grpSpPr>
        <a:xfrm>
          <a:off x="0" y="0"/>
          <a:ext cx="0" cy="0"/>
          <a:chOff x="0" y="0"/>
          <a:chExt cx="0" cy="0"/>
        </a:xfrm>
      </p:grpSpPr>
      <p:sp>
        <p:nvSpPr>
          <p:cNvPr id="793" name="Google Shape;793;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4" name="Google Shape;794;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5" name="Google Shape;795;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6" name="Google Shape;796;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7" name="Google Shape;797;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9" name="Google Shape;799;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2" name="Google Shape;802;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3" name="Google Shape;803;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04" name="Google Shape;804;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5" name="Google Shape;805;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p:nvPr>
            <p:ph idx="14" type="pic"/>
          </p:nvPr>
        </p:nvSpPr>
        <p:spPr>
          <a:xfrm>
            <a:off x="10686767" y="2650009"/>
            <a:ext cx="365700" cy="365700"/>
          </a:xfrm>
          <a:prstGeom prst="rect">
            <a:avLst/>
          </a:prstGeom>
          <a:noFill/>
          <a:ln>
            <a:noFill/>
          </a:ln>
        </p:spPr>
      </p:sp>
      <p:sp>
        <p:nvSpPr>
          <p:cNvPr id="807" name="Google Shape;807;p86"/>
          <p:cNvSpPr/>
          <p:nvPr>
            <p:ph idx="15" type="pic"/>
          </p:nvPr>
        </p:nvSpPr>
        <p:spPr>
          <a:xfrm>
            <a:off x="1726129" y="2650009"/>
            <a:ext cx="365700" cy="365700"/>
          </a:xfrm>
          <a:prstGeom prst="rect">
            <a:avLst/>
          </a:prstGeom>
          <a:noFill/>
          <a:ln>
            <a:noFill/>
          </a:ln>
        </p:spPr>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0" name="Shape 810"/>
        <p:cNvGrpSpPr/>
        <p:nvPr/>
      </p:nvGrpSpPr>
      <p:grpSpPr>
        <a:xfrm>
          <a:off x="0" y="0"/>
          <a:ext cx="0" cy="0"/>
          <a:chOff x="0" y="0"/>
          <a:chExt cx="0" cy="0"/>
        </a:xfrm>
      </p:grpSpPr>
      <p:sp>
        <p:nvSpPr>
          <p:cNvPr id="811" name="Google Shape;811;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2" name="Google Shape;812;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3" name="Google Shape;813;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4" name="Google Shape;814;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8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6" name="Google Shape;816;p8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7" name="Shape 817"/>
        <p:cNvGrpSpPr/>
        <p:nvPr/>
      </p:nvGrpSpPr>
      <p:grpSpPr>
        <a:xfrm>
          <a:off x="0" y="0"/>
          <a:ext cx="0" cy="0"/>
          <a:chOff x="0" y="0"/>
          <a:chExt cx="0" cy="0"/>
        </a:xfrm>
      </p:grpSpPr>
      <p:sp>
        <p:nvSpPr>
          <p:cNvPr id="818" name="Google Shape;818;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9" name="Google Shape;819;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0" name="Google Shape;820;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1" name="Google Shape;821;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22" name="Google Shape;822;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23" name="Google Shape;823;p88"/>
          <p:cNvSpPr/>
          <p:nvPr>
            <p:ph idx="2" type="pic"/>
          </p:nvPr>
        </p:nvSpPr>
        <p:spPr>
          <a:xfrm>
            <a:off x="5976150" y="1872375"/>
            <a:ext cx="5027700" cy="3261900"/>
          </a:xfrm>
          <a:prstGeom prst="rect">
            <a:avLst/>
          </a:prstGeom>
          <a:solidFill>
            <a:srgbClr val="F2F2F2"/>
          </a:solidFill>
          <a:ln>
            <a:noFill/>
          </a:ln>
        </p:spPr>
      </p:sp>
      <p:sp>
        <p:nvSpPr>
          <p:cNvPr id="824" name="Google Shape;824;p8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5" name="Google Shape;825;p8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6" name="Shape 826"/>
        <p:cNvGrpSpPr/>
        <p:nvPr/>
      </p:nvGrpSpPr>
      <p:grpSpPr>
        <a:xfrm>
          <a:off x="0" y="0"/>
          <a:ext cx="0" cy="0"/>
          <a:chOff x="0" y="0"/>
          <a:chExt cx="0" cy="0"/>
        </a:xfrm>
      </p:grpSpPr>
      <p:sp>
        <p:nvSpPr>
          <p:cNvPr id="827" name="Google Shape;827;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8" name="Google Shape;828;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9" name="Google Shape;829;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0" name="Google Shape;830;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1" name="Google Shape;831;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3" name="Google Shape;833;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4" name="Google Shape;834;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5" name="Google Shape;835;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6" name="Google Shape;836;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7" name="Google Shape;837;p89"/>
          <p:cNvSpPr/>
          <p:nvPr>
            <p:ph idx="9" type="pic"/>
          </p:nvPr>
        </p:nvSpPr>
        <p:spPr>
          <a:xfrm>
            <a:off x="5723645" y="2364629"/>
            <a:ext cx="1005900" cy="1005900"/>
          </a:xfrm>
          <a:prstGeom prst="rect">
            <a:avLst/>
          </a:prstGeom>
          <a:noFill/>
          <a:ln>
            <a:noFill/>
          </a:ln>
        </p:spPr>
      </p:sp>
      <p:sp>
        <p:nvSpPr>
          <p:cNvPr id="838" name="Google Shape;838;p89"/>
          <p:cNvSpPr/>
          <p:nvPr>
            <p:ph idx="13" type="pic"/>
          </p:nvPr>
        </p:nvSpPr>
        <p:spPr>
          <a:xfrm>
            <a:off x="5723645" y="3731213"/>
            <a:ext cx="1005900" cy="1005900"/>
          </a:xfrm>
          <a:prstGeom prst="rect">
            <a:avLst/>
          </a:prstGeom>
          <a:noFill/>
          <a:ln>
            <a:noFill/>
          </a:ln>
        </p:spPr>
      </p:sp>
      <p:sp>
        <p:nvSpPr>
          <p:cNvPr id="839" name="Google Shape;839;p89"/>
          <p:cNvSpPr/>
          <p:nvPr>
            <p:ph idx="14" type="pic"/>
          </p:nvPr>
        </p:nvSpPr>
        <p:spPr>
          <a:xfrm>
            <a:off x="5726372" y="5097797"/>
            <a:ext cx="1005900" cy="1005900"/>
          </a:xfrm>
          <a:prstGeom prst="rect">
            <a:avLst/>
          </a:prstGeom>
          <a:noFill/>
          <a:ln>
            <a:noFill/>
          </a:ln>
        </p:spPr>
      </p:sp>
      <p:sp>
        <p:nvSpPr>
          <p:cNvPr id="840" name="Google Shape;8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1" name="Google Shape;841;p8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2" name="Shape 842"/>
        <p:cNvGrpSpPr/>
        <p:nvPr/>
      </p:nvGrpSpPr>
      <p:grpSpPr>
        <a:xfrm>
          <a:off x="0" y="0"/>
          <a:ext cx="0" cy="0"/>
          <a:chOff x="0" y="0"/>
          <a:chExt cx="0" cy="0"/>
        </a:xfrm>
      </p:grpSpPr>
      <p:sp>
        <p:nvSpPr>
          <p:cNvPr id="843" name="Google Shape;843;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4" name="Google Shape;844;p9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5" name="Shape 845"/>
        <p:cNvGrpSpPr/>
        <p:nvPr/>
      </p:nvGrpSpPr>
      <p:grpSpPr>
        <a:xfrm>
          <a:off x="0" y="0"/>
          <a:ext cx="0" cy="0"/>
          <a:chOff x="0" y="0"/>
          <a:chExt cx="0" cy="0"/>
        </a:xfrm>
      </p:grpSpPr>
      <p:sp>
        <p:nvSpPr>
          <p:cNvPr id="846" name="Google Shape;846;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7" name="Google Shape;847;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8" name="Google Shape;848;p91"/>
          <p:cNvSpPr/>
          <p:nvPr>
            <p:ph idx="2" type="pic"/>
          </p:nvPr>
        </p:nvSpPr>
        <p:spPr>
          <a:xfrm>
            <a:off x="1520815" y="2822850"/>
            <a:ext cx="2831400" cy="2831100"/>
          </a:xfrm>
          <a:prstGeom prst="rect">
            <a:avLst/>
          </a:prstGeom>
          <a:solidFill>
            <a:srgbClr val="F2F2F2"/>
          </a:solidFill>
          <a:ln>
            <a:noFill/>
          </a:ln>
        </p:spPr>
      </p:sp>
      <p:sp>
        <p:nvSpPr>
          <p:cNvPr id="849" name="Google Shape;849;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0" name="Google Shape;850;p9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1" name="Shape 861"/>
        <p:cNvGrpSpPr/>
        <p:nvPr/>
      </p:nvGrpSpPr>
      <p:grpSpPr>
        <a:xfrm>
          <a:off x="0" y="0"/>
          <a:ext cx="0" cy="0"/>
          <a:chOff x="0" y="0"/>
          <a:chExt cx="0" cy="0"/>
        </a:xfrm>
      </p:grpSpPr>
      <p:sp>
        <p:nvSpPr>
          <p:cNvPr id="862" name="Google Shape;862;p94"/>
          <p:cNvSpPr/>
          <p:nvPr>
            <p:ph idx="2" type="pic"/>
          </p:nvPr>
        </p:nvSpPr>
        <p:spPr>
          <a:xfrm>
            <a:off x="0" y="0"/>
            <a:ext cx="12192000" cy="6146700"/>
          </a:xfrm>
          <a:prstGeom prst="rect">
            <a:avLst/>
          </a:prstGeom>
          <a:noFill/>
          <a:ln>
            <a:noFill/>
          </a:ln>
        </p:spPr>
      </p:sp>
      <p:sp>
        <p:nvSpPr>
          <p:cNvPr id="863" name="Google Shape;863;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4" name="Google Shape;864;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5" name="Google Shape;865;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6" name="Shape 866"/>
        <p:cNvGrpSpPr/>
        <p:nvPr/>
      </p:nvGrpSpPr>
      <p:grpSpPr>
        <a:xfrm>
          <a:off x="0" y="0"/>
          <a:ext cx="0" cy="0"/>
          <a:chOff x="0" y="0"/>
          <a:chExt cx="0" cy="0"/>
        </a:xfrm>
      </p:grpSpPr>
      <p:sp>
        <p:nvSpPr>
          <p:cNvPr id="867" name="Google Shape;867;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8" name="Google Shape;868;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9" name="Google Shape;869;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0" name="Google Shape;870;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1" name="Shape 871"/>
        <p:cNvGrpSpPr/>
        <p:nvPr/>
      </p:nvGrpSpPr>
      <p:grpSpPr>
        <a:xfrm>
          <a:off x="0" y="0"/>
          <a:ext cx="0" cy="0"/>
          <a:chOff x="0" y="0"/>
          <a:chExt cx="0" cy="0"/>
        </a:xfrm>
      </p:grpSpPr>
      <p:sp>
        <p:nvSpPr>
          <p:cNvPr id="872" name="Google Shape;872;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3" name="Google Shape;873;p9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74" name="Shape 874"/>
        <p:cNvGrpSpPr/>
        <p:nvPr/>
      </p:nvGrpSpPr>
      <p:grpSpPr>
        <a:xfrm>
          <a:off x="0" y="0"/>
          <a:ext cx="0" cy="0"/>
          <a:chOff x="0" y="0"/>
          <a:chExt cx="0" cy="0"/>
        </a:xfrm>
      </p:grpSpPr>
      <p:sp>
        <p:nvSpPr>
          <p:cNvPr id="875" name="Google Shape;875;p97"/>
          <p:cNvSpPr/>
          <p:nvPr>
            <p:ph idx="2" type="pic"/>
          </p:nvPr>
        </p:nvSpPr>
        <p:spPr>
          <a:xfrm>
            <a:off x="1676255" y="1665017"/>
            <a:ext cx="1463100" cy="1463100"/>
          </a:xfrm>
          <a:prstGeom prst="ellipse">
            <a:avLst/>
          </a:prstGeom>
          <a:noFill/>
          <a:ln>
            <a:noFill/>
          </a:ln>
        </p:spPr>
      </p:sp>
      <p:sp>
        <p:nvSpPr>
          <p:cNvPr id="876" name="Google Shape;876;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7" name="Google Shape;877;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8" name="Google Shape;878;p97"/>
          <p:cNvSpPr/>
          <p:nvPr>
            <p:ph idx="4" type="pic"/>
          </p:nvPr>
        </p:nvSpPr>
        <p:spPr>
          <a:xfrm>
            <a:off x="5056062" y="1665017"/>
            <a:ext cx="1463100" cy="1463100"/>
          </a:xfrm>
          <a:prstGeom prst="ellipse">
            <a:avLst/>
          </a:prstGeom>
          <a:noFill/>
          <a:ln>
            <a:noFill/>
          </a:ln>
        </p:spPr>
      </p:sp>
      <p:sp>
        <p:nvSpPr>
          <p:cNvPr id="879" name="Google Shape;879;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0" name="Google Shape;880;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1" name="Google Shape;881;p97"/>
          <p:cNvSpPr/>
          <p:nvPr>
            <p:ph idx="7" type="pic"/>
          </p:nvPr>
        </p:nvSpPr>
        <p:spPr>
          <a:xfrm>
            <a:off x="8435870" y="1665017"/>
            <a:ext cx="1463100" cy="1463100"/>
          </a:xfrm>
          <a:prstGeom prst="ellipse">
            <a:avLst/>
          </a:prstGeom>
          <a:noFill/>
          <a:ln>
            <a:noFill/>
          </a:ln>
        </p:spPr>
      </p:sp>
      <p:sp>
        <p:nvSpPr>
          <p:cNvPr id="882" name="Google Shape;882;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3" name="Google Shape;883;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4" name="Google Shape;884;p97"/>
          <p:cNvSpPr/>
          <p:nvPr>
            <p:ph idx="13" type="pic"/>
          </p:nvPr>
        </p:nvSpPr>
        <p:spPr>
          <a:xfrm>
            <a:off x="1676255" y="4072552"/>
            <a:ext cx="1463100" cy="1463100"/>
          </a:xfrm>
          <a:prstGeom prst="ellipse">
            <a:avLst/>
          </a:prstGeom>
          <a:noFill/>
          <a:ln>
            <a:noFill/>
          </a:ln>
        </p:spPr>
      </p:sp>
      <p:sp>
        <p:nvSpPr>
          <p:cNvPr id="885" name="Google Shape;885;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6" name="Google Shape;886;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7" name="Google Shape;887;p97"/>
          <p:cNvSpPr/>
          <p:nvPr>
            <p:ph idx="16" type="pic"/>
          </p:nvPr>
        </p:nvSpPr>
        <p:spPr>
          <a:xfrm>
            <a:off x="5056062" y="4072552"/>
            <a:ext cx="1463100" cy="1463100"/>
          </a:xfrm>
          <a:prstGeom prst="ellipse">
            <a:avLst/>
          </a:prstGeom>
          <a:noFill/>
          <a:ln>
            <a:noFill/>
          </a:ln>
        </p:spPr>
      </p:sp>
      <p:sp>
        <p:nvSpPr>
          <p:cNvPr id="888" name="Google Shape;888;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9" name="Google Shape;889;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0" name="Google Shape;890;p97"/>
          <p:cNvSpPr/>
          <p:nvPr>
            <p:ph idx="19" type="pic"/>
          </p:nvPr>
        </p:nvSpPr>
        <p:spPr>
          <a:xfrm>
            <a:off x="8435870" y="4072552"/>
            <a:ext cx="1463100" cy="1463100"/>
          </a:xfrm>
          <a:prstGeom prst="ellipse">
            <a:avLst/>
          </a:prstGeom>
          <a:noFill/>
          <a:ln>
            <a:noFill/>
          </a:ln>
        </p:spPr>
      </p:sp>
      <p:sp>
        <p:nvSpPr>
          <p:cNvPr id="891" name="Google Shape;891;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94" name="Shape 894"/>
        <p:cNvGrpSpPr/>
        <p:nvPr/>
      </p:nvGrpSpPr>
      <p:grpSpPr>
        <a:xfrm>
          <a:off x="0" y="0"/>
          <a:ext cx="0" cy="0"/>
          <a:chOff x="0" y="0"/>
          <a:chExt cx="0" cy="0"/>
        </a:xfrm>
      </p:grpSpPr>
      <p:sp>
        <p:nvSpPr>
          <p:cNvPr id="895" name="Google Shape;895;p98"/>
          <p:cNvSpPr/>
          <p:nvPr>
            <p:ph idx="2" type="pic"/>
          </p:nvPr>
        </p:nvSpPr>
        <p:spPr>
          <a:xfrm>
            <a:off x="1676248" y="1893628"/>
            <a:ext cx="2055900" cy="2055900"/>
          </a:xfrm>
          <a:prstGeom prst="ellipse">
            <a:avLst/>
          </a:prstGeom>
          <a:noFill/>
          <a:ln>
            <a:noFill/>
          </a:ln>
        </p:spPr>
      </p:sp>
      <p:sp>
        <p:nvSpPr>
          <p:cNvPr id="896" name="Google Shape;896;p9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7" name="Google Shape;897;p9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9" name="Google Shape;899;p98"/>
          <p:cNvSpPr/>
          <p:nvPr>
            <p:ph idx="4" type="pic"/>
          </p:nvPr>
        </p:nvSpPr>
        <p:spPr>
          <a:xfrm>
            <a:off x="5068048" y="1893628"/>
            <a:ext cx="2055900" cy="2055900"/>
          </a:xfrm>
          <a:prstGeom prst="ellipse">
            <a:avLst/>
          </a:prstGeom>
          <a:noFill/>
          <a:ln>
            <a:noFill/>
          </a:ln>
        </p:spPr>
      </p:sp>
      <p:sp>
        <p:nvSpPr>
          <p:cNvPr id="900" name="Google Shape;900;p9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1" name="Google Shape;901;p9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2" name="Google Shape;902;p98"/>
          <p:cNvSpPr/>
          <p:nvPr>
            <p:ph idx="7" type="pic"/>
          </p:nvPr>
        </p:nvSpPr>
        <p:spPr>
          <a:xfrm>
            <a:off x="8459848" y="1893628"/>
            <a:ext cx="2055900" cy="2055900"/>
          </a:xfrm>
          <a:prstGeom prst="ellipse">
            <a:avLst/>
          </a:prstGeom>
          <a:noFill/>
          <a:ln>
            <a:noFill/>
          </a:ln>
        </p:spPr>
      </p:sp>
      <p:sp>
        <p:nvSpPr>
          <p:cNvPr id="903" name="Google Shape;903;p9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4" name="Google Shape;904;p9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5" name="Shape 905"/>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6" name="Shape 906"/>
        <p:cNvGrpSpPr/>
        <p:nvPr/>
      </p:nvGrpSpPr>
      <p:grpSpPr>
        <a:xfrm>
          <a:off x="0" y="0"/>
          <a:ext cx="0" cy="0"/>
          <a:chOff x="0" y="0"/>
          <a:chExt cx="0" cy="0"/>
        </a:xfrm>
      </p:grpSpPr>
      <p:sp>
        <p:nvSpPr>
          <p:cNvPr id="907" name="Google Shape;907;p10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10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9" name="Google Shape;909;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0" name="Google Shape;910;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1" name="Google Shape;911;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3" name="Shape 913"/>
        <p:cNvGrpSpPr/>
        <p:nvPr/>
      </p:nvGrpSpPr>
      <p:grpSpPr>
        <a:xfrm>
          <a:off x="0" y="0"/>
          <a:ext cx="0" cy="0"/>
          <a:chOff x="0" y="0"/>
          <a:chExt cx="0" cy="0"/>
        </a:xfrm>
      </p:grpSpPr>
      <p:cxnSp>
        <p:nvCxnSpPr>
          <p:cNvPr id="914" name="Google Shape;914;p10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5" name="Google Shape;91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6" name="Google Shape;916;p10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7" name="Google Shape;917;p10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8" name="Google Shape;918;p10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9" name="Shape 919"/>
        <p:cNvGrpSpPr/>
        <p:nvPr/>
      </p:nvGrpSpPr>
      <p:grpSpPr>
        <a:xfrm>
          <a:off x="0" y="0"/>
          <a:ext cx="0" cy="0"/>
          <a:chOff x="0" y="0"/>
          <a:chExt cx="0" cy="0"/>
        </a:xfrm>
      </p:grpSpPr>
      <p:cxnSp>
        <p:nvCxnSpPr>
          <p:cNvPr id="920" name="Google Shape;920;p10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1" name="Google Shape;921;p10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2" name="Google Shape;922;p10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4" name="Google Shape;924;p10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5" name="Google Shape;925;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6" name="Google Shape;926;p10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7" name="Google Shape;927;p10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8" name="Google Shape;928;p10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9" name="Google Shape;929;p10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3.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5.png"/><Relationship Id="rId2" Type="http://schemas.openxmlformats.org/officeDocument/2006/relationships/image" Target="../media/image2.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3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schl41demo.staywellhealthlibrary.com/Search/1,870" TargetMode="External"/><Relationship Id="rId4" Type="http://schemas.openxmlformats.org/officeDocument/2006/relationships/hyperlink" Target="https://schl41demo.staywellhealthlibrary.com/Search/40,AlcoholAbuseQuiz" TargetMode="External"/><Relationship Id="rId5" Type="http://schemas.openxmlformats.org/officeDocument/2006/relationships/image" Target="../media/image33.png"/><Relationship Id="rId6" Type="http://schemas.openxmlformats.org/officeDocument/2006/relationships/image" Target="../media/image39.png"/><Relationship Id="rId7" Type="http://schemas.openxmlformats.org/officeDocument/2006/relationships/image" Target="../media/image4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5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DiseasesConditions/Adult/MentalHealth/85,P00755" TargetMode="External"/><Relationship Id="rId4" Type="http://schemas.openxmlformats.org/officeDocument/2006/relationships/hyperlink" Target="https://schl41demo.staywellhealthlibrary.com/spanish/DiseasesConditions/Adult/MentalHealth/85,P03848" TargetMode="External"/><Relationship Id="rId5" Type="http://schemas.openxmlformats.org/officeDocument/2006/relationships/hyperlink" Target="https://schl41demo.staywellhealthlibrary.com/Wellness/MentalHealth/1,4511" TargetMode="External"/><Relationship Id="rId6"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schl41demo.staywellhealthlibrary.com/Library/Wellness/Fitness/1,161" TargetMode="Externa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5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5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5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6.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Search/1,20757" TargetMode="External"/><Relationship Id="rId6" Type="http://schemas.openxmlformats.org/officeDocument/2006/relationships/hyperlink" Target="https://schl41demo.staywellhealthlibrary.com/InteractiveTools/Quizzes/40,TreatsQuiz" TargetMode="External"/><Relationship Id="rId7" Type="http://schemas.openxmlformats.org/officeDocument/2006/relationships/hyperlink" Target="https://schl41demo.staywellhealthlibrary.com/Library/Wellness/Parenting/1,2954"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53.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46.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1,346" TargetMode="External"/><Relationship Id="rId4" Type="http://schemas.openxmlformats.org/officeDocument/2006/relationships/hyperlink" Target="https://schl41demo.staywellhealthlibrary.com/Search/1,2094" TargetMode="External"/><Relationship Id="rId5" Type="http://schemas.openxmlformats.org/officeDocument/2006/relationships/hyperlink" Target="https://schl41demo.staywellhealthlibrary.com/Library/Wellness/Parenting/1,4590"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Search/1,4700" TargetMode="External"/><Relationship Id="rId4" Type="http://schemas.openxmlformats.org/officeDocument/2006/relationships/hyperlink" Target="https://schl41demo.staywellhealthlibrary.com/Search/1,3065" TargetMode="External"/><Relationship Id="rId5" Type="http://schemas.openxmlformats.org/officeDocument/2006/relationships/hyperlink" Target="https://schl41demo.staywellhealthlibrary.com/InteractiveTools/RiskAssessments/42,RespondingtoStressMRA" TargetMode="External"/><Relationship Id="rId6" Type="http://schemas.openxmlformats.org/officeDocument/2006/relationships/hyperlink" Target="https://schl41demo.staywellhealthlibrary.com/InteractiveTools/RiskAssessments/42,StressfulLifeEventsMRA" TargetMode="External"/><Relationship Id="rId7" Type="http://schemas.openxmlformats.org/officeDocument/2006/relationships/hyperlink" Target="https://schl41demo.staywellhealthlibrary.com/InteractiveTools/Quizzes/40,StressQuiz"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Search/1,1922" TargetMode="External"/><Relationship Id="rId4" Type="http://schemas.openxmlformats.org/officeDocument/2006/relationships/hyperlink" Target="https://schl41demo.staywellhealthlibrary.com/Search/90,P02997" TargetMode="External"/><Relationship Id="rId9" Type="http://schemas.openxmlformats.org/officeDocument/2006/relationships/hyperlink" Target="https://schl41demo.staywellhealthlibrary.com/Library/Wellness/Parenting/1,2954" TargetMode="External"/><Relationship Id="rId5" Type="http://schemas.openxmlformats.org/officeDocument/2006/relationships/hyperlink" Target="https://schl41demo.staywellhealthlibrary.com/Search/90,p06090" TargetMode="External"/><Relationship Id="rId6" Type="http://schemas.openxmlformats.org/officeDocument/2006/relationships/hyperlink" Target="https://schl41demo.staywellhealthlibrary.com/Search/1,19974" TargetMode="External"/><Relationship Id="rId7" Type="http://schemas.openxmlformats.org/officeDocument/2006/relationships/hyperlink" Target="https://schl41demo.staywellhealthlibrary.com/Library/Wellness/Parenting/197,30248" TargetMode="External"/><Relationship Id="rId8" Type="http://schemas.openxmlformats.org/officeDocument/2006/relationships/hyperlink" Target="https://schl41demo.staywellhealthlibrary.com/Library/Wellness/Parenting/197,28042" TargetMode="External"/><Relationship Id="rId10" Type="http://schemas.openxmlformats.org/officeDocument/2006/relationships/hyperlink" Target="https://schl41demo.staywellhealthlibrary.com/Library/Wellness/Parenting/1,148"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Search/1,4517" TargetMode="External"/><Relationship Id="rId4" Type="http://schemas.openxmlformats.org/officeDocument/2006/relationships/hyperlink" Target="https://schl41demo.staywellhealthlibrary.com/Search/1,2767" TargetMode="External"/><Relationship Id="rId9" Type="http://schemas.openxmlformats.org/officeDocument/2006/relationships/hyperlink" Target="https://schl41demo.staywellhealthlibrary.com/Search/88,p11180" TargetMode="External"/><Relationship Id="rId5" Type="http://schemas.openxmlformats.org/officeDocument/2006/relationships/hyperlink" Target="https://schl41demo.staywellhealthlibrary.com/Search/1,3065" TargetMode="External"/><Relationship Id="rId6" Type="http://schemas.openxmlformats.org/officeDocument/2006/relationships/hyperlink" Target="https://schl41demo.staywellhealthlibrary.com/Search/1,1639" TargetMode="External"/><Relationship Id="rId7" Type="http://schemas.openxmlformats.org/officeDocument/2006/relationships/hyperlink" Target="https://schl41demo.staywellhealthlibrary.com/Search/88,p11164" TargetMode="External"/><Relationship Id="rId8" Type="http://schemas.openxmlformats.org/officeDocument/2006/relationships/hyperlink" Target="https://schl41demo.staywellhealthlibrary.com/Search/1,165"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schl41demo.staywellhealthlibrary.com/Search/1,2094" TargetMode="External"/><Relationship Id="rId4" Type="http://schemas.openxmlformats.org/officeDocument/2006/relationships/hyperlink" Target="https://schl41demo.staywellhealthlibrary.com/Search/85,P00755" TargetMode="External"/><Relationship Id="rId9" Type="http://schemas.openxmlformats.org/officeDocument/2006/relationships/hyperlink" Target="https://schl41demo.staywellhealthlibrary.com/Search/1,870" TargetMode="External"/><Relationship Id="rId5" Type="http://schemas.openxmlformats.org/officeDocument/2006/relationships/hyperlink" Target="https://schl41demo.staywellhealthlibrary.com/Search/85,p03848" TargetMode="External"/><Relationship Id="rId6" Type="http://schemas.openxmlformats.org/officeDocument/2006/relationships/hyperlink" Target="https://schl41demo.staywellhealthlibrary.com/Search/1,1546" TargetMode="External"/><Relationship Id="rId7" Type="http://schemas.openxmlformats.org/officeDocument/2006/relationships/hyperlink" Target="https://schl41demo.staywellhealthlibrary.com/InteractiveTools/RiskAssessments/42,DepressionMRA" TargetMode="External"/><Relationship Id="rId8" Type="http://schemas.openxmlformats.org/officeDocument/2006/relationships/hyperlink" Target="https://schl41demo.staywellhealthlibrary.com/InteractiveTools/RiskAssessments/42,AlcoholUseAssessment" TargetMode="External"/><Relationship Id="rId10" Type="http://schemas.openxmlformats.org/officeDocument/2006/relationships/hyperlink" Target="https://schl41demo.staywellhealthlibrary.com/Search/40,AlcoholAbuseQuiz"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hyperlink" Target="https://schl41demo.staywellhealthlibrary.com/InteractiveTools/Quizzes/40,WinterSportsQuiz" TargetMode="External"/><Relationship Id="rId4" Type="http://schemas.openxmlformats.org/officeDocument/2006/relationships/hyperlink" Target="https://schl41demo.staywellhealthlibrary.com/Search/1,696" TargetMode="External"/><Relationship Id="rId5" Type="http://schemas.openxmlformats.org/officeDocument/2006/relationships/hyperlink" Target="https://schl41demo.staywellhealthlibrary.com/Search/1,161" TargetMode="External"/><Relationship Id="rId6" Type="http://schemas.openxmlformats.org/officeDocument/2006/relationships/hyperlink" Target="https://schl41demo.staywellhealthlibrary.com/Search/1,431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26.xml"/><Relationship Id="rId3" Type="http://schemas.openxmlformats.org/officeDocument/2006/relationships/hyperlink" Target="https://schl41demo.staywellhealthlibrary.com/MultimediaRoom/VideoLibrary/?e=0#player:138,W1414" TargetMode="External"/><Relationship Id="rId4" Type="http://schemas.openxmlformats.org/officeDocument/2006/relationships/hyperlink" Target="https://schl41demo.staywellhealthlibrary.com/spanish/VideoLibrary/?e=0#player:138,W1426" TargetMode="External"/><Relationship Id="rId9" Type="http://schemas.openxmlformats.org/officeDocument/2006/relationships/hyperlink" Target="https://schl41demo.staging.staywellhealthlibrary.com/MultimediaRoom/VideoLibrary/?e=0#player:138,W1801" TargetMode="External"/><Relationship Id="rId5" Type="http://schemas.openxmlformats.org/officeDocument/2006/relationships/hyperlink" Target="https://schl41demo.staging.staywellhealthlibrary.com/MultimediaRoom/VideoLibrary/?e=0#player:207,WN01721_eng" TargetMode="External"/><Relationship Id="rId6" Type="http://schemas.openxmlformats.org/officeDocument/2006/relationships/hyperlink" Target="https://schl41demo.staging.staywellhealthlibrary.com/MultimediaRoom/VideoLibrary/?e=0#player:207,WN01721_spa" TargetMode="External"/><Relationship Id="rId7" Type="http://schemas.openxmlformats.org/officeDocument/2006/relationships/hyperlink" Target="https://schl41demo.staging.staywellhealthlibrary.com/MultimediaRoom/VideoLibrary/?e=0#player:138,W1802" TargetMode="External"/><Relationship Id="rId8" Type="http://schemas.openxmlformats.org/officeDocument/2006/relationships/hyperlink" Target="https://schl41demo.staywellhealthlibrary.com/spanish/VideoLibrary/?e=0#player:138,K1987" TargetMode="External"/><Relationship Id="rId10" Type="http://schemas.openxmlformats.org/officeDocument/2006/relationships/hyperlink" Target="https://schl41demo.staywellhealthlibrary.com/spanish/VideoLibrary/?e=0#player:138,K1986"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2.png"/><Relationship Id="rId8"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50.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DiseasesConditions/Adult/Women/85,P01562" TargetMode="External"/><Relationship Id="rId4" Type="http://schemas.openxmlformats.org/officeDocument/2006/relationships/hyperlink" Target="https://schl41demo.staywellhealthlibrary.com/spanish/DiseasesConditions/Adult/Women/85,P04662" TargetMode="External"/><Relationship Id="rId9" Type="http://schemas.openxmlformats.org/officeDocument/2006/relationships/image" Target="../media/image38.jpg"/><Relationship Id="rId5" Type="http://schemas.openxmlformats.org/officeDocument/2006/relationships/hyperlink" Target="https://schl41demo.staywellhealthlibrary.com/Search/1,2094" TargetMode="External"/><Relationship Id="rId6" Type="http://schemas.openxmlformats.org/officeDocument/2006/relationships/hyperlink" Target="https://schl41demo.staywellhealthlibrary.com/Search/40,SeasonalAffectiveDisQuiz" TargetMode="External"/><Relationship Id="rId7" Type="http://schemas.openxmlformats.org/officeDocument/2006/relationships/image" Target="../media/image30.png"/><Relationship Id="rId8" Type="http://schemas.openxmlformats.org/officeDocument/2006/relationships/image" Target="../media/image45.jpg"/><Relationship Id="rId10"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88,p11180" TargetMode="External"/><Relationship Id="rId4" Type="http://schemas.openxmlformats.org/officeDocument/2006/relationships/hyperlink" Target="https://schl41demo.staywellhealthlibrary.com/Search/40,TreatsQuiz" TargetMode="External"/><Relationship Id="rId9" Type="http://schemas.openxmlformats.org/officeDocument/2006/relationships/image" Target="../media/image41.jpg"/><Relationship Id="rId5" Type="http://schemas.openxmlformats.org/officeDocument/2006/relationships/hyperlink" Target="https://schl41demo.staywellhealthlibrary.com/Library/Recipes/Dietary/HealthyDessert/30,287" TargetMode="External"/><Relationship Id="rId6" Type="http://schemas.openxmlformats.org/officeDocument/2006/relationships/image" Target="../media/image33.png"/><Relationship Id="rId7" Type="http://schemas.openxmlformats.org/officeDocument/2006/relationships/image" Target="../media/image37.jpg"/><Relationship Id="rId8" Type="http://schemas.openxmlformats.org/officeDocument/2006/relationships/image" Target="../media/image3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346" TargetMode="External"/><Relationship Id="rId4" Type="http://schemas.openxmlformats.org/officeDocument/2006/relationships/hyperlink" Target="https://schl41demo.staywellhealthlibrary.com/Search/6,1658803466" TargetMode="External"/><Relationship Id="rId5" Type="http://schemas.openxmlformats.org/officeDocument/2006/relationships/image" Target="../media/image44.jpg"/><Relationship Id="rId6" Type="http://schemas.openxmlformats.org/officeDocument/2006/relationships/image" Target="../media/image42.jpg"/><Relationship Id="rId7"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90,P02997" TargetMode="External"/><Relationship Id="rId4" Type="http://schemas.openxmlformats.org/officeDocument/2006/relationships/hyperlink" Target="https://schl41demo.staywellhealthlibrary.com/Search/90,p06090" TargetMode="External"/><Relationship Id="rId5" Type="http://schemas.openxmlformats.org/officeDocument/2006/relationships/hyperlink" Target="https://schl41demo.staywellhealthlibrary.com/Search/1,1922" TargetMode="External"/><Relationship Id="rId6" Type="http://schemas.openxmlformats.org/officeDocument/2006/relationships/image" Target="../media/image22.png"/><Relationship Id="rId7" Type="http://schemas.openxmlformats.org/officeDocument/2006/relationships/image" Target="../media/image49.jpg"/><Relationship Id="rId8"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19691" r="13739" t="0"/>
          <a:stretch/>
        </p:blipFill>
        <p:spPr>
          <a:xfrm>
            <a:off x="7025175" y="-45322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635575" y="360352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Holidays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7" name="Shape 1267"/>
        <p:cNvGrpSpPr/>
        <p:nvPr/>
      </p:nvGrpSpPr>
      <p:grpSpPr>
        <a:xfrm>
          <a:off x="0" y="0"/>
          <a:ext cx="0" cy="0"/>
          <a:chOff x="0" y="0"/>
          <a:chExt cx="0" cy="0"/>
        </a:xfrm>
      </p:grpSpPr>
      <p:sp>
        <p:nvSpPr>
          <p:cNvPr id="1268" name="Google Shape;1268;p130"/>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Make your holiday toasts healthy</a:t>
            </a:r>
            <a:endParaRPr/>
          </a:p>
        </p:txBody>
      </p:sp>
      <p:graphicFrame>
        <p:nvGraphicFramePr>
          <p:cNvPr id="1269" name="Google Shape;1269;p130"/>
          <p:cNvGraphicFramePr/>
          <p:nvPr/>
        </p:nvGraphicFramePr>
        <p:xfrm>
          <a:off x="741363" y="2245763"/>
          <a:ext cx="3000000" cy="3000000"/>
        </p:xfrm>
        <a:graphic>
          <a:graphicData uri="http://schemas.openxmlformats.org/drawingml/2006/table">
            <a:tbl>
              <a:tblPr>
                <a:noFill/>
                <a:tableStyleId>{9A2E383E-2558-4F10-B606-260997ADA858}</a:tableStyleId>
              </a:tblPr>
              <a:tblGrid>
                <a:gridCol w="3836850"/>
                <a:gridCol w="3416550"/>
                <a:gridCol w="2035650"/>
              </a:tblGrid>
              <a:tr h="402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75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Being under the mistletoe should be sweet, not hazy. Recognize the signs of problem drinking and get a refresher on how to enjoy yourself responsibly this season.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https://schl41demo.staywellhealthlibrary.com/Search/1,870</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987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Before we toast to the holidays, take a moment to check in with yourself. Our alcohol abuse quiz is here to guide you toward safe holiday festivities.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https://schl41demo.staywellhealthlibrary.com/Search/40,AlcoholAbuseQuiz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70" name="Google Shape;1270;p130"/>
          <p:cNvSpPr txBox="1"/>
          <p:nvPr/>
        </p:nvSpPr>
        <p:spPr>
          <a:xfrm>
            <a:off x="688050" y="7000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71" name="Google Shape;1271;p130"/>
          <p:cNvSpPr txBox="1"/>
          <p:nvPr/>
        </p:nvSpPr>
        <p:spPr>
          <a:xfrm>
            <a:off x="10098975" y="36588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2" name="Google Shape;1272;p130"/>
          <p:cNvGrpSpPr/>
          <p:nvPr/>
        </p:nvGrpSpPr>
        <p:grpSpPr>
          <a:xfrm>
            <a:off x="10761675" y="2934425"/>
            <a:ext cx="681600" cy="681600"/>
            <a:chOff x="10294125" y="2443000"/>
            <a:chExt cx="681600" cy="681600"/>
          </a:xfrm>
        </p:grpSpPr>
        <p:sp>
          <p:nvSpPr>
            <p:cNvPr id="1273" name="Google Shape;1273;p13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4" name="Google Shape;1274;p130"/>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descr="A pot of red liquid with cinnamon sticks and a pine branch&#10;&#10;Description automatically generated" id="1275" name="Google Shape;1275;p130"/>
          <p:cNvPicPr preferRelativeResize="0"/>
          <p:nvPr/>
        </p:nvPicPr>
        <p:blipFill>
          <a:blip r:embed="rId6">
            <a:alphaModFix/>
          </a:blip>
          <a:stretch>
            <a:fillRect/>
          </a:stretch>
        </p:blipFill>
        <p:spPr>
          <a:xfrm>
            <a:off x="8138650" y="2681050"/>
            <a:ext cx="1719072" cy="1143000"/>
          </a:xfrm>
          <a:prstGeom prst="rect">
            <a:avLst/>
          </a:prstGeom>
          <a:noFill/>
          <a:ln>
            <a:noFill/>
          </a:ln>
        </p:spPr>
      </p:pic>
      <p:pic>
        <p:nvPicPr>
          <p:cNvPr descr="A couple of people toasting with cups of tea&#10;&#10;Description automatically generated" id="1276" name="Google Shape;1276;p130"/>
          <p:cNvPicPr preferRelativeResize="0"/>
          <p:nvPr/>
        </p:nvPicPr>
        <p:blipFill>
          <a:blip r:embed="rId7">
            <a:alphaModFix/>
          </a:blip>
          <a:stretch>
            <a:fillRect/>
          </a:stretch>
        </p:blipFill>
        <p:spPr>
          <a:xfrm>
            <a:off x="8138650" y="3920825"/>
            <a:ext cx="1719072" cy="1143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pic>
        <p:nvPicPr>
          <p:cNvPr id="1282" name="Google Shape;1282;p13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83" name="Google Shape;1283;p13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4" name="Google Shape;1284;p13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85" name="Google Shape;1285;p131"/>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86" name="Google Shape;1286;p13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holiday-related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87" name="Google Shape;1287;p13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88" name="Google Shape;1288;p131"/>
          <p:cNvSpPr/>
          <p:nvPr/>
        </p:nvSpPr>
        <p:spPr>
          <a:xfrm flipH="1">
            <a:off x="6204150" y="4244475"/>
            <a:ext cx="2497500" cy="2354400"/>
          </a:xfrm>
          <a:prstGeom prst="teardrop">
            <a:avLst>
              <a:gd fmla="val 100000" name="adj"/>
            </a:avLst>
          </a:prstGeom>
          <a:solidFill>
            <a:schemeClr val="accent2"/>
          </a:solidFill>
          <a:ln>
            <a:noFill/>
          </a:ln>
        </p:spPr>
        <p:txBody>
          <a:bodyPr anchorCtr="0" anchor="ctr" bIns="9125" lIns="91425" spcFirstLastPara="1" rIns="9125" wrap="square" tIns="18275">
            <a:noAutofit/>
          </a:bodyPr>
          <a:lstStyle/>
          <a:p>
            <a:pPr indent="0" lvl="0" marL="0" rtl="0" algn="l">
              <a:lnSpc>
                <a:spcPct val="115000"/>
              </a:lnSpc>
              <a:spcBef>
                <a:spcPts val="0"/>
              </a:spcBef>
              <a:spcAft>
                <a:spcPts val="0"/>
              </a:spcAft>
              <a:buNone/>
            </a:pPr>
            <a:r>
              <a:rPr b="1" lang="en-US" sz="900">
                <a:solidFill>
                  <a:schemeClr val="lt2"/>
                </a:solidFill>
                <a:latin typeface="Plus Jakarta Sans"/>
                <a:ea typeface="Plus Jakarta Sans"/>
                <a:cs typeface="Plus Jakarta Sans"/>
                <a:sym typeface="Plus Jakarta Sans"/>
              </a:rPr>
              <a:t>Healthy Holiday keywords</a:t>
            </a:r>
            <a:endParaRPr b="1" sz="900">
              <a:solidFill>
                <a:schemeClr val="lt2"/>
              </a:solidFill>
              <a:latin typeface="Plus Jakarta Sans"/>
              <a:ea typeface="Plus Jakarta Sans"/>
              <a:cs typeface="Plus Jakarta Sans"/>
              <a:sym typeface="Plus Jakarta Sans"/>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latin typeface="Plus Jakarta Sans"/>
                <a:ea typeface="Plus Jakarta Sans"/>
                <a:cs typeface="Plus Jakarta Sans"/>
                <a:sym typeface="Plus Jakarta Sans"/>
              </a:rPr>
              <a:t>healthy</a:t>
            </a:r>
            <a:r>
              <a:rPr lang="en-US" sz="900">
                <a:solidFill>
                  <a:schemeClr val="lt2"/>
                </a:solidFill>
              </a:rPr>
              <a:t> holiday eating</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staying healthy during the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recipes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party survival tips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appetizers </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snack recipes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traveling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tips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during the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gift baskets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challenge</a:t>
            </a:r>
            <a:endParaRPr sz="9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3" name="Shape 1293"/>
        <p:cNvGrpSpPr/>
        <p:nvPr/>
      </p:nvGrpSpPr>
      <p:grpSpPr>
        <a:xfrm>
          <a:off x="0" y="0"/>
          <a:ext cx="0" cy="0"/>
          <a:chOff x="0" y="0"/>
          <a:chExt cx="0" cy="0"/>
        </a:xfrm>
      </p:grpSpPr>
      <p:sp>
        <p:nvSpPr>
          <p:cNvPr id="1294" name="Google Shape;1294;p13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95" name="Google Shape;1295;p13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Fight the SADness </a:t>
            </a:r>
            <a:endParaRPr>
              <a:solidFill>
                <a:srgbClr val="000000"/>
              </a:solidFill>
              <a:latin typeface="Plus Jakarta Sans"/>
              <a:ea typeface="Plus Jakarta Sans"/>
              <a:cs typeface="Plus Jakarta Sans"/>
              <a:sym typeface="Plus Jakarta Sans"/>
            </a:endParaRPr>
          </a:p>
        </p:txBody>
      </p:sp>
      <p:sp>
        <p:nvSpPr>
          <p:cNvPr id="1296" name="Google Shape;1296;p132"/>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If winter hasn’t already arrived, it’s definitely on its way. And with the drop in temperature and the dwindling of daylight, you may feel SAD. Not just sad—SAD. It stands for seasonal affective disorder, and it’s a form of depression that affects millions of Americans each year.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But you don’t have to let it ruin your season. You can tackle the challenges of SAD head-on with these tips.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Could your gloomy disposition be something more serious? Read </a:t>
            </a:r>
            <a:r>
              <a:rPr i="1" lang="en-US" sz="13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our guide to SAD</a:t>
            </a:r>
            <a:r>
              <a:rPr i="1" lang="en-US" sz="1300">
                <a:solidFill>
                  <a:srgbClr val="000000"/>
                </a:solidFill>
                <a:latin typeface="Plus Jakarta Sans"/>
                <a:ea typeface="Plus Jakarta Sans"/>
                <a:cs typeface="Plus Jakarta Sans"/>
                <a:sym typeface="Plus Jakarta Sans"/>
              </a:rPr>
              <a:t> to learn more about the disorder and how it can affect you when winter sets in. (Also available </a:t>
            </a:r>
            <a:r>
              <a:rPr i="1" lang="en-US" sz="13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in Spanish</a:t>
            </a:r>
            <a:r>
              <a:rPr i="1" lang="en-US" sz="1300">
                <a:solidFill>
                  <a:srgbClr val="000000"/>
                </a:solidFill>
                <a:latin typeface="Plus Jakarta Sans"/>
                <a:ea typeface="Plus Jakarta Sans"/>
                <a:cs typeface="Plus Jakarta Sans"/>
                <a:sym typeface="Plus Jakarta Sans"/>
              </a:rPr>
              <a: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#1: </a:t>
            </a:r>
            <a:r>
              <a:rPr lang="en-US" sz="1300">
                <a:solidFill>
                  <a:srgbClr val="000000"/>
                </a:solidFill>
                <a:latin typeface="Plus Jakarta Sans"/>
                <a:ea typeface="Plus Jakarta Sans"/>
                <a:cs typeface="Plus Jakarta Sans"/>
                <a:sym typeface="Plus Jakarta Sans"/>
              </a:rPr>
              <a:t>While experts aren’t sure exactly what causes SAD, many believe that seasonal changes disrupt the body’s internal clock—maybe because of limited daylight during the winter.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Talk with your health care provider. They may recommend light therapy. This method is used to make up for the lack of natural sunshine during colder months.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#2: </a:t>
            </a:r>
            <a:r>
              <a:rPr lang="en-US" sz="1300">
                <a:solidFill>
                  <a:srgbClr val="000000"/>
                </a:solidFill>
                <a:latin typeface="Plus Jakarta Sans"/>
                <a:ea typeface="Plus Jakarta Sans"/>
                <a:cs typeface="Plus Jakarta Sans"/>
                <a:sym typeface="Plus Jakarta Sans"/>
              </a:rPr>
              <a:t>People who have SAD experience some of the same symptoms as people with standard depression, including feelings of hopelessness and trouble concentrating.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Focus on positive thoughts and try not to think too much about how you feel. Instead, distract yourself with your favorite hobbies. Talk with your provider if your symptoms continue.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No one ever said changing your perspective would be easy. But is it worth the effort? Yes! Optimism has a huge impact on health. So </a:t>
            </a:r>
            <a:r>
              <a:rPr i="1" lang="en-US" sz="13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start your journey</a:t>
            </a:r>
            <a:r>
              <a:rPr i="1" lang="en-US" sz="1300">
                <a:solidFill>
                  <a:srgbClr val="FF0000"/>
                </a:solidFill>
                <a:latin typeface="Plus Jakarta Sans"/>
                <a:ea typeface="Plus Jakarta Sans"/>
                <a:cs typeface="Plus Jakarta Sans"/>
                <a:sym typeface="Plus Jakarta Sans"/>
              </a:rPr>
              <a:t> </a:t>
            </a:r>
            <a:r>
              <a:rPr i="1" lang="en-US" sz="1300">
                <a:solidFill>
                  <a:srgbClr val="000000"/>
                </a:solidFill>
                <a:latin typeface="Plus Jakarta Sans"/>
                <a:ea typeface="Plus Jakarta Sans"/>
                <a:cs typeface="Plus Jakarta Sans"/>
                <a:sym typeface="Plus Jakarta Sans"/>
              </a:rPr>
              <a:t>to a rosier outlook today. </a:t>
            </a:r>
            <a:endParaRPr sz="1300">
              <a:solidFill>
                <a:srgbClr val="000000"/>
              </a:solidFill>
              <a:latin typeface="Plus Jakarta Sans"/>
              <a:ea typeface="Plus Jakarta Sans"/>
              <a:cs typeface="Plus Jakarta Sans"/>
              <a:sym typeface="Plus Jakarta Sans"/>
            </a:endParaRPr>
          </a:p>
        </p:txBody>
      </p:sp>
      <p:sp>
        <p:nvSpPr>
          <p:cNvPr id="1297" name="Google Shape;1297;p13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98" name="Google Shape;1298;p132"/>
          <p:cNvGrpSpPr/>
          <p:nvPr/>
        </p:nvGrpSpPr>
        <p:grpSpPr>
          <a:xfrm>
            <a:off x="10219200" y="2637025"/>
            <a:ext cx="681600" cy="681600"/>
            <a:chOff x="10294125" y="1691525"/>
            <a:chExt cx="681600" cy="681600"/>
          </a:xfrm>
        </p:grpSpPr>
        <p:sp>
          <p:nvSpPr>
            <p:cNvPr id="1299" name="Google Shape;1299;p13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0" name="Google Shape;1300;p132"/>
            <p:cNvPicPr preferRelativeResize="0"/>
            <p:nvPr/>
          </p:nvPicPr>
          <p:blipFill>
            <a:blip r:embed="rId6">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5" name="Shape 1305"/>
        <p:cNvGrpSpPr/>
        <p:nvPr/>
      </p:nvGrpSpPr>
      <p:grpSpPr>
        <a:xfrm>
          <a:off x="0" y="0"/>
          <a:ext cx="0" cy="0"/>
          <a:chOff x="0" y="0"/>
          <a:chExt cx="0" cy="0"/>
        </a:xfrm>
      </p:grpSpPr>
      <p:sp>
        <p:nvSpPr>
          <p:cNvPr id="1306" name="Google Shape;1306;p133"/>
          <p:cNvSpPr txBox="1"/>
          <p:nvPr>
            <p:ph type="title"/>
          </p:nvPr>
        </p:nvSpPr>
        <p:spPr>
          <a:xfrm>
            <a:off x="723889" y="0"/>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07" name="Google Shape;1307;p133"/>
          <p:cNvSpPr txBox="1"/>
          <p:nvPr>
            <p:ph idx="2" type="body"/>
          </p:nvPr>
        </p:nvSpPr>
        <p:spPr>
          <a:xfrm>
            <a:off x="723900" y="1701850"/>
            <a:ext cx="8826300" cy="47493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#3: </a:t>
            </a:r>
            <a:r>
              <a:rPr lang="en-US" sz="1300">
                <a:solidFill>
                  <a:srgbClr val="000000"/>
                </a:solidFill>
                <a:latin typeface="Plus Jakarta Sans"/>
                <a:ea typeface="Plus Jakarta Sans"/>
                <a:cs typeface="Plus Jakarta Sans"/>
                <a:sym typeface="Plus Jakarta Sans"/>
              </a:rPr>
              <a:t>SAD can give you an increased appetite and a tendency to put on weight.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Push yourself to be more active—even though it’s cold. Exercise can boost your mood and help you maintain a weight that’s right for you. Try an indoor workout class online or on TV. Or rely on housework, such as vacuuming, sweeping, and going up and down stairs, to get your blood pumping.</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It’s tempting to stay wrapped up under a blanket when the weather turns chilly. But that doesn’t mean you can’t squeeze in time for movement. Follow </a:t>
            </a:r>
            <a:r>
              <a:rPr i="1" lang="en-US" sz="13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these tips</a:t>
            </a:r>
            <a:r>
              <a:rPr i="1" lang="en-US" sz="1300">
                <a:solidFill>
                  <a:srgbClr val="000000"/>
                </a:solidFill>
                <a:latin typeface="Plus Jakarta Sans"/>
                <a:ea typeface="Plus Jakarta Sans"/>
                <a:cs typeface="Plus Jakarta Sans"/>
                <a:sym typeface="Plus Jakarta Sans"/>
              </a:rPr>
              <a:t> for how to bundle up and exercise safely outdoors.</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#4: </a:t>
            </a:r>
            <a:r>
              <a:rPr lang="en-US" sz="1300">
                <a:solidFill>
                  <a:srgbClr val="000000"/>
                </a:solidFill>
                <a:latin typeface="Plus Jakarta Sans"/>
                <a:ea typeface="Plus Jakarta Sans"/>
                <a:cs typeface="Plus Jakarta Sans"/>
                <a:sym typeface="Plus Jakarta Sans"/>
              </a:rPr>
              <a:t>If you have SAD, you’re likely to oversleep and feel generally sluggish.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Spend time with friends and family, and look for ways to get involved in your community, such as volunteering. Socializing can help improve your mood. There’s even some evidence that a lack of social support can worsen depressive symptoms.</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4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1308" name="Google Shape;1308;p133"/>
          <p:cNvGrpSpPr/>
          <p:nvPr/>
        </p:nvGrpSpPr>
        <p:grpSpPr>
          <a:xfrm>
            <a:off x="10219200" y="2637025"/>
            <a:ext cx="681600" cy="681600"/>
            <a:chOff x="10294125" y="2443000"/>
            <a:chExt cx="681600" cy="681600"/>
          </a:xfrm>
        </p:grpSpPr>
        <p:sp>
          <p:nvSpPr>
            <p:cNvPr id="1309" name="Google Shape;1309;p13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0" name="Google Shape;1310;p133"/>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11" name="Google Shape;1311;p133"/>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6" name="Shape 1316"/>
        <p:cNvGrpSpPr/>
        <p:nvPr/>
      </p:nvGrpSpPr>
      <p:grpSpPr>
        <a:xfrm>
          <a:off x="0" y="0"/>
          <a:ext cx="0" cy="0"/>
          <a:chOff x="0" y="0"/>
          <a:chExt cx="0" cy="0"/>
        </a:xfrm>
      </p:grpSpPr>
      <p:pic>
        <p:nvPicPr>
          <p:cNvPr id="1317" name="Google Shape;1317;p13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18" name="Google Shape;1318;p13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9" name="Google Shape;1319;p13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20" name="Google Shape;1320;p13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21" name="Google Shape;1321;p13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22" name="Google Shape;1322;p134"/>
          <p:cNvSpPr txBox="1"/>
          <p:nvPr>
            <p:ph idx="1" type="body"/>
          </p:nvPr>
        </p:nvSpPr>
        <p:spPr>
          <a:xfrm>
            <a:off x="533400" y="2614400"/>
            <a:ext cx="5733300" cy="2198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healthy eating ideas that have been shown to make the holidays healthier for the whole family.</a:t>
            </a:r>
            <a:r>
              <a:rPr lang="en-US"/>
              <a:t> </a:t>
            </a:r>
            <a:endParaRPr/>
          </a:p>
        </p:txBody>
      </p:sp>
      <p:sp>
        <p:nvSpPr>
          <p:cNvPr id="1323" name="Google Shape;1323;p13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24" name="Google Shape;1324;p13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25" name="Google Shape;1325;p13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0" name="Shape 1330"/>
        <p:cNvGrpSpPr/>
        <p:nvPr/>
      </p:nvGrpSpPr>
      <p:grpSpPr>
        <a:xfrm>
          <a:off x="0" y="0"/>
          <a:ext cx="0" cy="0"/>
          <a:chOff x="0" y="0"/>
          <a:chExt cx="0" cy="0"/>
        </a:xfrm>
      </p:grpSpPr>
      <p:sp>
        <p:nvSpPr>
          <p:cNvPr id="1331" name="Google Shape;1331;p135"/>
          <p:cNvSpPr txBox="1"/>
          <p:nvPr>
            <p:ph type="title"/>
          </p:nvPr>
        </p:nvSpPr>
        <p:spPr>
          <a:xfrm>
            <a:off x="723900" y="157100"/>
            <a:ext cx="81534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Holidays</a:t>
            </a:r>
            <a:endParaRPr/>
          </a:p>
          <a:p>
            <a:pPr indent="0" lvl="0" marL="0" rtl="0" algn="l">
              <a:spcBef>
                <a:spcPts val="0"/>
              </a:spcBef>
              <a:spcAft>
                <a:spcPts val="0"/>
              </a:spcAft>
              <a:buNone/>
            </a:pPr>
            <a:r>
              <a:rPr lang="en-US"/>
              <a:t> infographics</a:t>
            </a:r>
            <a:endParaRPr/>
          </a:p>
        </p:txBody>
      </p:sp>
      <p:sp>
        <p:nvSpPr>
          <p:cNvPr id="1332" name="Google Shape;1332;p135"/>
          <p:cNvSpPr txBox="1"/>
          <p:nvPr>
            <p:ph idx="1" type="body"/>
          </p:nvPr>
        </p:nvSpPr>
        <p:spPr>
          <a:xfrm>
            <a:off x="609600" y="17007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healthy eating tips for the kid in all of us this holiday. </a:t>
            </a:r>
            <a:r>
              <a:rPr lang="en-US" sz="1400">
                <a:solidFill>
                  <a:srgbClr val="4C4C4C"/>
                </a:solidFill>
                <a:latin typeface="Plus Jakarta Sans"/>
                <a:ea typeface="Plus Jakarta Sans"/>
                <a:cs typeface="Plus Jakarta Sans"/>
                <a:sym typeface="Plus Jakarta Sans"/>
              </a:rPr>
              <a:t>These graphics will help your audience understand tips to eating well.</a:t>
            </a:r>
            <a:endParaRPr/>
          </a:p>
        </p:txBody>
      </p:sp>
      <p:pic>
        <p:nvPicPr>
          <p:cNvPr id="1333" name="Google Shape;1333;p13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34" name="Google Shape;1334;p13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Healthy holiday eating for kids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Start it right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Pile on the produce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Remake your favorites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Ditch sugary drinks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Model good behavior</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Holly, jolly healthy!</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9" name="Shape 1339"/>
        <p:cNvGrpSpPr/>
        <p:nvPr/>
      </p:nvGrpSpPr>
      <p:grpSpPr>
        <a:xfrm>
          <a:off x="0" y="0"/>
          <a:ext cx="0" cy="0"/>
          <a:chOff x="0" y="0"/>
          <a:chExt cx="0" cy="0"/>
        </a:xfrm>
      </p:grpSpPr>
      <p:sp>
        <p:nvSpPr>
          <p:cNvPr id="1340" name="Google Shape;1340;p13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Swap this for that</a:t>
            </a:r>
            <a:endParaRPr/>
          </a:p>
        </p:txBody>
      </p:sp>
      <p:pic>
        <p:nvPicPr>
          <p:cNvPr id="1341" name="Google Shape;1341;p136"/>
          <p:cNvPicPr preferRelativeResize="0"/>
          <p:nvPr/>
        </p:nvPicPr>
        <p:blipFill rotWithShape="1">
          <a:blip r:embed="rId3">
            <a:alphaModFix/>
          </a:blip>
          <a:srcRect b="23206" l="2414" r="1753" t="0"/>
          <a:stretch/>
        </p:blipFill>
        <p:spPr>
          <a:xfrm>
            <a:off x="2965425" y="1591650"/>
            <a:ext cx="5021826" cy="48462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pic>
        <p:nvPicPr>
          <p:cNvPr id="1347" name="Google Shape;1347;p137"/>
          <p:cNvPicPr preferRelativeResize="0"/>
          <p:nvPr>
            <p:ph idx="2" type="pic"/>
          </p:nvPr>
        </p:nvPicPr>
        <p:blipFill rotWithShape="1">
          <a:blip r:embed="rId3">
            <a:alphaModFix/>
          </a:blip>
          <a:srcRect b="-1260" l="36850" r="-266" t="1260"/>
          <a:stretch/>
        </p:blipFill>
        <p:spPr>
          <a:xfrm flipH="1">
            <a:off x="6458875" y="416100"/>
            <a:ext cx="5733300" cy="6025800"/>
          </a:xfrm>
          <a:prstGeom prst="flowChartDelay">
            <a:avLst/>
          </a:prstGeom>
        </p:spPr>
      </p:pic>
      <p:sp>
        <p:nvSpPr>
          <p:cNvPr id="1348" name="Google Shape;1348;p13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9" name="Google Shape;1349;p13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50" name="Google Shape;1350;p13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51" name="Google Shape;1351;p137"/>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52" name="Google Shape;1352;p137"/>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topics, preventive health, and self-care. </a:t>
            </a:r>
            <a:endParaRPr b="1" sz="1395">
              <a:latin typeface="Plus Jakarta Sans"/>
              <a:ea typeface="Plus Jakarta Sans"/>
              <a:cs typeface="Plus Jakarta Sans"/>
              <a:sym typeface="Plus Jakarta Sans"/>
            </a:endParaRPr>
          </a:p>
        </p:txBody>
      </p:sp>
      <p:sp>
        <p:nvSpPr>
          <p:cNvPr id="1353" name="Google Shape;1353;p137"/>
          <p:cNvSpPr txBox="1"/>
          <p:nvPr>
            <p:ph idx="1" type="body"/>
          </p:nvPr>
        </p:nvSpPr>
        <p:spPr>
          <a:xfrm>
            <a:off x="723900" y="2484975"/>
            <a:ext cx="5115900" cy="2617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A Thanksgiving Menu Tune-Up</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What Do You Know About Holiday Sweets and Treats?</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Quiz</a:t>
            </a:r>
            <a:endParaRPr b="0" sz="1200">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Buying a Bike for Your Child</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54" name="Google Shape;1354;p137"/>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9" name="Shape 1359"/>
        <p:cNvGrpSpPr/>
        <p:nvPr/>
      </p:nvGrpSpPr>
      <p:grpSpPr>
        <a:xfrm>
          <a:off x="0" y="0"/>
          <a:ext cx="0" cy="0"/>
          <a:chOff x="0" y="0"/>
          <a:chExt cx="0" cy="0"/>
        </a:xfrm>
      </p:grpSpPr>
      <p:sp>
        <p:nvSpPr>
          <p:cNvPr id="1360" name="Google Shape;1360;p138"/>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1" name="Google Shape;1361;p138"/>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362" name="Google Shape;1362;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363" name="Google Shape;1363;p138"/>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364" name="Google Shape;1364;p138"/>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65" name="Google Shape;1365;p138"/>
          <p:cNvGrpSpPr/>
          <p:nvPr/>
        </p:nvGrpSpPr>
        <p:grpSpPr>
          <a:xfrm>
            <a:off x="2370600" y="5227825"/>
            <a:ext cx="681600" cy="681600"/>
            <a:chOff x="10294125" y="2443000"/>
            <a:chExt cx="681600" cy="681600"/>
          </a:xfrm>
        </p:grpSpPr>
        <p:sp>
          <p:nvSpPr>
            <p:cNvPr id="1366" name="Google Shape;1366;p13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67" name="Google Shape;1367;p138"/>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68" name="Google Shape;1368;p138"/>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3" name="Shape 1373"/>
        <p:cNvGrpSpPr/>
        <p:nvPr/>
      </p:nvGrpSpPr>
      <p:grpSpPr>
        <a:xfrm>
          <a:off x="0" y="0"/>
          <a:ext cx="0" cy="0"/>
          <a:chOff x="0" y="0"/>
          <a:chExt cx="0" cy="0"/>
        </a:xfrm>
      </p:grpSpPr>
      <p:sp>
        <p:nvSpPr>
          <p:cNvPr id="1374" name="Google Shape;1374;p139"/>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75" name="Google Shape;1375;p139"/>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76" name="Google Shape;1376;p139"/>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377" name="Google Shape;1377;p139"/>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78" name="Google Shape;1378;p139"/>
          <p:cNvGrpSpPr/>
          <p:nvPr/>
        </p:nvGrpSpPr>
        <p:grpSpPr>
          <a:xfrm>
            <a:off x="2657375" y="3637800"/>
            <a:ext cx="681600" cy="681600"/>
            <a:chOff x="10294125" y="1691525"/>
            <a:chExt cx="681600" cy="681600"/>
          </a:xfrm>
        </p:grpSpPr>
        <p:sp>
          <p:nvSpPr>
            <p:cNvPr id="1379" name="Google Shape;1379;p13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0" name="Google Shape;1380;p139"/>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holiday wellness best practices.</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5" name="Shape 1385"/>
        <p:cNvGrpSpPr/>
        <p:nvPr/>
      </p:nvGrpSpPr>
      <p:grpSpPr>
        <a:xfrm>
          <a:off x="0" y="0"/>
          <a:ext cx="0" cy="0"/>
          <a:chOff x="0" y="0"/>
          <a:chExt cx="0" cy="0"/>
        </a:xfrm>
      </p:grpSpPr>
      <p:sp>
        <p:nvSpPr>
          <p:cNvPr id="1386" name="Google Shape;1386;p14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87" name="Google Shape;1387;p14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88" name="Google Shape;1388;p140"/>
          <p:cNvGraphicFramePr/>
          <p:nvPr/>
        </p:nvGraphicFramePr>
        <p:xfrm>
          <a:off x="724801" y="2086875"/>
          <a:ext cx="3000000" cy="3000000"/>
        </p:xfrm>
        <a:graphic>
          <a:graphicData uri="http://schemas.openxmlformats.org/drawingml/2006/table">
            <a:tbl>
              <a:tblPr>
                <a:noFill/>
                <a:tableStyleId>{9A2E383E-2558-4F10-B606-260997ADA858}</a:tableStyleId>
              </a:tblPr>
              <a:tblGrid>
                <a:gridCol w="1793550"/>
                <a:gridCol w="2453200"/>
                <a:gridCol w="6596875"/>
              </a:tblGrid>
              <a:tr h="5419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40825">
                <a:tc rowSpan="3">
                  <a:txBody>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Enjoy the season </a:t>
                      </a:r>
                      <a:endParaRPr b="1" sz="13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Start Some Healthy Holiday Traditions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408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Help for the Holiday Blues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https://schl41demo.staywellhealthlibrary.com/Search/1,2094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1622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Family Fun on a Budget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https://schl41demo.staywellhealthlibrary.com/Library/Wellness/Parenting/1,4590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3" name="Shape 1393"/>
        <p:cNvGrpSpPr/>
        <p:nvPr/>
      </p:nvGrpSpPr>
      <p:grpSpPr>
        <a:xfrm>
          <a:off x="0" y="0"/>
          <a:ext cx="0" cy="0"/>
          <a:chOff x="0" y="0"/>
          <a:chExt cx="0" cy="0"/>
        </a:xfrm>
      </p:grpSpPr>
      <p:sp>
        <p:nvSpPr>
          <p:cNvPr id="1394" name="Google Shape;1394;p14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95" name="Google Shape;1395;p14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96" name="Google Shape;1396;p141"/>
          <p:cNvGraphicFramePr/>
          <p:nvPr/>
        </p:nvGraphicFramePr>
        <p:xfrm>
          <a:off x="735126" y="2106200"/>
          <a:ext cx="3000000" cy="3000000"/>
        </p:xfrm>
        <a:graphic>
          <a:graphicData uri="http://schemas.openxmlformats.org/drawingml/2006/table">
            <a:tbl>
              <a:tblPr>
                <a:noFill/>
                <a:tableStyleId>{9A2E383E-2558-4F10-B606-260997ADA858}</a:tableStyleId>
              </a:tblPr>
              <a:tblGrid>
                <a:gridCol w="1758050"/>
                <a:gridCol w="2404650"/>
                <a:gridCol w="6466300"/>
              </a:tblGrid>
              <a:tr h="3666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70372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stress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Physical Power of Social Support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https://schl41demo.staywellhealthlibrary.com/Search/1,4700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999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Methods That Really Work</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https://schl41demo.staywellhealthlibrary.com/Search/1,3065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Understanding Your Response to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https://schl41demo.staywellhealthlibrary.com/InteractiveTools/RiskAssessments/42,RespondingtoStressMRA</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Stress Trigger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https://schl41demo.staywellhealthlibrary.com/InteractiveTools/RiskAssessments/42,StressfulLifeEventsMRA</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https://schl41demo.staywellhealthlibrary.com/InteractiveTools/Quizzes/40,StressQuiz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1" name="Shape 1401"/>
        <p:cNvGrpSpPr/>
        <p:nvPr/>
      </p:nvGrpSpPr>
      <p:grpSpPr>
        <a:xfrm>
          <a:off x="0" y="0"/>
          <a:ext cx="0" cy="0"/>
          <a:chOff x="0" y="0"/>
          <a:chExt cx="0" cy="0"/>
        </a:xfrm>
      </p:grpSpPr>
      <p:sp>
        <p:nvSpPr>
          <p:cNvPr id="1402" name="Google Shape;1402;p14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03" name="Google Shape;1403;p14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04" name="Google Shape;1404;p142"/>
          <p:cNvGraphicFramePr/>
          <p:nvPr/>
        </p:nvGraphicFramePr>
        <p:xfrm>
          <a:off x="724801" y="1858275"/>
          <a:ext cx="3000000" cy="3000000"/>
        </p:xfrm>
        <a:graphic>
          <a:graphicData uri="http://schemas.openxmlformats.org/drawingml/2006/table">
            <a:tbl>
              <a:tblPr>
                <a:noFill/>
                <a:tableStyleId>{9A2E383E-2558-4F10-B606-260997ADA858}</a:tableStyleId>
              </a:tblPr>
              <a:tblGrid>
                <a:gridCol w="1782850"/>
                <a:gridCol w="2438575"/>
                <a:gridCol w="6557550"/>
              </a:tblGrid>
              <a:tr h="387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58860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Kid-friendly fun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Buying Guidelines for Safe and Fun Toys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https://schl41demo.staywellhealthlibrary.com/Search/1,1922</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56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Toy Safety—Identifying High-Risk Situations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a:t>
                      </a:r>
                      <a:r>
                        <a:rPr lang="en-US" sz="1100">
                          <a:solidFill>
                            <a:schemeClr val="dk1"/>
                          </a:solidFill>
                          <a:latin typeface="Plus Jakarta Sans"/>
                          <a:ea typeface="Plus Jakarta Sans"/>
                          <a:cs typeface="Plus Jakarta Sans"/>
                          <a:sym typeface="Plus Jakarta Sans"/>
                        </a:rPr>
                        <a:t>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https://schl41demo.staywellhealthlibrary.com/Search/90,P02997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https://schl41demo.staywellhealthlibrary.com/Search/90,p06090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Parents: Check Toys for Lead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https://schl41demo.staywellhealthlibrary.com/Search/1,19974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Craft and Play: Princess Hat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https://schl41demo.staywellhealthlibrary.com/Library/Wellness/Parenting/197,30248</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Cardboard-Roll Snowman</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https://schl41demo.staywellhealthlibrary.com/Library/Wellness/Parenting/197,28042</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Buying a Bike for Your Child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https://schl41demo.staywellhealthlibrary.com/Library/Wellness/Parenting/1,2954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Trampoline Safety</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https://schl41demo.staywellhealthlibrary.com/Library/Wellness/Parenting/1,148</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9" name="Shape 1409"/>
        <p:cNvGrpSpPr/>
        <p:nvPr/>
      </p:nvGrpSpPr>
      <p:grpSpPr>
        <a:xfrm>
          <a:off x="0" y="0"/>
          <a:ext cx="0" cy="0"/>
          <a:chOff x="0" y="0"/>
          <a:chExt cx="0" cy="0"/>
        </a:xfrm>
      </p:grpSpPr>
      <p:sp>
        <p:nvSpPr>
          <p:cNvPr id="1410" name="Google Shape;1410;p14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11" name="Google Shape;1411;p14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12" name="Google Shape;1412;p143"/>
          <p:cNvGraphicFramePr/>
          <p:nvPr/>
        </p:nvGraphicFramePr>
        <p:xfrm>
          <a:off x="724801" y="1858275"/>
          <a:ext cx="3000000" cy="3000000"/>
        </p:xfrm>
        <a:graphic>
          <a:graphicData uri="http://schemas.openxmlformats.org/drawingml/2006/table">
            <a:tbl>
              <a:tblPr>
                <a:noFill/>
                <a:tableStyleId>{9A2E383E-2558-4F10-B606-260997ADA858}</a:tableStyleId>
              </a:tblPr>
              <a:tblGrid>
                <a:gridCol w="1782850"/>
                <a:gridCol w="2438575"/>
                <a:gridCol w="6557550"/>
              </a:tblGrid>
              <a:tr h="3716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2105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 tips to use all year</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Emotional Eating: How to Cope</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https://schl41demo.staywellhealthlibrary.com/Search/1,4517</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Why You Should Try Yoga</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https://schl41demo.staywellhealthlibrary.com/Search/1,2767</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Methods That Really Work</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https://schl41demo.staywellhealthlibrary.com/Search/1,3065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Five Fresh Forms of Indoor Fitness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https://schl41demo.staywellhealthlibrary.com/Search/1,1639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Get Moving While Dinner's Cooking</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https://schl41demo.staywellhealthlibrary.com/Search/88,p11164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Staying Fit the Old-fashioned Way</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https://schl41demo.staywellhealthlibrary.com/Search/1,165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Right Comfort Foods to Beat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https://schl41demo.staywellhealthlibrary.com/Search/88,p11180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7" name="Shape 1417"/>
        <p:cNvGrpSpPr/>
        <p:nvPr/>
      </p:nvGrpSpPr>
      <p:grpSpPr>
        <a:xfrm>
          <a:off x="0" y="0"/>
          <a:ext cx="0" cy="0"/>
          <a:chOff x="0" y="0"/>
          <a:chExt cx="0" cy="0"/>
        </a:xfrm>
      </p:grpSpPr>
      <p:sp>
        <p:nvSpPr>
          <p:cNvPr id="1418" name="Google Shape;1418;p14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19" name="Google Shape;1419;p14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20" name="Google Shape;1420;p144"/>
          <p:cNvGraphicFramePr/>
          <p:nvPr/>
        </p:nvGraphicFramePr>
        <p:xfrm>
          <a:off x="724801" y="1858275"/>
          <a:ext cx="3000000" cy="3000000"/>
        </p:xfrm>
        <a:graphic>
          <a:graphicData uri="http://schemas.openxmlformats.org/drawingml/2006/table">
            <a:tbl>
              <a:tblPr>
                <a:noFill/>
                <a:tableStyleId>{9A2E383E-2558-4F10-B606-260997ADA858}</a:tableStyleId>
              </a:tblPr>
              <a:tblGrid>
                <a:gridCol w="1758050"/>
                <a:gridCol w="2404650"/>
                <a:gridCol w="6466300"/>
              </a:tblGrid>
              <a:tr h="3837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46420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The holidays and your mental health</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Help for the Holiday Blues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https://schl41demo.staywellhealthlibrary.com/Search/1,2094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46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Seasonal Affective Disorder or SAD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https://schl41demo.staywellhealthlibrary.com/Search/85,P00755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https://schl41demo.staywellhealthlibrary.com/Search/85,p03848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99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Boosting Your Mental Health</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https://schl41demo.staywellhealthlibrary.com/Search/1,1546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Depression Risk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https://schl41demo.staywellhealthlibrary.com/InteractiveTools/RiskAssessments/42,DepressionMRA</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Use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https://schl41demo.staywellhealthlibrary.com/InteractiveTools/RiskAssessments/42,AlcoholUseAssessment</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Social Drinking vs. Problem Drinking</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https://schl41demo.staywellhealthlibrary.com/Search/1,870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Alcohol Abuse?</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https://schl41demo.staywellhealthlibrary.com/Search/40,AlcoholAbuseQuiz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5" name="Shape 1425"/>
        <p:cNvGrpSpPr/>
        <p:nvPr/>
      </p:nvGrpSpPr>
      <p:grpSpPr>
        <a:xfrm>
          <a:off x="0" y="0"/>
          <a:ext cx="0" cy="0"/>
          <a:chOff x="0" y="0"/>
          <a:chExt cx="0" cy="0"/>
        </a:xfrm>
      </p:grpSpPr>
      <p:sp>
        <p:nvSpPr>
          <p:cNvPr id="1426" name="Google Shape;1426;p145"/>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427" name="Google Shape;1427;p145"/>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28" name="Google Shape;1428;p145"/>
          <p:cNvGraphicFramePr/>
          <p:nvPr/>
        </p:nvGraphicFramePr>
        <p:xfrm>
          <a:off x="724801" y="2010675"/>
          <a:ext cx="3000000" cy="3000000"/>
        </p:xfrm>
        <a:graphic>
          <a:graphicData uri="http://schemas.openxmlformats.org/drawingml/2006/table">
            <a:tbl>
              <a:tblPr>
                <a:noFill/>
                <a:tableStyleId>{9A2E383E-2558-4F10-B606-260997ADA858}</a:tableStyleId>
              </a:tblPr>
              <a:tblGrid>
                <a:gridCol w="1758050"/>
                <a:gridCol w="2404650"/>
                <a:gridCol w="6466300"/>
              </a:tblGrid>
              <a:tr h="5170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577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Winter fun &amp; safety</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Take the Snow Sports Safety Quiz</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https://schl41demo.staywellhealthlibrary.com/InteractiveTools/Quizzes/40,WinterSportsQuiz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957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Myths and Tips About Dressing for Winter</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https://schl41demo.staywellhealthlibrary.com/Search/1,696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8237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Exercising in the Cold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https://schl41demo.staywellhealthlibrary.com/Search/1,161</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147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 Safe This Winter</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https://schl41demo.staywellhealthlibrary.com/Search/1,4319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id="1434" name="Google Shape;1434;p146"/>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435" name="Google Shape;1435;p146"/>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CHL </a:t>
            </a:r>
            <a:r>
              <a:rPr lang="en-US" sz="1600">
                <a:latin typeface="Plus Jakarta Sans"/>
                <a:ea typeface="Plus Jakarta Sans"/>
                <a:cs typeface="Plus Jakarta Sans"/>
                <a:sym typeface="Plus Jakarta Sans"/>
              </a:rPr>
              <a:t>videos</a:t>
            </a:r>
            <a:r>
              <a:rPr lang="en-US" sz="1600">
                <a:latin typeface="Plus Jakarta Sans"/>
                <a:ea typeface="Plus Jakarta Sans"/>
                <a:cs typeface="Plus Jakarta Sans"/>
                <a:sym typeface="Plus Jakarta Sans"/>
              </a:rPr>
              <a:t> are </a:t>
            </a:r>
            <a:r>
              <a:rPr lang="en-US" sz="1600">
                <a:latin typeface="Plus Jakarta Sans"/>
                <a:ea typeface="Plus Jakarta Sans"/>
                <a:cs typeface="Plus Jakarta Sans"/>
                <a:sym typeface="Plus Jakarta Sans"/>
              </a:rPr>
              <a:t>available in English and Spanish. Here are some highlighted titles.</a:t>
            </a:r>
            <a:endParaRPr sz="1600">
              <a:latin typeface="Plus Jakarta Sans"/>
              <a:ea typeface="Plus Jakarta Sans"/>
              <a:cs typeface="Plus Jakarta Sans"/>
              <a:sym typeface="Plus Jakarta Sans"/>
            </a:endParaRPr>
          </a:p>
        </p:txBody>
      </p:sp>
      <p:graphicFrame>
        <p:nvGraphicFramePr>
          <p:cNvPr id="1436" name="Google Shape;1436;p146"/>
          <p:cNvGraphicFramePr/>
          <p:nvPr/>
        </p:nvGraphicFramePr>
        <p:xfrm>
          <a:off x="465376" y="1794350"/>
          <a:ext cx="3000000" cy="3000000"/>
        </p:xfrm>
        <a:graphic>
          <a:graphicData uri="http://schemas.openxmlformats.org/drawingml/2006/table">
            <a:tbl>
              <a:tblPr>
                <a:noFill/>
                <a:tableStyleId>{9A2E383E-2558-4F10-B606-260997ADA858}</a:tableStyleId>
              </a:tblPr>
              <a:tblGrid>
                <a:gridCol w="1304225"/>
                <a:gridCol w="1646875"/>
                <a:gridCol w="7782050"/>
              </a:tblGrid>
              <a:tr h="440250">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491425">
                <a:tc rowSpan="8">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Videos</a:t>
                      </a:r>
                      <a:endParaRPr b="1" sz="12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Insomnia</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5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https://schl41demo.staywellhealthlibrary.com/MultimediaRoom/VideoLibrary/?e=0#player:138,W1414</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https://schl41demo.staywellhealthlibrary.com/spanish/VideoLibrary/?e=0#player:138,W1426</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491550">
                <a:tc vMerge="1"/>
                <a:tc vMerge="1"/>
                <a:tc vMerge="1"/>
              </a:tr>
              <a:tr h="442950">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The Challenges of Healthy Eating</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https://schl41demo.staging.staywellhealthlibrary.com/MultimediaRoom/VideoLibrary/?e=0#player:207,WN01721_eng</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https://schl41demo.staging.staywellhealthlibrary.com/MultimediaRoom/VideoLibrary/?e=0#player:207,WN01721_spa</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0025">
                <a:tc vMerge="1"/>
                <a:tc vMerge="1"/>
                <a:tc vMerge="1"/>
              </a:tr>
              <a:tr h="5075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Relaxation: Streams</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https://schl41demo.staging.staywellhealthlibrary.com/MultimediaRoom/VideoLibrary/?e=0#player:138,W1802</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https://schl41demo.staywellhealthlibrary.com/spanish/VideoLibrary/?e=0#player:138,K1987</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717550">
                <a:tc vMerge="1"/>
                <a:tc vMerge="1"/>
                <a:tc vMerge="1"/>
              </a:tr>
              <a:tr h="47525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Relaxation: Waterfalls</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 </a:t>
                      </a:r>
                      <a:endParaRPr sz="15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https://schl41demo.staging.staywellhealthlibrary.com/MultimediaRoom/VideoLibrary/?e=0#player:138,W1801</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https://schl41demo.staywellhealthlibrary.com/spanish/VideoLibrary/?e=0#player:138,K1986</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49875">
                <a:tc vMerge="1"/>
                <a:tc vMerge="1"/>
                <a:tc vMerge="1"/>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sp>
        <p:nvSpPr>
          <p:cNvPr id="1442" name="Google Shape;1442;p14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443" name="Google Shape;1443;p147"/>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444" name="Google Shape;1444;p147"/>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445" name="Google Shape;1445;p147"/>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446" name="Google Shape;1446;p147"/>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447" name="Google Shape;1447;p147"/>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448" name="Google Shape;1448;p147"/>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449" name="Google Shape;1449;p147"/>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4" name="Shape 1454"/>
        <p:cNvGrpSpPr/>
        <p:nvPr/>
      </p:nvGrpSpPr>
      <p:grpSpPr>
        <a:xfrm>
          <a:off x="0" y="0"/>
          <a:ext cx="0" cy="0"/>
          <a:chOff x="0" y="0"/>
          <a:chExt cx="0" cy="0"/>
        </a:xfrm>
      </p:grpSpPr>
      <p:sp>
        <p:nvSpPr>
          <p:cNvPr id="1455" name="Google Shape;1455;p14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56" name="Google Shape;1456;p14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57" name="Google Shape;1457;p14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58" name="Google Shape;1458;p148"/>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59" name="Google Shape;1459;p148"/>
          <p:cNvGrpSpPr/>
          <p:nvPr/>
        </p:nvGrpSpPr>
        <p:grpSpPr>
          <a:xfrm>
            <a:off x="9827386" y="1177750"/>
            <a:ext cx="612622" cy="612000"/>
            <a:chOff x="10134200" y="974025"/>
            <a:chExt cx="681600" cy="612000"/>
          </a:xfrm>
        </p:grpSpPr>
        <p:sp>
          <p:nvSpPr>
            <p:cNvPr id="1460" name="Google Shape;1460;p14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61" name="Google Shape;1461;p148"/>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62" name="Google Shape;1462;p148"/>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63" name="Google Shape;1463;p148"/>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4" name="Google Shape;1464;p148"/>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465" name="Google Shape;1465;p148"/>
          <p:cNvSpPr txBox="1"/>
          <p:nvPr/>
        </p:nvSpPr>
        <p:spPr>
          <a:xfrm>
            <a:off x="8163388" y="36156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6" name="Google Shape;1166;p12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7" name="Google Shape;1167;p12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holiday-related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8" name="Google Shape;1168;p12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9" name="Google Shape;1169;p12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70" name="Google Shape;1170;p12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Holidays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71" name="Google Shape;1171;p12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72" name="Google Shape;1172;p12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73" name="Google Shape;1173;p12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74" name="Google Shape;1174;p12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5" name="Google Shape;1175;p12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6" name="Google Shape;1176;p12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2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83" name="Google Shape;1183;p1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1184" name="Google Shape;1184;p1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5" name="Google Shape;1185;p124"/>
          <p:cNvSpPr txBox="1"/>
          <p:nvPr/>
        </p:nvSpPr>
        <p:spPr>
          <a:xfrm>
            <a:off x="862647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6" name="Google Shape;1186;p124"/>
          <p:cNvGrpSpPr/>
          <p:nvPr/>
        </p:nvGrpSpPr>
        <p:grpSpPr>
          <a:xfrm>
            <a:off x="10050264" y="1253950"/>
            <a:ext cx="612622" cy="612000"/>
            <a:chOff x="10134200" y="974025"/>
            <a:chExt cx="681600" cy="612000"/>
          </a:xfrm>
        </p:grpSpPr>
        <p:sp>
          <p:nvSpPr>
            <p:cNvPr id="1187" name="Google Shape;1187;p1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8" name="Google Shape;1188;p12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1189" name="Google Shape;1189;p12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90" name="Google Shape;1190;p1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192" name="Google Shape;1192;p124"/>
          <p:cNvSpPr txBox="1"/>
          <p:nvPr/>
        </p:nvSpPr>
        <p:spPr>
          <a:xfrm>
            <a:off x="8463363" y="35930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2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199" name="Google Shape;1199;p12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0" name="Google Shape;1200;p12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1" name="Google Shape;1201;p12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202" name="Google Shape;1202;p12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03" name="Google Shape;1203;p12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04" name="Google Shape;1204;p12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26"/>
          <p:cNvSpPr txBox="1"/>
          <p:nvPr>
            <p:ph type="title"/>
          </p:nvPr>
        </p:nvSpPr>
        <p:spPr>
          <a:xfrm>
            <a:off x="740664" y="-864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Managing your mood </a:t>
            </a:r>
            <a:endParaRPr/>
          </a:p>
        </p:txBody>
      </p:sp>
      <p:graphicFrame>
        <p:nvGraphicFramePr>
          <p:cNvPr id="1211" name="Google Shape;1211;p126"/>
          <p:cNvGraphicFramePr/>
          <p:nvPr/>
        </p:nvGraphicFramePr>
        <p:xfrm>
          <a:off x="678763" y="1419888"/>
          <a:ext cx="3000000" cy="3000000"/>
        </p:xfrm>
        <a:graphic>
          <a:graphicData uri="http://schemas.openxmlformats.org/drawingml/2006/table">
            <a:tbl>
              <a:tblPr>
                <a:noFill/>
                <a:tableStyleId>{9A2E383E-2558-4F10-B606-260997ADA858}</a:tableStyleId>
              </a:tblPr>
              <a:tblGrid>
                <a:gridCol w="3887625"/>
                <a:gridCol w="3297350"/>
                <a:gridCol w="2014275"/>
              </a:tblGrid>
              <a:tr h="533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74150">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Gift buying, meal planning, traveling out of town. All these things can make the season feel … less than festive. How do you cope with holiday stress? Try these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 </a:t>
                      </a: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https://schl41demo.staywellhealthlibrary.com/Library/DiseasesConditions/Adult/Women/85,P01562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https://schl41demo.staywellhealthlibrary.com/spanish/DiseasesConditions/Adult/Women/85,P04662</a:t>
                      </a:r>
                      <a:r>
                        <a:rPr lang="en-US" sz="1100">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17050">
                <a:tc>
                  <a:txBody>
                    <a:bodyPr/>
                    <a:lstStyle/>
                    <a:p>
                      <a:pPr indent="0" lvl="0" marL="0" marR="0" rtl="0" algn="l">
                        <a:lnSpc>
                          <a:spcPct val="100000"/>
                        </a:lnSpc>
                        <a:spcBef>
                          <a:spcPts val="0"/>
                        </a:spcBef>
                        <a:spcAft>
                          <a:spcPts val="0"/>
                        </a:spcAft>
                        <a:buClr>
                          <a:srgbClr val="000000"/>
                        </a:buClr>
                        <a:buSzPts val="1000"/>
                        <a:buFont typeface="Arial"/>
                        <a:buNone/>
                      </a:pPr>
                      <a:r>
                        <a:rPr lang="en-US" sz="1200">
                          <a:latin typeface="Plus Jakarta Sans"/>
                          <a:ea typeface="Plus Jakarta Sans"/>
                          <a:cs typeface="Plus Jakarta Sans"/>
                          <a:sym typeface="Plus Jakarta Sans"/>
                        </a:rPr>
                        <a:t>Feeling a bit blue amidst all the holiday sparkle? Here’s how to navigate your emotions, ease stress, and make YOU the priority.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https://schl41demo.staywellhealthlibrary.com/Search/1,2094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005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Winter’s darkest days are approaching. ❄️ Are you prepared for the mood shifts? Test your SAD knowledge with our quiz.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https://schl41demo.staywellhealthlibrary.com/Search/40,SeasonalAffectiveDisQuiz</a:t>
                      </a:r>
                      <a:r>
                        <a:rPr lang="en-US">
                          <a:solidFill>
                            <a:schemeClr val="accent3"/>
                          </a:solidFill>
                          <a:latin typeface="Plus Jakarta Sans"/>
                          <a:ea typeface="Plus Jakarta Sans"/>
                          <a:cs typeface="Plus Jakarta Sans"/>
                          <a:sym typeface="Plus Jakarta Sans"/>
                        </a:rPr>
                        <a:t> </a:t>
                      </a:r>
                      <a:endParaRPr>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12" name="Google Shape;1212;p12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sitting on a couch holding a string of lights&#10;&#10;Description automatically generated" id="1213" name="Google Shape;1213;p126"/>
          <p:cNvPicPr preferRelativeResize="0"/>
          <p:nvPr/>
        </p:nvPicPr>
        <p:blipFill>
          <a:blip r:embed="rId7">
            <a:alphaModFix/>
          </a:blip>
          <a:stretch>
            <a:fillRect/>
          </a:stretch>
        </p:blipFill>
        <p:spPr>
          <a:xfrm>
            <a:off x="7952555" y="2124675"/>
            <a:ext cx="1719072" cy="1143000"/>
          </a:xfrm>
          <a:prstGeom prst="rect">
            <a:avLst/>
          </a:prstGeom>
          <a:noFill/>
          <a:ln>
            <a:noFill/>
          </a:ln>
        </p:spPr>
      </p:pic>
      <p:pic>
        <p:nvPicPr>
          <p:cNvPr descr="teenage boy wearing christmas jumper, and baubles in hair, covering face with hand - holiday stress stock pictures, royalty-free photos &amp; images" id="1214" name="Google Shape;1214;p126"/>
          <p:cNvPicPr preferRelativeResize="0"/>
          <p:nvPr/>
        </p:nvPicPr>
        <p:blipFill>
          <a:blip r:embed="rId8">
            <a:alphaModFix/>
          </a:blip>
          <a:stretch>
            <a:fillRect/>
          </a:stretch>
        </p:blipFill>
        <p:spPr>
          <a:xfrm>
            <a:off x="7954129" y="3769209"/>
            <a:ext cx="1715925" cy="1141525"/>
          </a:xfrm>
          <a:prstGeom prst="rect">
            <a:avLst/>
          </a:prstGeom>
          <a:noFill/>
          <a:ln>
            <a:noFill/>
          </a:ln>
        </p:spPr>
      </p:pic>
      <p:pic>
        <p:nvPicPr>
          <p:cNvPr descr="A person sitting in front of a window&#10;&#10;Description automatically generated" id="1215" name="Google Shape;1215;p126"/>
          <p:cNvPicPr preferRelativeResize="0"/>
          <p:nvPr/>
        </p:nvPicPr>
        <p:blipFill>
          <a:blip r:embed="rId9">
            <a:alphaModFix/>
          </a:blip>
          <a:stretch>
            <a:fillRect/>
          </a:stretch>
        </p:blipFill>
        <p:spPr>
          <a:xfrm>
            <a:off x="7952556" y="5082928"/>
            <a:ext cx="1719072" cy="1143000"/>
          </a:xfrm>
          <a:prstGeom prst="rect">
            <a:avLst/>
          </a:prstGeom>
          <a:noFill/>
          <a:ln>
            <a:noFill/>
          </a:ln>
        </p:spPr>
      </p:pic>
      <p:sp>
        <p:nvSpPr>
          <p:cNvPr id="1216" name="Google Shape;1216;p126"/>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17" name="Google Shape;1217;p126"/>
          <p:cNvGrpSpPr/>
          <p:nvPr/>
        </p:nvGrpSpPr>
        <p:grpSpPr>
          <a:xfrm>
            <a:off x="10752600" y="2941825"/>
            <a:ext cx="681600" cy="681600"/>
            <a:chOff x="10294125" y="1691525"/>
            <a:chExt cx="681600" cy="681600"/>
          </a:xfrm>
        </p:grpSpPr>
        <p:sp>
          <p:nvSpPr>
            <p:cNvPr id="1218" name="Google Shape;1218;p12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9" name="Google Shape;1219;p126"/>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12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Healthy holiday food choices</a:t>
            </a:r>
            <a:endParaRPr/>
          </a:p>
        </p:txBody>
      </p:sp>
      <p:graphicFrame>
        <p:nvGraphicFramePr>
          <p:cNvPr id="1226" name="Google Shape;1226;p127"/>
          <p:cNvGraphicFramePr/>
          <p:nvPr/>
        </p:nvGraphicFramePr>
        <p:xfrm>
          <a:off x="741363" y="1331363"/>
          <a:ext cx="3000000" cy="3000000"/>
        </p:xfrm>
        <a:graphic>
          <a:graphicData uri="http://schemas.openxmlformats.org/drawingml/2006/table">
            <a:tbl>
              <a:tblPr>
                <a:noFill/>
                <a:tableStyleId>{9A2E383E-2558-4F10-B606-260997ADA858}</a:tableStyleId>
              </a:tblPr>
              <a:tblGrid>
                <a:gridCol w="3836850"/>
                <a:gridCol w="3416550"/>
                <a:gridCol w="2035650"/>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77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Deck your plate with healthy, stress-busting comfort foods! These snacks can be a guilt-free pick-me-up for any festive occasion.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https://schl41demo.staywellhealthlibrary.com/Search/88,p11180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Attention, bakers: Think you’re a master in holiday sweets and treats? ⛄🍪 It’s time to check your know-how with our quiz. Get your whisks ready … 3-2-1, go!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https://schl41demo.staywellhealthlibrary.com/Search/40,TreatsQuiz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54325">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It may not be a bowl of figgy pudding, but it’s close! Serve gingered rice pudding this season as a gluten-free, low-sugar treat. Top with orange slices for a citrus burst.</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https://schl41demo.staywellhealthlibrary.com/Library/Recipes/Dietary/HealthyDessert/30,287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7" name="Google Shape;1227;p12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28" name="Google Shape;1228;p127"/>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29" name="Google Shape;1229;p127"/>
          <p:cNvGrpSpPr/>
          <p:nvPr/>
        </p:nvGrpSpPr>
        <p:grpSpPr>
          <a:xfrm>
            <a:off x="10761675" y="2629625"/>
            <a:ext cx="681600" cy="681600"/>
            <a:chOff x="10294125" y="2443000"/>
            <a:chExt cx="681600" cy="681600"/>
          </a:xfrm>
        </p:grpSpPr>
        <p:sp>
          <p:nvSpPr>
            <p:cNvPr id="1230" name="Google Shape;1230;p12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1" name="Google Shape;1231;p127"/>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sharing the food and the good laughs - healthy holiday food stock pictures, royalty-free photos &amp; images" id="1232" name="Google Shape;1232;p127"/>
          <p:cNvPicPr preferRelativeResize="0"/>
          <p:nvPr/>
        </p:nvPicPr>
        <p:blipFill>
          <a:blip r:embed="rId7">
            <a:alphaModFix/>
          </a:blip>
          <a:stretch>
            <a:fillRect/>
          </a:stretch>
        </p:blipFill>
        <p:spPr>
          <a:xfrm>
            <a:off x="8116534" y="1933257"/>
            <a:ext cx="1719073" cy="1143000"/>
          </a:xfrm>
          <a:prstGeom prst="rect">
            <a:avLst/>
          </a:prstGeom>
          <a:noFill/>
          <a:ln>
            <a:noFill/>
          </a:ln>
        </p:spPr>
      </p:pic>
      <p:pic>
        <p:nvPicPr>
          <p:cNvPr descr="A person and two girls holding cookies&#10;&#10;Description automatically generated" id="1233" name="Google Shape;1233;p127"/>
          <p:cNvPicPr preferRelativeResize="0"/>
          <p:nvPr/>
        </p:nvPicPr>
        <p:blipFill>
          <a:blip r:embed="rId8">
            <a:alphaModFix/>
          </a:blip>
          <a:stretch>
            <a:fillRect/>
          </a:stretch>
        </p:blipFill>
        <p:spPr>
          <a:xfrm>
            <a:off x="8116525" y="3229025"/>
            <a:ext cx="1719072" cy="1143000"/>
          </a:xfrm>
          <a:prstGeom prst="rect">
            <a:avLst/>
          </a:prstGeom>
          <a:noFill/>
          <a:ln>
            <a:noFill/>
          </a:ln>
        </p:spPr>
      </p:pic>
      <p:pic>
        <p:nvPicPr>
          <p:cNvPr descr="A dessert in a glass cup&#10;&#10;Description automatically generated" id="1234" name="Google Shape;1234;p127"/>
          <p:cNvPicPr preferRelativeResize="0"/>
          <p:nvPr/>
        </p:nvPicPr>
        <p:blipFill rotWithShape="1">
          <a:blip r:embed="rId9">
            <a:alphaModFix/>
          </a:blip>
          <a:srcRect b="14950" l="0" r="0" t="18333"/>
          <a:stretch/>
        </p:blipFill>
        <p:spPr>
          <a:xfrm>
            <a:off x="8116525" y="4573325"/>
            <a:ext cx="1719072" cy="1143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128"/>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Find your joy this holiday season</a:t>
            </a:r>
            <a:endParaRPr/>
          </a:p>
        </p:txBody>
      </p:sp>
      <p:graphicFrame>
        <p:nvGraphicFramePr>
          <p:cNvPr id="1241" name="Google Shape;1241;p128"/>
          <p:cNvGraphicFramePr/>
          <p:nvPr/>
        </p:nvGraphicFramePr>
        <p:xfrm>
          <a:off x="741363" y="1712363"/>
          <a:ext cx="3000000" cy="3000000"/>
        </p:xfrm>
        <a:graphic>
          <a:graphicData uri="http://schemas.openxmlformats.org/drawingml/2006/table">
            <a:tbl>
              <a:tblPr>
                <a:noFill/>
                <a:tableStyleId>{9A2E383E-2558-4F10-B606-260997ADA858}</a:tableStyleId>
              </a:tblPr>
              <a:tblGrid>
                <a:gridCol w="3836850"/>
                <a:gridCol w="3416550"/>
                <a:gridCol w="2035650"/>
              </a:tblGrid>
              <a:tr h="5027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19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New season, new traditions! Let’s add a sprinkle of wellness to our holiday routines. From home workouts to emotional self-care, use these tips to find your joy.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a:t>
                      </a:r>
                      <a:r>
                        <a:rPr lang="en-US" sz="1100">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269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holidays are a time for comfort and joy, but did you know they’re also high time for heart attacks? Stay heart smart, and don’t let your health snowball this season.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https://schl41demo.staywellhealthlibrary.com/Search/6,1658803466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42" name="Google Shape;1242;p128"/>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home workout with love emotion-stock photo - at home workout fun stock pictures, royalty-free photos &amp; images" id="1243" name="Google Shape;1243;p128"/>
          <p:cNvPicPr preferRelativeResize="0"/>
          <p:nvPr/>
        </p:nvPicPr>
        <p:blipFill>
          <a:blip r:embed="rId5">
            <a:alphaModFix/>
          </a:blip>
          <a:stretch>
            <a:fillRect/>
          </a:stretch>
        </p:blipFill>
        <p:spPr>
          <a:xfrm>
            <a:off x="8171825" y="2294841"/>
            <a:ext cx="1719073" cy="1143000"/>
          </a:xfrm>
          <a:prstGeom prst="rect">
            <a:avLst/>
          </a:prstGeom>
          <a:noFill/>
          <a:ln>
            <a:noFill/>
          </a:ln>
        </p:spPr>
      </p:pic>
      <p:pic>
        <p:nvPicPr>
          <p:cNvPr descr="A person in a blue jacket and white hat in the snow&#10;&#10;Description automatically generated" id="1244" name="Google Shape;1244;p128"/>
          <p:cNvPicPr preferRelativeResize="0"/>
          <p:nvPr/>
        </p:nvPicPr>
        <p:blipFill>
          <a:blip r:embed="rId6">
            <a:alphaModFix/>
          </a:blip>
          <a:stretch>
            <a:fillRect/>
          </a:stretch>
        </p:blipFill>
        <p:spPr>
          <a:xfrm>
            <a:off x="8171825" y="3862875"/>
            <a:ext cx="1719072" cy="1143000"/>
          </a:xfrm>
          <a:prstGeom prst="rect">
            <a:avLst/>
          </a:prstGeom>
          <a:noFill/>
          <a:ln>
            <a:noFill/>
          </a:ln>
        </p:spPr>
      </p:pic>
      <p:sp>
        <p:nvSpPr>
          <p:cNvPr id="1245" name="Google Shape;1245;p128"/>
          <p:cNvSpPr txBox="1"/>
          <p:nvPr/>
        </p:nvSpPr>
        <p:spPr>
          <a:xfrm>
            <a:off x="10098975" y="30492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6" name="Google Shape;1246;p128"/>
          <p:cNvGrpSpPr/>
          <p:nvPr/>
        </p:nvGrpSpPr>
        <p:grpSpPr>
          <a:xfrm>
            <a:off x="10761675" y="2324825"/>
            <a:ext cx="681600" cy="681600"/>
            <a:chOff x="10294125" y="2443000"/>
            <a:chExt cx="681600" cy="681600"/>
          </a:xfrm>
        </p:grpSpPr>
        <p:sp>
          <p:nvSpPr>
            <p:cNvPr id="1247" name="Google Shape;1247;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8" name="Google Shape;1248;p128"/>
            <p:cNvPicPr preferRelativeResize="0"/>
            <p:nvPr/>
          </p:nvPicPr>
          <p:blipFill>
            <a:blip r:embed="rId7">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12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Play safely this holiday</a:t>
            </a:r>
            <a:endParaRPr/>
          </a:p>
        </p:txBody>
      </p:sp>
      <p:graphicFrame>
        <p:nvGraphicFramePr>
          <p:cNvPr id="1255" name="Google Shape;1255;p129"/>
          <p:cNvGraphicFramePr/>
          <p:nvPr/>
        </p:nvGraphicFramePr>
        <p:xfrm>
          <a:off x="741363" y="1712363"/>
          <a:ext cx="3000000" cy="3000000"/>
        </p:xfrm>
        <a:graphic>
          <a:graphicData uri="http://schemas.openxmlformats.org/drawingml/2006/table">
            <a:tbl>
              <a:tblPr>
                <a:noFill/>
                <a:tableStyleId>{9A2E383E-2558-4F10-B606-260997ADA858}</a:tableStyleId>
              </a:tblPr>
              <a:tblGrid>
                <a:gridCol w="3836850"/>
                <a:gridCol w="3416550"/>
                <a:gridCol w="2035650"/>
              </a:tblGrid>
              <a:tr h="453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25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Dashing through the snow, in a cautious open sleigh! 🛷 Make sure your holiday toys are approved for play. Avoid mishaps with our safety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https://schl41demo.staywellhealthlibrary.com/Search/90,P02997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r>
                        <a:rPr lang="en-US" sz="1100">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https://schl41demo.staywellhealthlibrary.com/Search/90,p06090</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6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Picking the perfect toy for the child in your life? It’s not just about fun but safety, too. Dive into our guidelines for smart toy purchases.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ttps://schl41demo.staywellhealthlibrary.com/Search/1,1922</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6" name="Google Shape;1256;p12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7" name="Google Shape;1257;p129"/>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1258" name="Google Shape;1258;p129"/>
          <p:cNvGrpSpPr/>
          <p:nvPr/>
        </p:nvGrpSpPr>
        <p:grpSpPr>
          <a:xfrm>
            <a:off x="10752600" y="2408425"/>
            <a:ext cx="681600" cy="681600"/>
            <a:chOff x="10294125" y="1691525"/>
            <a:chExt cx="681600" cy="681600"/>
          </a:xfrm>
        </p:grpSpPr>
        <p:sp>
          <p:nvSpPr>
            <p:cNvPr id="1259" name="Google Shape;1259;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0" name="Google Shape;1260;p12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christmas background with dinosaur wrapped in christmas lights and bow - holiday toys stock pictures, royalty-free photos &amp; images" id="1261" name="Google Shape;1261;p129"/>
          <p:cNvPicPr preferRelativeResize="0"/>
          <p:nvPr/>
        </p:nvPicPr>
        <p:blipFill>
          <a:blip r:embed="rId7">
            <a:alphaModFix/>
          </a:blip>
          <a:stretch>
            <a:fillRect/>
          </a:stretch>
        </p:blipFill>
        <p:spPr>
          <a:xfrm>
            <a:off x="8169663" y="2282025"/>
            <a:ext cx="1719072" cy="1143000"/>
          </a:xfrm>
          <a:prstGeom prst="rect">
            <a:avLst/>
          </a:prstGeom>
          <a:noFill/>
          <a:ln>
            <a:noFill/>
          </a:ln>
        </p:spPr>
      </p:pic>
      <p:pic>
        <p:nvPicPr>
          <p:cNvPr descr="A child playing with blocks&#10;&#10;Description automatically generated" id="1262" name="Google Shape;1262;p129"/>
          <p:cNvPicPr preferRelativeResize="0"/>
          <p:nvPr/>
        </p:nvPicPr>
        <p:blipFill>
          <a:blip r:embed="rId8">
            <a:alphaModFix/>
          </a:blip>
          <a:stretch>
            <a:fillRect/>
          </a:stretch>
        </p:blipFill>
        <p:spPr>
          <a:xfrm>
            <a:off x="8549138" y="3690904"/>
            <a:ext cx="960120" cy="145270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