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37.xml"/>
  <Override ContentType="application/vnd.openxmlformats-officedocument.presentationml.slideLayout+xml" PartName="/ppt/slideLayouts/slideLayout62.xml"/>
  <Override ContentType="application/vnd.openxmlformats-officedocument.presentationml.slideLayout+xml" PartName="/ppt/slideLayouts/slideLayout54.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46.xml"/>
  <Override ContentType="application/vnd.openxmlformats-officedocument.presentationml.slideLayout+xml" PartName="/ppt/slideLayouts/slideLayout70.xml"/>
  <Override ContentType="application/vnd.openxmlformats-officedocument.presentationml.slideLayout+xml" PartName="/ppt/slideLayouts/slideLayout20.xml"/>
  <Override ContentType="application/vnd.openxmlformats-officedocument.presentationml.slideLayout+xml" PartName="/ppt/slideLayouts/slideLayout55.xml"/>
  <Override ContentType="application/vnd.openxmlformats-officedocument.presentationml.slideLayout+xml" PartName="/ppt/slideLayouts/slideLayout61.xml"/>
  <Override ContentType="application/vnd.openxmlformats-officedocument.presentationml.slideLayout+xml" PartName="/ppt/slideLayouts/slideLayout38.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52.xml"/>
  <Override ContentType="application/vnd.openxmlformats-officedocument.presentationml.slideLayout+xml" PartName="/ppt/slideLayouts/slideLayout64.xml"/>
  <Override ContentType="application/vnd.openxmlformats-officedocument.presentationml.slideLayout+xml" PartName="/ppt/slideLayouts/slideLayout21.xml"/>
  <Override ContentType="application/vnd.openxmlformats-officedocument.presentationml.slideLayout+xml" PartName="/ppt/slideLayouts/slideLayout60.xml"/>
  <Override ContentType="application/vnd.openxmlformats-officedocument.presentationml.slideLayout+xml" PartName="/ppt/slideLayouts/slideLayout47.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78.xml"/>
  <Override ContentType="application/vnd.openxmlformats-officedocument.presentationml.slideLayout+xml" PartName="/ppt/slideLayouts/slideLayout65.xml"/>
  <Override ContentType="application/vnd.openxmlformats-officedocument.presentationml.slideLayout+xml" PartName="/ppt/slideLayouts/slideLayout22.xml"/>
  <Override ContentType="application/vnd.openxmlformats-officedocument.presentationml.slideLayout+xml" PartName="/ppt/slideLayouts/slideLayout35.xml"/>
  <Override ContentType="application/vnd.openxmlformats-officedocument.presentationml.slideLayout+xml" PartName="/ppt/slideLayouts/slideLayout48.xml"/>
  <Override ContentType="application/vnd.openxmlformats-officedocument.presentationml.slideLayout+xml" PartName="/ppt/slideLayouts/slideLayout72.xml"/>
  <Override ContentType="application/vnd.openxmlformats-officedocument.presentationml.slideLayout+xml" PartName="/ppt/slideLayouts/slideLayout49.xml"/>
  <Override ContentType="application/vnd.openxmlformats-officedocument.presentationml.slideLayout+xml" PartName="/ppt/slideLayouts/slideLayout19.xml"/>
  <Override ContentType="application/vnd.openxmlformats-officedocument.presentationml.slideLayout+xml" PartName="/ppt/slideLayouts/slideLayout36.xml"/>
  <Override ContentType="application/vnd.openxmlformats-officedocument.presentationml.slideLayout+xml" PartName="/ppt/slideLayouts/slideLayout4.xml"/>
  <Override ContentType="application/vnd.openxmlformats-officedocument.presentationml.slideLayout+xml" PartName="/ppt/slideLayouts/slideLayout66.xml"/>
  <Override ContentType="application/vnd.openxmlformats-officedocument.presentationml.slideLayout+xml" PartName="/ppt/slideLayouts/slideLayout53.xml"/>
  <Override ContentType="application/vnd.openxmlformats-officedocument.presentationml.slideLayout+xml" PartName="/ppt/slideLayouts/slideLayout10.xml"/>
  <Override ContentType="application/vnd.openxmlformats-officedocument.presentationml.slideLayout+xml" PartName="/ppt/slideLayouts/slideLayout71.xml"/>
  <Override ContentType="application/vnd.openxmlformats-officedocument.presentationml.slideLayout+xml" PartName="/ppt/slideLayouts/slideLayout41.xml"/>
  <Override ContentType="application/vnd.openxmlformats-officedocument.presentationml.slideLayout+xml" PartName="/ppt/slideLayouts/slideLayout23.xml"/>
  <Override ContentType="application/vnd.openxmlformats-officedocument.presentationml.slideLayout+xml" PartName="/ppt/slideLayouts/slideLayout24.xml"/>
  <Override ContentType="application/vnd.openxmlformats-officedocument.presentationml.slideLayout+xml" PartName="/ppt/slideLayouts/slideLayout67.xml"/>
  <Override ContentType="application/vnd.openxmlformats-officedocument.presentationml.slideLayout+xml" PartName="/ppt/slideLayouts/slideLayout7.xml"/>
  <Override ContentType="application/vnd.openxmlformats-officedocument.presentationml.slideLayout+xml" PartName="/ppt/slideLayouts/slideLayout40.xml"/>
  <Override ContentType="application/vnd.openxmlformats-officedocument.presentationml.slideLayout+xml" PartName="/ppt/slideLayouts/slideLayout16.xml"/>
  <Override ContentType="application/vnd.openxmlformats-officedocument.presentationml.slideLayout+xml" PartName="/ppt/slideLayouts/slideLayout76.xml"/>
  <Override ContentType="application/vnd.openxmlformats-officedocument.presentationml.slideLayout+xml" PartName="/ppt/slideLayouts/slideLayout59.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74.xml"/>
  <Override ContentType="application/vnd.openxmlformats-officedocument.presentationml.slideLayout+xml" PartName="/ppt/slideLayouts/slideLayout17.xml"/>
  <Override ContentType="application/vnd.openxmlformats-officedocument.presentationml.slideLayout+xml" PartName="/ppt/slideLayouts/slideLayout42.xml"/>
  <Override ContentType="application/vnd.openxmlformats-officedocument.presentationml.slideLayout+xml" PartName="/ppt/slideLayouts/slideLayout68.xml"/>
  <Override ContentType="application/vnd.openxmlformats-officedocument.presentationml.slideLayout+xml" PartName="/ppt/slideLayouts/slideLayout34.xml"/>
  <Override ContentType="application/vnd.openxmlformats-officedocument.presentationml.slideLayout+xml" PartName="/ppt/slideLayouts/slideLayout6.xml"/>
  <Override ContentType="application/vnd.openxmlformats-officedocument.presentationml.slideLayout+xml" PartName="/ppt/slideLayouts/slideLayout77.xml"/>
  <Override ContentType="application/vnd.openxmlformats-officedocument.presentationml.slideLayout+xml" PartName="/ppt/slideLayouts/slideLayout30.xml"/>
  <Override ContentType="application/vnd.openxmlformats-officedocument.presentationml.slideLayout+xml" PartName="/ppt/slideLayouts/slideLayout73.xml"/>
  <Override ContentType="application/vnd.openxmlformats-officedocument.presentationml.slideLayout+xml" PartName="/ppt/slideLayouts/slideLayout56.xml"/>
  <Override ContentType="application/vnd.openxmlformats-officedocument.presentationml.slideLayout+xml" PartName="/ppt/slideLayouts/slideLayout43.xml"/>
  <Override ContentType="application/vnd.openxmlformats-officedocument.presentationml.slideLayout+xml" PartName="/ppt/slideLayouts/slideLayout26.xml"/>
  <Override ContentType="application/vnd.openxmlformats-officedocument.presentationml.slideLayout+xml" PartName="/ppt/slideLayouts/slideLayout51.xml"/>
  <Override ContentType="application/vnd.openxmlformats-officedocument.presentationml.slideLayout+xml" PartName="/ppt/slideLayouts/slideLayout69.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39.xml"/>
  <Override ContentType="application/vnd.openxmlformats-officedocument.presentationml.slideLayout+xml" PartName="/ppt/slideLayouts/slideLayout57.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50.xml"/>
  <Override ContentType="application/vnd.openxmlformats-officedocument.presentationml.slideLayout+xml" PartName="/ppt/slideLayouts/slideLayout44.xml"/>
  <Override ContentType="application/vnd.openxmlformats-officedocument.presentationml.slideLayout+xml" PartName="/ppt/slideLayouts/slideLayout14.xml"/>
  <Override ContentType="application/vnd.openxmlformats-officedocument.presentationml.slideLayout+xml" PartName="/ppt/slideLayouts/slideLayout63.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58.xml"/>
  <Override ContentType="application/vnd.openxmlformats-officedocument.presentationml.slideLayout+xml" PartName="/ppt/slideLayouts/slideLayout15.xml"/>
  <Override ContentType="application/vnd.openxmlformats-officedocument.presentationml.slideLayout+xml" PartName="/ppt/slideLayouts/slideLayout8.xml"/>
  <Override ContentType="application/vnd.openxmlformats-officedocument.presentationml.slideLayout+xml" PartName="/ppt/slideLayouts/slideLayout75.xml"/>
  <Override ContentType="application/vnd.openxmlformats-officedocument.presentationml.slideLayout+xml" PartName="/ppt/slideLayouts/slideLayout45.xml"/>
  <Override ContentType="application/vnd.openxmlformats-officedocument.presentationml.slideLayout+xml" PartName="/ppt/slideLayouts/slideLayout32.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726" r:id="rId5"/>
    <p:sldMasterId id="2147483727" r:id="rId6"/>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Lst>
  <p:sldSz cy="6858000" cx="12192000"/>
  <p:notesSz cx="6858000" cy="9144000"/>
  <p:embeddedFontLst>
    <p:embeddedFont>
      <p:font typeface="Plus Jakarta Sans ExtraBold"/>
      <p:bold r:id="rId25"/>
      <p:boldItalic r:id="rId26"/>
    </p:embeddedFont>
    <p:embeddedFont>
      <p:font typeface="Plus Jakarta Sans"/>
      <p:regular r:id="rId27"/>
      <p:bold r:id="rId28"/>
      <p:italic r:id="rId29"/>
      <p:boldItalic r:id="rId30"/>
    </p:embeddedFont>
    <p:embeddedFont>
      <p:font typeface="Montserrat Black"/>
      <p:bold r:id="rId31"/>
      <p:boldItalic r:id="rId32"/>
    </p:embeddedFont>
    <p:embeddedFont>
      <p:font typeface="Plus Jakarta Sans SemiBold"/>
      <p:regular r:id="rId33"/>
      <p:bold r:id="rId34"/>
      <p:italic r:id="rId35"/>
      <p:boldItalic r:id="rId36"/>
    </p:embeddedFont>
    <p:embeddedFont>
      <p:font typeface="Plus Jakarta Sans Medium"/>
      <p:regular r:id="rId37"/>
      <p:bold r:id="rId38"/>
      <p:italic r:id="rId39"/>
      <p:boldItalic r:id="rId40"/>
    </p:embeddedFont>
    <p:embeddedFont>
      <p:font typeface="Plus Jakarta Sans Light"/>
      <p:regular r:id="rId41"/>
      <p:bold r:id="rId42"/>
      <p:italic r:id="rId43"/>
      <p:boldItalic r:id="rId44"/>
    </p:embeddedFont>
    <p:embeddedFont>
      <p:font typeface="DM Serif Display"/>
      <p:regular r:id="rId45"/>
      <p:italic r:id="rId46"/>
    </p:embeddedFont>
    <p:embeddedFont>
      <p:font typeface="Century Gothic"/>
      <p:regular r:id="rId47"/>
      <p:bold r:id="rId48"/>
      <p:italic r:id="rId49"/>
      <p:boldItalic r:id="rId50"/>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pos="456">
          <p15:clr>
            <a:srgbClr val="A4A3A4"/>
          </p15:clr>
        </p15:guide>
        <p15:guide id="2" pos="3840">
          <p15:clr>
            <a:srgbClr val="A4A3A4"/>
          </p15:clr>
        </p15:guide>
        <p15:guide id="3" pos="7320">
          <p15:clr>
            <a:srgbClr val="A4A3A4"/>
          </p15:clr>
        </p15:guide>
        <p15:guide id="4" pos="7152">
          <p15:clr>
            <a:srgbClr val="A4A3A4"/>
          </p15:clr>
        </p15:guide>
        <p15:guide id="5" orient="horz"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C8740EC4-A2CE-4C33-846C-68F4EC399BF2}">
  <a:tblStyle styleId="{C8740EC4-A2CE-4C33-846C-68F4EC399BF2}" styleName="Table_0">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 styleId="{8905713B-6763-4E68-8F8B-F98221C3B526}" styleName="Table_1">
    <a:wholeTbl>
      <a:tcTxStyle b="off" i="off">
        <a:font>
          <a:latin typeface="Arial"/>
          <a:ea typeface="Arial"/>
          <a:cs typeface="Arial"/>
        </a:font>
        <a:srgbClr val="000000"/>
      </a:tcTxStyle>
      <a:tcStyle>
        <a:tcBdr>
          <a:left>
            <a:ln cap="flat" cmpd="sng" w="12700">
              <a:solidFill>
                <a:srgbClr val="000000"/>
              </a:solidFill>
              <a:prstDash val="solid"/>
              <a:round/>
              <a:headEnd len="sm" w="sm" type="none"/>
              <a:tailEnd len="sm" w="sm" type="none"/>
            </a:ln>
          </a:left>
          <a:right>
            <a:ln cap="flat" cmpd="sng" w="12700">
              <a:solidFill>
                <a:srgbClr val="000000"/>
              </a:solidFill>
              <a:prstDash val="solid"/>
              <a:round/>
              <a:headEnd len="sm" w="sm" type="none"/>
              <a:tailEnd len="sm" w="sm" type="none"/>
            </a:ln>
          </a:right>
          <a:top>
            <a:ln cap="flat" cmpd="sng" w="12700">
              <a:solidFill>
                <a:srgbClr val="000000"/>
              </a:solidFill>
              <a:prstDash val="solid"/>
              <a:round/>
              <a:headEnd len="sm" w="sm" type="none"/>
              <a:tailEnd len="sm" w="sm" type="none"/>
            </a:ln>
          </a:top>
          <a:bottom>
            <a:ln cap="flat" cmpd="sng" w="12700">
              <a:solidFill>
                <a:srgbClr val="000000"/>
              </a:solidFill>
              <a:prstDash val="solid"/>
              <a:round/>
              <a:headEnd len="sm" w="sm" type="none"/>
              <a:tailEnd len="sm" w="sm" type="none"/>
            </a:ln>
          </a:bottom>
          <a:insideH>
            <a:ln cap="flat" cmpd="sng" w="12700">
              <a:solidFill>
                <a:srgbClr val="000000"/>
              </a:solidFill>
              <a:prstDash val="solid"/>
              <a:round/>
              <a:headEnd len="sm" w="sm" type="none"/>
              <a:tailEnd len="sm" w="sm" type="none"/>
            </a:ln>
          </a:insideH>
          <a:insideV>
            <a:ln cap="flat" cmpd="sng" w="12700">
              <a:solidFill>
                <a:srgbClr val="000000"/>
              </a:solidFill>
              <a:prstDash val="solid"/>
              <a:round/>
              <a:headEnd len="sm" w="sm" type="none"/>
              <a:tailEnd len="sm" w="sm" type="none"/>
            </a:ln>
          </a:insideV>
        </a:tcBdr>
      </a:tcStyle>
    </a:wholeTbl>
    <a:band1H>
      <a:tcTxStyle b="off" i="off"/>
    </a:band1H>
    <a:band2H>
      <a:tcTxStyle b="off" i="off"/>
    </a:band2H>
    <a:band1V>
      <a:tcTxStyle b="off" i="off"/>
    </a:band1V>
    <a:band2V>
      <a:tcTxStyle b="off" i="off"/>
    </a:band2V>
    <a:lastCol>
      <a:tcTxStyle b="off" i="off"/>
    </a:lastCol>
    <a:firstCol>
      <a:tcTxStyle b="off" i="off"/>
    </a:firstCol>
    <a:lastRow>
      <a:tcTxStyle b="off" i="off"/>
    </a:lastRow>
    <a:seCell>
      <a:tcTxStyle b="off" i="off"/>
    </a:seCell>
    <a:swCell>
      <a:tcTxStyle b="off" i="off"/>
    </a:swCell>
    <a:firstRow>
      <a:tcTxStyle b="off" i="off"/>
    </a:firstRow>
    <a:neCell>
      <a:tcTxStyle b="off" i="off"/>
    </a:neCell>
    <a:nwCell>
      <a:tcTxStyle b="off" i="off"/>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456"/>
        <p:guide pos="3840"/>
        <p:guide pos="7320"/>
        <p:guide pos="7152"/>
        <p:guide pos="2160" orient="horz"/>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font" Target="fonts/PlusJakartaSansMedium-boldItalic.fntdata"/><Relationship Id="rId42" Type="http://schemas.openxmlformats.org/officeDocument/2006/relationships/font" Target="fonts/PlusJakartaSansLight-bold.fntdata"/><Relationship Id="rId41" Type="http://schemas.openxmlformats.org/officeDocument/2006/relationships/font" Target="fonts/PlusJakartaSansLight-regular.fntdata"/><Relationship Id="rId44" Type="http://schemas.openxmlformats.org/officeDocument/2006/relationships/font" Target="fonts/PlusJakartaSansLight-boldItalic.fntdata"/><Relationship Id="rId43" Type="http://schemas.openxmlformats.org/officeDocument/2006/relationships/font" Target="fonts/PlusJakartaSansLight-italic.fntdata"/><Relationship Id="rId46" Type="http://schemas.openxmlformats.org/officeDocument/2006/relationships/font" Target="fonts/DMSerifDisplay-italic.fntdata"/><Relationship Id="rId45" Type="http://schemas.openxmlformats.org/officeDocument/2006/relationships/font" Target="fonts/DMSerifDisplay-regular.fntdata"/><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2.xml"/><Relationship Id="rId48" Type="http://schemas.openxmlformats.org/officeDocument/2006/relationships/font" Target="fonts/CenturyGothic-bold.fntdata"/><Relationship Id="rId47" Type="http://schemas.openxmlformats.org/officeDocument/2006/relationships/font" Target="fonts/CenturyGothic-regular.fntdata"/><Relationship Id="rId49" Type="http://schemas.openxmlformats.org/officeDocument/2006/relationships/font" Target="fonts/CenturyGothic-italic.fntdata"/><Relationship Id="rId5" Type="http://schemas.openxmlformats.org/officeDocument/2006/relationships/slideMaster" Target="slideMasters/slideMaster1.xml"/><Relationship Id="rId6" Type="http://schemas.openxmlformats.org/officeDocument/2006/relationships/slideMaster" Target="slideMasters/slideMaster2.xml"/><Relationship Id="rId7" Type="http://schemas.openxmlformats.org/officeDocument/2006/relationships/notesMaster" Target="notesMasters/notesMaster1.xml"/><Relationship Id="rId8" Type="http://schemas.openxmlformats.org/officeDocument/2006/relationships/slide" Target="slides/slide1.xml"/><Relationship Id="rId31" Type="http://schemas.openxmlformats.org/officeDocument/2006/relationships/font" Target="fonts/MontserratBlack-bold.fntdata"/><Relationship Id="rId30" Type="http://schemas.openxmlformats.org/officeDocument/2006/relationships/font" Target="fonts/PlusJakartaSans-boldItalic.fntdata"/><Relationship Id="rId33" Type="http://schemas.openxmlformats.org/officeDocument/2006/relationships/font" Target="fonts/PlusJakartaSansSemiBold-regular.fntdata"/><Relationship Id="rId32" Type="http://schemas.openxmlformats.org/officeDocument/2006/relationships/font" Target="fonts/MontserratBlack-boldItalic.fntdata"/><Relationship Id="rId35" Type="http://schemas.openxmlformats.org/officeDocument/2006/relationships/font" Target="fonts/PlusJakartaSansSemiBold-italic.fntdata"/><Relationship Id="rId34" Type="http://schemas.openxmlformats.org/officeDocument/2006/relationships/font" Target="fonts/PlusJakartaSansSemiBold-bold.fntdata"/><Relationship Id="rId37" Type="http://schemas.openxmlformats.org/officeDocument/2006/relationships/font" Target="fonts/PlusJakartaSansMedium-regular.fntdata"/><Relationship Id="rId36" Type="http://schemas.openxmlformats.org/officeDocument/2006/relationships/font" Target="fonts/PlusJakartaSansSemiBold-boldItalic.fntdata"/><Relationship Id="rId39" Type="http://schemas.openxmlformats.org/officeDocument/2006/relationships/font" Target="fonts/PlusJakartaSansMedium-italic.fntdata"/><Relationship Id="rId38" Type="http://schemas.openxmlformats.org/officeDocument/2006/relationships/font" Target="fonts/PlusJakartaSansMedium-bold.fntdata"/><Relationship Id="rId20" Type="http://schemas.openxmlformats.org/officeDocument/2006/relationships/slide" Target="slides/slide13.xml"/><Relationship Id="rId22" Type="http://schemas.openxmlformats.org/officeDocument/2006/relationships/slide" Target="slides/slide15.xml"/><Relationship Id="rId21" Type="http://schemas.openxmlformats.org/officeDocument/2006/relationships/slide" Target="slides/slide14.xml"/><Relationship Id="rId24" Type="http://schemas.openxmlformats.org/officeDocument/2006/relationships/slide" Target="slides/slide17.xml"/><Relationship Id="rId23" Type="http://schemas.openxmlformats.org/officeDocument/2006/relationships/slide" Target="slides/slide16.xml"/><Relationship Id="rId26" Type="http://schemas.openxmlformats.org/officeDocument/2006/relationships/font" Target="fonts/PlusJakartaSansExtraBold-boldItalic.fntdata"/><Relationship Id="rId25" Type="http://schemas.openxmlformats.org/officeDocument/2006/relationships/font" Target="fonts/PlusJakartaSansExtraBold-bold.fntdata"/><Relationship Id="rId28" Type="http://schemas.openxmlformats.org/officeDocument/2006/relationships/font" Target="fonts/PlusJakartaSans-bold.fntdata"/><Relationship Id="rId27" Type="http://schemas.openxmlformats.org/officeDocument/2006/relationships/font" Target="fonts/PlusJakartaSans-regular.fntdata"/><Relationship Id="rId29" Type="http://schemas.openxmlformats.org/officeDocument/2006/relationships/font" Target="fonts/PlusJakartaSans-italic.fntdata"/><Relationship Id="rId50" Type="http://schemas.openxmlformats.org/officeDocument/2006/relationships/font" Target="fonts/CenturyGothic-boldItalic.fntdata"/><Relationship Id="rId11" Type="http://schemas.openxmlformats.org/officeDocument/2006/relationships/slide" Target="slides/slide4.xml"/><Relationship Id="rId10" Type="http://schemas.openxmlformats.org/officeDocument/2006/relationships/slide" Target="slides/slide3.xml"/><Relationship Id="rId13" Type="http://schemas.openxmlformats.org/officeDocument/2006/relationships/slide" Target="slides/slide6.xml"/><Relationship Id="rId12" Type="http://schemas.openxmlformats.org/officeDocument/2006/relationships/slide" Target="slides/slide5.xml"/><Relationship Id="rId15" Type="http://schemas.openxmlformats.org/officeDocument/2006/relationships/slide" Target="slides/slide8.xml"/><Relationship Id="rId14" Type="http://schemas.openxmlformats.org/officeDocument/2006/relationships/slide" Target="slides/slide7.xml"/><Relationship Id="rId17" Type="http://schemas.openxmlformats.org/officeDocument/2006/relationships/slide" Target="slides/slide10.xml"/><Relationship Id="rId16" Type="http://schemas.openxmlformats.org/officeDocument/2006/relationships/slide" Target="slides/slide9.xml"/><Relationship Id="rId19" Type="http://schemas.openxmlformats.org/officeDocument/2006/relationships/slide" Target="slides/slide12.xml"/><Relationship Id="rId18"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3037840" cy="466434"/>
          </a:xfrm>
          <a:prstGeom prst="rect">
            <a:avLst/>
          </a:prstGeom>
          <a:noFill/>
          <a:ln>
            <a:noFill/>
          </a:ln>
        </p:spPr>
        <p:txBody>
          <a:bodyPr anchorCtr="0" anchor="t" bIns="46575" lIns="93175" spcFirstLastPara="1" rIns="93175" wrap="square" tIns="46575">
            <a:noAutofit/>
          </a:bodyPr>
          <a:lstStyle>
            <a:lvl1pPr lvl="0" marR="0" rtl="0" algn="l">
              <a:lnSpc>
                <a:spcPct val="100000"/>
              </a:lnSpc>
              <a:spcBef>
                <a:spcPts val="0"/>
              </a:spcBef>
              <a:spcAft>
                <a:spcPts val="0"/>
              </a:spcAft>
              <a:buClr>
                <a:srgbClr val="000000"/>
              </a:buClr>
              <a:buSzPts val="1400"/>
              <a:buFont typeface="Arial"/>
              <a:buNone/>
              <a:defRPr b="0" i="0" sz="800" u="none" cap="none" strike="noStrike">
                <a:solidFill>
                  <a:schemeClr val="dk1"/>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970938" y="0"/>
            <a:ext cx="3037840" cy="466434"/>
          </a:xfrm>
          <a:prstGeom prst="rect">
            <a:avLst/>
          </a:prstGeom>
          <a:noFill/>
          <a:ln>
            <a:noFill/>
          </a:ln>
        </p:spPr>
        <p:txBody>
          <a:bodyPr anchorCtr="0" anchor="t" bIns="46575" lIns="93175" spcFirstLastPara="1" rIns="93175" wrap="square" tIns="46575">
            <a:noAutofit/>
          </a:bodyPr>
          <a:lstStyle>
            <a:lvl1pPr lvl="0" marR="0" rtl="0" algn="r">
              <a:lnSpc>
                <a:spcPct val="100000"/>
              </a:lnSpc>
              <a:spcBef>
                <a:spcPts val="0"/>
              </a:spcBef>
              <a:spcAft>
                <a:spcPts val="0"/>
              </a:spcAft>
              <a:buClr>
                <a:srgbClr val="000000"/>
              </a:buClr>
              <a:buSzPts val="1400"/>
              <a:buFont typeface="Arial"/>
              <a:buNone/>
              <a:defRPr b="0" i="0" sz="800" u="none" cap="none" strike="noStrike">
                <a:solidFill>
                  <a:schemeClr val="dk1"/>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717550" y="1162050"/>
            <a:ext cx="5575300" cy="31369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701040" y="4473892"/>
            <a:ext cx="5608320" cy="863529"/>
          </a:xfrm>
          <a:prstGeom prst="rect">
            <a:avLst/>
          </a:prstGeom>
          <a:noFill/>
          <a:ln>
            <a:noFill/>
          </a:ln>
        </p:spPr>
        <p:txBody>
          <a:bodyPr anchorCtr="0" anchor="t" bIns="46575" lIns="93175" spcFirstLastPara="1" rIns="93175" wrap="square" tIns="46575">
            <a:noAutofit/>
          </a:bodyPr>
          <a:lstStyle>
            <a:lvl1pPr indent="-228600" lvl="0" marL="457200" marR="0" rtl="0" algn="l">
              <a:lnSpc>
                <a:spcPct val="100000"/>
              </a:lnSpc>
              <a:spcBef>
                <a:spcPts val="0"/>
              </a:spcBef>
              <a:spcAft>
                <a:spcPts val="0"/>
              </a:spcAft>
              <a:buClr>
                <a:srgbClr val="5E5E5E"/>
              </a:buClr>
              <a:buSzPts val="1000"/>
              <a:buFont typeface="Arial"/>
              <a:buNone/>
              <a:defRPr b="0" i="0" sz="1000" u="none" cap="none" strike="noStrike">
                <a:solidFill>
                  <a:srgbClr val="5E5E5E"/>
                </a:solidFill>
                <a:latin typeface="Century Gothic"/>
                <a:ea typeface="Century Gothic"/>
                <a:cs typeface="Century Gothic"/>
                <a:sym typeface="Century Gothic"/>
              </a:defRPr>
            </a:lvl1pPr>
            <a:lvl2pPr indent="-292100" lvl="1" marL="914400" marR="0" rtl="0" algn="l">
              <a:lnSpc>
                <a:spcPct val="100000"/>
              </a:lnSpc>
              <a:spcBef>
                <a:spcPts val="0"/>
              </a:spcBef>
              <a:spcAft>
                <a:spcPts val="0"/>
              </a:spcAft>
              <a:buClr>
                <a:srgbClr val="5E5E5E"/>
              </a:buClr>
              <a:buSzPts val="1000"/>
              <a:buFont typeface="Noto Sans Symbols"/>
              <a:buChar char="▪"/>
              <a:defRPr b="0" i="0" sz="1000" u="none" cap="none" strike="noStrike">
                <a:solidFill>
                  <a:srgbClr val="5E5E5E"/>
                </a:solidFill>
                <a:latin typeface="Century Gothic"/>
                <a:ea typeface="Century Gothic"/>
                <a:cs typeface="Century Gothic"/>
                <a:sym typeface="Century Gothic"/>
              </a:defRPr>
            </a:lvl2pPr>
            <a:lvl3pPr indent="-292100" lvl="2" marL="1371600" marR="0" rtl="0" algn="l">
              <a:lnSpc>
                <a:spcPct val="100000"/>
              </a:lnSpc>
              <a:spcBef>
                <a:spcPts val="0"/>
              </a:spcBef>
              <a:spcAft>
                <a:spcPts val="0"/>
              </a:spcAft>
              <a:buClr>
                <a:srgbClr val="5E5E5E"/>
              </a:buClr>
              <a:buSzPts val="1000"/>
              <a:buFont typeface="Arial"/>
              <a:buChar char="•"/>
              <a:defRPr b="0" i="0" sz="1000" u="none" cap="none" strike="noStrike">
                <a:solidFill>
                  <a:srgbClr val="5E5E5E"/>
                </a:solidFill>
                <a:latin typeface="Century Gothic"/>
                <a:ea typeface="Century Gothic"/>
                <a:cs typeface="Century Gothic"/>
                <a:sym typeface="Century Gothic"/>
              </a:defRPr>
            </a:lvl3pPr>
            <a:lvl4pPr indent="-292100" lvl="3" marL="1828800" marR="0" rtl="0" algn="l">
              <a:lnSpc>
                <a:spcPct val="100000"/>
              </a:lnSpc>
              <a:spcBef>
                <a:spcPts val="0"/>
              </a:spcBef>
              <a:spcAft>
                <a:spcPts val="0"/>
              </a:spcAft>
              <a:buClr>
                <a:srgbClr val="5E5E5E"/>
              </a:buClr>
              <a:buSzPts val="1000"/>
              <a:buFont typeface="Arial"/>
              <a:buChar char="•"/>
              <a:defRPr b="0" i="0" sz="1000" u="none" cap="none" strike="noStrike">
                <a:solidFill>
                  <a:srgbClr val="5E5E5E"/>
                </a:solidFill>
                <a:latin typeface="Century Gothic"/>
                <a:ea typeface="Century Gothic"/>
                <a:cs typeface="Century Gothic"/>
                <a:sym typeface="Century Gothic"/>
              </a:defRPr>
            </a:lvl4pPr>
            <a:lvl5pPr indent="-292100" lvl="4" marL="2286000" marR="0" rtl="0" algn="l">
              <a:lnSpc>
                <a:spcPct val="100000"/>
              </a:lnSpc>
              <a:spcBef>
                <a:spcPts val="0"/>
              </a:spcBef>
              <a:spcAft>
                <a:spcPts val="0"/>
              </a:spcAft>
              <a:buClr>
                <a:srgbClr val="5E5E5E"/>
              </a:buClr>
              <a:buSzPts val="1000"/>
              <a:buFont typeface="Arial"/>
              <a:buChar char="•"/>
              <a:defRPr b="0" i="0" sz="1000" u="none" cap="none" strike="noStrike">
                <a:solidFill>
                  <a:srgbClr val="5E5E5E"/>
                </a:solidFill>
                <a:latin typeface="Century Gothic"/>
                <a:ea typeface="Century Gothic"/>
                <a:cs typeface="Century Gothic"/>
                <a:sym typeface="Century Gothic"/>
              </a:defRPr>
            </a:lvl5pPr>
            <a:lvl6pPr indent="-228600" lvl="5" marL="2743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6pPr>
            <a:lvl7pPr indent="-228600" lvl="6" marL="3200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7pPr>
            <a:lvl8pPr indent="-228600" lvl="7" marL="3657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8pPr>
            <a:lvl9pPr indent="-228600" lvl="8" marL="4114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829967"/>
            <a:ext cx="3037840" cy="466433"/>
          </a:xfrm>
          <a:prstGeom prst="rect">
            <a:avLst/>
          </a:prstGeom>
          <a:noFill/>
          <a:ln>
            <a:noFill/>
          </a:ln>
        </p:spPr>
        <p:txBody>
          <a:bodyPr anchorCtr="0" anchor="b" bIns="46575" lIns="93175" spcFirstLastPara="1" rIns="93175" wrap="square" tIns="46575">
            <a:noAutofit/>
          </a:bodyPr>
          <a:lstStyle>
            <a:lvl1pPr lvl="0" marR="0" rtl="0" algn="l">
              <a:lnSpc>
                <a:spcPct val="100000"/>
              </a:lnSpc>
              <a:spcBef>
                <a:spcPts val="0"/>
              </a:spcBef>
              <a:spcAft>
                <a:spcPts val="0"/>
              </a:spcAft>
              <a:buClr>
                <a:srgbClr val="000000"/>
              </a:buClr>
              <a:buSzPts val="1400"/>
              <a:buFont typeface="Arial"/>
              <a:buNone/>
              <a:defRPr b="0" i="0" sz="800" u="none" cap="none" strike="noStrike">
                <a:solidFill>
                  <a:schemeClr val="dk1"/>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970938" y="8829967"/>
            <a:ext cx="3037840" cy="466433"/>
          </a:xfrm>
          <a:prstGeom prst="rect">
            <a:avLst/>
          </a:prstGeom>
          <a:noFill/>
          <a:ln>
            <a:noFill/>
          </a:ln>
        </p:spPr>
        <p:txBody>
          <a:bodyPr anchorCtr="0" anchor="b" bIns="46575" lIns="93175" spcFirstLastPara="1" rIns="93175" wrap="square" tIns="46575">
            <a:noAutofit/>
          </a:bodyPr>
          <a:lstStyle/>
          <a:p>
            <a:pPr indent="0" lvl="0" marL="0" marR="0" rtl="0" algn="r">
              <a:lnSpc>
                <a:spcPct val="100000"/>
              </a:lnSpc>
              <a:spcBef>
                <a:spcPts val="0"/>
              </a:spcBef>
              <a:spcAft>
                <a:spcPts val="0"/>
              </a:spcAft>
              <a:buNone/>
            </a:pPr>
            <a:fld id="{00000000-1234-1234-1234-123412341234}" type="slidenum">
              <a:rPr b="0" i="0" lang="en-US" sz="800" u="none" cap="none" strike="noStrike">
                <a:solidFill>
                  <a:schemeClr val="dk1"/>
                </a:solidFill>
                <a:latin typeface="Plus Jakarta Sans Medium"/>
                <a:ea typeface="Plus Jakarta Sans Medium"/>
                <a:cs typeface="Plus Jakarta Sans Medium"/>
                <a:sym typeface="Plus Jakarta Sans Medium"/>
              </a:rPr>
              <a:t>‹#›</a:t>
            </a:fld>
            <a:endParaRPr b="0" i="0" sz="800" u="none" cap="none" strike="noStrike">
              <a:solidFill>
                <a:schemeClr val="dk1"/>
              </a:solidFill>
              <a:latin typeface="Plus Jakarta Sans Medium"/>
              <a:ea typeface="Plus Jakarta Sans Medium"/>
              <a:cs typeface="Plus Jakarta Sans Medium"/>
              <a:sym typeface="Plus Jakarta Sans Medium"/>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60" name="Shape 760"/>
        <p:cNvGrpSpPr/>
        <p:nvPr/>
      </p:nvGrpSpPr>
      <p:grpSpPr>
        <a:xfrm>
          <a:off x="0" y="0"/>
          <a:ext cx="0" cy="0"/>
          <a:chOff x="0" y="0"/>
          <a:chExt cx="0" cy="0"/>
        </a:xfrm>
      </p:grpSpPr>
      <p:sp>
        <p:nvSpPr>
          <p:cNvPr id="761" name="Google Shape;761;p2:notes"/>
          <p:cNvSpPr/>
          <p:nvPr>
            <p:ph idx="2" type="sldImg"/>
          </p:nvPr>
        </p:nvSpPr>
        <p:spPr>
          <a:xfrm>
            <a:off x="717550" y="1162050"/>
            <a:ext cx="5575300" cy="31369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62" name="Google Shape;762;p2: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Clr>
                <a:srgbClr val="5E5E5E"/>
              </a:buClr>
              <a:buSzPts val="1000"/>
              <a:buFont typeface="Century Gothic"/>
              <a:buNone/>
            </a:pPr>
            <a:r>
              <a:t/>
            </a:r>
            <a:endParaRPr>
              <a:latin typeface="Plus Jakarta Sans Medium"/>
              <a:ea typeface="Plus Jakarta Sans Medium"/>
              <a:cs typeface="Plus Jakarta Sans Medium"/>
              <a:sym typeface="Plus Jakarta Sans Medium"/>
            </a:endParaRPr>
          </a:p>
        </p:txBody>
      </p:sp>
      <p:sp>
        <p:nvSpPr>
          <p:cNvPr id="763" name="Google Shape;763;p2: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SzPts val="1400"/>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85" name="Shape 885"/>
        <p:cNvGrpSpPr/>
        <p:nvPr/>
      </p:nvGrpSpPr>
      <p:grpSpPr>
        <a:xfrm>
          <a:off x="0" y="0"/>
          <a:ext cx="0" cy="0"/>
          <a:chOff x="0" y="0"/>
          <a:chExt cx="0" cy="0"/>
        </a:xfrm>
      </p:grpSpPr>
      <p:sp>
        <p:nvSpPr>
          <p:cNvPr id="886" name="Google Shape;886;g22dbd14cc83_0_1432: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87" name="Google Shape;887;g22dbd14cc83_0_1432: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000"/>
              <a:buNone/>
            </a:pPr>
            <a:r>
              <a:t/>
            </a:r>
            <a:endParaRPr>
              <a:latin typeface="Plus Jakarta Sans Medium"/>
              <a:ea typeface="Plus Jakarta Sans Medium"/>
              <a:cs typeface="Plus Jakarta Sans Medium"/>
              <a:sym typeface="Plus Jakarta Sans Medium"/>
            </a:endParaRPr>
          </a:p>
        </p:txBody>
      </p:sp>
      <p:sp>
        <p:nvSpPr>
          <p:cNvPr id="888" name="Google Shape;888;g22dbd14cc83_0_1432: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Clr>
                <a:srgbClr val="000000"/>
              </a:buClr>
              <a:buSzPts val="800"/>
              <a:buFont typeface="Arial"/>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98" name="Shape 898"/>
        <p:cNvGrpSpPr/>
        <p:nvPr/>
      </p:nvGrpSpPr>
      <p:grpSpPr>
        <a:xfrm>
          <a:off x="0" y="0"/>
          <a:ext cx="0" cy="0"/>
          <a:chOff x="0" y="0"/>
          <a:chExt cx="0" cy="0"/>
        </a:xfrm>
      </p:grpSpPr>
      <p:sp>
        <p:nvSpPr>
          <p:cNvPr id="899" name="Google Shape;899;g3612e0c4991_0_28: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00" name="Google Shape;900;g3612e0c4991_0_28: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01" name="Google Shape;901;g3612e0c4991_0_28: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09" name="Shape 909"/>
        <p:cNvGrpSpPr/>
        <p:nvPr/>
      </p:nvGrpSpPr>
      <p:grpSpPr>
        <a:xfrm>
          <a:off x="0" y="0"/>
          <a:ext cx="0" cy="0"/>
          <a:chOff x="0" y="0"/>
          <a:chExt cx="0" cy="0"/>
        </a:xfrm>
      </p:grpSpPr>
      <p:sp>
        <p:nvSpPr>
          <p:cNvPr id="910" name="Google Shape;910;g2414110e700_0_34: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11" name="Google Shape;911;g2414110e700_0_34: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12" name="Google Shape;912;g2414110e700_0_34: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20" name="Shape 920"/>
        <p:cNvGrpSpPr/>
        <p:nvPr/>
      </p:nvGrpSpPr>
      <p:grpSpPr>
        <a:xfrm>
          <a:off x="0" y="0"/>
          <a:ext cx="0" cy="0"/>
          <a:chOff x="0" y="0"/>
          <a:chExt cx="0" cy="0"/>
        </a:xfrm>
      </p:grpSpPr>
      <p:sp>
        <p:nvSpPr>
          <p:cNvPr id="921" name="Google Shape;921;g22951048abd_0_31: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22" name="Google Shape;922;g22951048abd_0_31: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23" name="Google Shape;923;g22951048abd_0_31: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29" name="Shape 929"/>
        <p:cNvGrpSpPr/>
        <p:nvPr/>
      </p:nvGrpSpPr>
      <p:grpSpPr>
        <a:xfrm>
          <a:off x="0" y="0"/>
          <a:ext cx="0" cy="0"/>
          <a:chOff x="0" y="0"/>
          <a:chExt cx="0" cy="0"/>
        </a:xfrm>
      </p:grpSpPr>
      <p:sp>
        <p:nvSpPr>
          <p:cNvPr id="930" name="Google Shape;930;g22dbd14cc83_0_1882: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31" name="Google Shape;931;g22dbd14cc83_0_1882: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000"/>
              <a:buNone/>
            </a:pPr>
            <a:r>
              <a:t/>
            </a:r>
            <a:endParaRPr>
              <a:latin typeface="Plus Jakarta Sans Medium"/>
              <a:ea typeface="Plus Jakarta Sans Medium"/>
              <a:cs typeface="Plus Jakarta Sans Medium"/>
              <a:sym typeface="Plus Jakarta Sans Medium"/>
            </a:endParaRPr>
          </a:p>
        </p:txBody>
      </p:sp>
      <p:sp>
        <p:nvSpPr>
          <p:cNvPr id="932" name="Google Shape;932;g22dbd14cc83_0_1882: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Clr>
                <a:srgbClr val="000000"/>
              </a:buClr>
              <a:buSzPts val="800"/>
              <a:buFont typeface="Arial"/>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42" name="Shape 942"/>
        <p:cNvGrpSpPr/>
        <p:nvPr/>
      </p:nvGrpSpPr>
      <p:grpSpPr>
        <a:xfrm>
          <a:off x="0" y="0"/>
          <a:ext cx="0" cy="0"/>
          <a:chOff x="0" y="0"/>
          <a:chExt cx="0" cy="0"/>
        </a:xfrm>
      </p:grpSpPr>
      <p:sp>
        <p:nvSpPr>
          <p:cNvPr id="943" name="Google Shape;943;g22dbd14cc83_0_238: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44" name="Google Shape;944;g22dbd14cc83_0_238: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45" name="Google Shape;945;g22dbd14cc83_0_238: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56" name="Shape 956"/>
        <p:cNvGrpSpPr/>
        <p:nvPr/>
      </p:nvGrpSpPr>
      <p:grpSpPr>
        <a:xfrm>
          <a:off x="0" y="0"/>
          <a:ext cx="0" cy="0"/>
          <a:chOff x="0" y="0"/>
          <a:chExt cx="0" cy="0"/>
        </a:xfrm>
      </p:grpSpPr>
      <p:sp>
        <p:nvSpPr>
          <p:cNvPr id="957" name="Google Shape;957;g27cf8ae6455_0_100: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58" name="Google Shape;958;g27cf8ae6455_0_100: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59" name="Google Shape;959;g27cf8ae6455_0_100: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69" name="Shape 969"/>
        <p:cNvGrpSpPr/>
        <p:nvPr/>
      </p:nvGrpSpPr>
      <p:grpSpPr>
        <a:xfrm>
          <a:off x="0" y="0"/>
          <a:ext cx="0" cy="0"/>
          <a:chOff x="0" y="0"/>
          <a:chExt cx="0" cy="0"/>
        </a:xfrm>
      </p:grpSpPr>
      <p:sp>
        <p:nvSpPr>
          <p:cNvPr id="970" name="Google Shape;970;g2d9d8684fab_1_1: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71" name="Google Shape;971;g2d9d8684fab_1_1: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72" name="Google Shape;972;g2d9d8684fab_1_1: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72" name="Shape 772"/>
        <p:cNvGrpSpPr/>
        <p:nvPr/>
      </p:nvGrpSpPr>
      <p:grpSpPr>
        <a:xfrm>
          <a:off x="0" y="0"/>
          <a:ext cx="0" cy="0"/>
          <a:chOff x="0" y="0"/>
          <a:chExt cx="0" cy="0"/>
        </a:xfrm>
      </p:grpSpPr>
      <p:sp>
        <p:nvSpPr>
          <p:cNvPr id="773" name="Google Shape;773;g24f6efa0f07_0_2: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774" name="Google Shape;774;g24f6efa0f07_0_2: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775" name="Google Shape;775;g24f6efa0f07_0_2: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81" name="Shape 781"/>
        <p:cNvGrpSpPr/>
        <p:nvPr/>
      </p:nvGrpSpPr>
      <p:grpSpPr>
        <a:xfrm>
          <a:off x="0" y="0"/>
          <a:ext cx="0" cy="0"/>
          <a:chOff x="0" y="0"/>
          <a:chExt cx="0" cy="0"/>
        </a:xfrm>
      </p:grpSpPr>
      <p:sp>
        <p:nvSpPr>
          <p:cNvPr id="782" name="Google Shape;782;g22dbd14cc83_0_17: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783" name="Google Shape;783;g22dbd14cc83_0_17: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784" name="Google Shape;784;g22dbd14cc83_0_17: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98" name="Shape 798"/>
        <p:cNvGrpSpPr/>
        <p:nvPr/>
      </p:nvGrpSpPr>
      <p:grpSpPr>
        <a:xfrm>
          <a:off x="0" y="0"/>
          <a:ext cx="0" cy="0"/>
          <a:chOff x="0" y="0"/>
          <a:chExt cx="0" cy="0"/>
        </a:xfrm>
      </p:grpSpPr>
      <p:sp>
        <p:nvSpPr>
          <p:cNvPr id="799" name="Google Shape;799;g26c0611b1ba_1_38: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800" name="Google Shape;800;g26c0611b1ba_1_38: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801" name="Google Shape;801;g26c0611b1ba_1_38: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14" name="Shape 814"/>
        <p:cNvGrpSpPr/>
        <p:nvPr/>
      </p:nvGrpSpPr>
      <p:grpSpPr>
        <a:xfrm>
          <a:off x="0" y="0"/>
          <a:ext cx="0" cy="0"/>
          <a:chOff x="0" y="0"/>
          <a:chExt cx="0" cy="0"/>
        </a:xfrm>
      </p:grpSpPr>
      <p:sp>
        <p:nvSpPr>
          <p:cNvPr id="815" name="Google Shape;815;g22dbd14cc83_0_671: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16" name="Google Shape;816;g22dbd14cc83_0_671: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000"/>
              <a:buNone/>
            </a:pPr>
            <a:r>
              <a:rPr lang="en-US">
                <a:latin typeface="Plus Jakarta Sans Medium"/>
                <a:ea typeface="Plus Jakarta Sans Medium"/>
                <a:cs typeface="Plus Jakarta Sans Medium"/>
                <a:sym typeface="Plus Jakarta Sans Medium"/>
              </a:rPr>
              <a:t>Example ONE COLUMN – straight text</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SzPts val="1000"/>
              <a:buNone/>
            </a:pPr>
            <a:r>
              <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SzPts val="1000"/>
              <a:buNone/>
            </a:pPr>
            <a:r>
              <a:rPr lang="en-US">
                <a:latin typeface="Plus Jakarta Sans Medium"/>
                <a:ea typeface="Plus Jakarta Sans Medium"/>
                <a:cs typeface="Plus Jakarta Sans Medium"/>
                <a:sym typeface="Plus Jakarta Sans Medium"/>
              </a:rPr>
              <a:t>No Subhead is being used here</a:t>
            </a:r>
            <a:endParaRPr>
              <a:latin typeface="Plus Jakarta Sans Medium"/>
              <a:ea typeface="Plus Jakarta Sans Medium"/>
              <a:cs typeface="Plus Jakarta Sans Medium"/>
              <a:sym typeface="Plus Jakarta Sans Medium"/>
            </a:endParaRPr>
          </a:p>
        </p:txBody>
      </p:sp>
      <p:sp>
        <p:nvSpPr>
          <p:cNvPr id="817" name="Google Shape;817;g22dbd14cc83_0_671: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Clr>
                <a:srgbClr val="000000"/>
              </a:buClr>
              <a:buSzPts val="800"/>
              <a:buFont typeface="Arial"/>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26" name="Shape 826"/>
        <p:cNvGrpSpPr/>
        <p:nvPr/>
      </p:nvGrpSpPr>
      <p:grpSpPr>
        <a:xfrm>
          <a:off x="0" y="0"/>
          <a:ext cx="0" cy="0"/>
          <a:chOff x="0" y="0"/>
          <a:chExt cx="0" cy="0"/>
        </a:xfrm>
      </p:grpSpPr>
      <p:sp>
        <p:nvSpPr>
          <p:cNvPr id="827" name="Google Shape;827;g2dd45f2059a_0_48: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828" name="Google Shape;828;g2dd45f2059a_0_48: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829" name="Google Shape;829;g2dd45f2059a_0_48: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1" name="Shape 841"/>
        <p:cNvGrpSpPr/>
        <p:nvPr/>
      </p:nvGrpSpPr>
      <p:grpSpPr>
        <a:xfrm>
          <a:off x="0" y="0"/>
          <a:ext cx="0" cy="0"/>
          <a:chOff x="0" y="0"/>
          <a:chExt cx="0" cy="0"/>
        </a:xfrm>
      </p:grpSpPr>
      <p:sp>
        <p:nvSpPr>
          <p:cNvPr id="842" name="Google Shape;842;g31c57b422ba_2_0: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843" name="Google Shape;843;g31c57b422ba_2_0: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844" name="Google Shape;844;g31c57b422ba_2_0: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55" name="Shape 855"/>
        <p:cNvGrpSpPr/>
        <p:nvPr/>
      </p:nvGrpSpPr>
      <p:grpSpPr>
        <a:xfrm>
          <a:off x="0" y="0"/>
          <a:ext cx="0" cy="0"/>
          <a:chOff x="0" y="0"/>
          <a:chExt cx="0" cy="0"/>
        </a:xfrm>
      </p:grpSpPr>
      <p:sp>
        <p:nvSpPr>
          <p:cNvPr id="856" name="Google Shape;856;g31c57b422ba_2_14: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857" name="Google Shape;857;g31c57b422ba_2_14: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858" name="Google Shape;858;g31c57b422ba_2_14: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70" name="Shape 870"/>
        <p:cNvGrpSpPr/>
        <p:nvPr/>
      </p:nvGrpSpPr>
      <p:grpSpPr>
        <a:xfrm>
          <a:off x="0" y="0"/>
          <a:ext cx="0" cy="0"/>
          <a:chOff x="0" y="0"/>
          <a:chExt cx="0" cy="0"/>
        </a:xfrm>
      </p:grpSpPr>
      <p:sp>
        <p:nvSpPr>
          <p:cNvPr id="871" name="Google Shape;871;g33c9bce19eb_0_30: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872" name="Google Shape;872;g33c9bce19eb_0_30: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873" name="Google Shape;873;g33c9bce19eb_0_30: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9.png"/><Relationship Id="rId3" Type="http://schemas.openxmlformats.org/officeDocument/2006/relationships/image" Target="../media/image2.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9.png"/><Relationship Id="rId3" Type="http://schemas.openxmlformats.org/officeDocument/2006/relationships/image" Target="../media/image2.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3.png"/></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png"/></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9.png"/><Relationship Id="rId3" Type="http://schemas.openxmlformats.org/officeDocument/2006/relationships/image" Target="../media/image2.png"/></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9.png"/><Relationship Id="rId3" Type="http://schemas.openxmlformats.org/officeDocument/2006/relationships/image" Target="../media/image2.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png"/><Relationship Id="rId3" Type="http://schemas.openxmlformats.org/officeDocument/2006/relationships/image" Target="../media/image4.png"/></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7.png"/></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3.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 Id="rId3" Type="http://schemas.openxmlformats.org/officeDocument/2006/relationships/image" Target="../media/image4.png"/></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9.png"/></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p:cSld name="Title Page">
    <p:spTree>
      <p:nvGrpSpPr>
        <p:cNvPr id="14" name="Shape 14"/>
        <p:cNvGrpSpPr/>
        <p:nvPr/>
      </p:nvGrpSpPr>
      <p:grpSpPr>
        <a:xfrm>
          <a:off x="0" y="0"/>
          <a:ext cx="0" cy="0"/>
          <a:chOff x="0" y="0"/>
          <a:chExt cx="0" cy="0"/>
        </a:xfrm>
      </p:grpSpPr>
      <p:sp>
        <p:nvSpPr>
          <p:cNvPr id="15" name="Google Shape;15;p2"/>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16" name="Google Shape;16;p2"/>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17" name="Google Shape;17;p2"/>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18" name="Google Shape;18;p2"/>
          <p:cNvSpPr/>
          <p:nvPr>
            <p:ph idx="2" type="pic"/>
          </p:nvPr>
        </p:nvSpPr>
        <p:spPr>
          <a:xfrm>
            <a:off x="5984925" y="-5178126"/>
            <a:ext cx="11392800" cy="11439600"/>
          </a:xfrm>
          <a:prstGeom prst="pie">
            <a:avLst>
              <a:gd fmla="val 5392891" name="adj1"/>
              <a:gd fmla="val 10798470" name="adj2"/>
            </a:avLst>
          </a:prstGeom>
          <a:noFill/>
          <a:ln>
            <a:noFill/>
          </a:ln>
        </p:spPr>
      </p:sp>
      <p:sp>
        <p:nvSpPr>
          <p:cNvPr id="19" name="Google Shape;19;p2"/>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rtl="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rtl="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20" name="Google Shape;20;p2"/>
          <p:cNvSpPr txBox="1"/>
          <p:nvPr>
            <p:ph idx="3" type="body"/>
          </p:nvPr>
        </p:nvSpPr>
        <p:spPr>
          <a:xfrm>
            <a:off x="761400" y="4296056"/>
            <a:ext cx="6356700" cy="5541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1 Circle">
  <p:cSld name="3_Custom Layout 1 Circle">
    <p:spTree>
      <p:nvGrpSpPr>
        <p:cNvPr id="94" name="Shape 94"/>
        <p:cNvGrpSpPr/>
        <p:nvPr/>
      </p:nvGrpSpPr>
      <p:grpSpPr>
        <a:xfrm>
          <a:off x="0" y="0"/>
          <a:ext cx="0" cy="0"/>
          <a:chOff x="0" y="0"/>
          <a:chExt cx="0" cy="0"/>
        </a:xfrm>
      </p:grpSpPr>
      <p:sp>
        <p:nvSpPr>
          <p:cNvPr id="95" name="Google Shape;95;p11"/>
          <p:cNvSpPr/>
          <p:nvPr/>
        </p:nvSpPr>
        <p:spPr>
          <a:xfrm flipH="1" rot="10800000">
            <a:off x="559066" y="2440351"/>
            <a:ext cx="3596246" cy="3596246"/>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96" name="Google Shape;96;p11"/>
          <p:cNvSpPr txBox="1"/>
          <p:nvPr>
            <p:ph idx="1" type="body"/>
          </p:nvPr>
        </p:nvSpPr>
        <p:spPr>
          <a:xfrm>
            <a:off x="5117061" y="2487350"/>
            <a:ext cx="6247800" cy="32088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52425" lvl="1" marL="914400" marR="0" rtl="0" algn="l">
              <a:lnSpc>
                <a:spcPct val="100000"/>
              </a:lnSpc>
              <a:spcBef>
                <a:spcPts val="600"/>
              </a:spcBef>
              <a:spcAft>
                <a:spcPts val="0"/>
              </a:spcAft>
              <a:buClr>
                <a:schemeClr val="dk1"/>
              </a:buClr>
              <a:buSzPts val="1950"/>
              <a:buFont typeface="Plus Jakarta Sans"/>
              <a:buChar char="•"/>
              <a:defRPr i="0" sz="1300" u="none" cap="none" strike="noStrike">
                <a:solidFill>
                  <a:schemeClr val="dk1"/>
                </a:solidFill>
                <a:latin typeface="Plus Jakarta Sans"/>
                <a:ea typeface="Plus Jakarta Sans"/>
                <a:cs typeface="Plus Jakarta Sans"/>
                <a:sym typeface="Plus Jakarta Sans"/>
              </a:defRPr>
            </a:lvl2pPr>
            <a:lvl3pPr indent="-377189" lvl="2" marL="13716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3pPr>
            <a:lvl4pPr indent="-377189" lvl="3" marL="18288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4pPr>
            <a:lvl5pPr indent="-377189" lvl="4" marL="22860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5pPr>
            <a:lvl6pPr indent="-228600" lvl="5" marL="2743200" marR="0" rtl="0" algn="l">
              <a:lnSpc>
                <a:spcPct val="100000"/>
              </a:lnSpc>
              <a:spcBef>
                <a:spcPts val="60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6pPr>
            <a:lvl7pPr indent="-228600" lvl="6" marL="32004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7pPr>
            <a:lvl8pPr indent="-228600" lvl="7" marL="36576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8pPr>
            <a:lvl9pPr indent="-228600" lvl="8" marL="41148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9pPr>
          </a:lstStyle>
          <a:p/>
        </p:txBody>
      </p:sp>
      <p:sp>
        <p:nvSpPr>
          <p:cNvPr id="97" name="Google Shape;97;p11"/>
          <p:cNvSpPr/>
          <p:nvPr>
            <p:ph idx="2" type="pic"/>
          </p:nvPr>
        </p:nvSpPr>
        <p:spPr>
          <a:xfrm>
            <a:off x="1520815" y="2822850"/>
            <a:ext cx="2831267" cy="2831248"/>
          </a:xfrm>
          <a:prstGeom prst="rect">
            <a:avLst/>
          </a:prstGeom>
          <a:solidFill>
            <a:srgbClr val="F2F2F2"/>
          </a:solidFill>
          <a:ln>
            <a:noFill/>
          </a:ln>
        </p:spPr>
      </p:sp>
      <p:sp>
        <p:nvSpPr>
          <p:cNvPr id="98" name="Google Shape;98;p1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99" name="Google Shape;99;p11"/>
          <p:cNvSpPr txBox="1"/>
          <p:nvPr>
            <p:ph idx="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navy">
  <p:cSld name="Divider Slide navy">
    <p:bg>
      <p:bgPr>
        <a:solidFill>
          <a:schemeClr val="accent3"/>
        </a:solidFill>
      </p:bgPr>
    </p:bg>
    <p:spTree>
      <p:nvGrpSpPr>
        <p:cNvPr id="100" name="Shape 100"/>
        <p:cNvGrpSpPr/>
        <p:nvPr/>
      </p:nvGrpSpPr>
      <p:grpSpPr>
        <a:xfrm>
          <a:off x="0" y="0"/>
          <a:ext cx="0" cy="0"/>
          <a:chOff x="0" y="0"/>
          <a:chExt cx="0" cy="0"/>
        </a:xfrm>
      </p:grpSpPr>
      <p:sp>
        <p:nvSpPr>
          <p:cNvPr id="101" name="Google Shape;101;p12"/>
          <p:cNvSpPr/>
          <p:nvPr>
            <p:ph idx="2" type="pic"/>
          </p:nvPr>
        </p:nvSpPr>
        <p:spPr>
          <a:xfrm>
            <a:off x="0" y="0"/>
            <a:ext cx="12192000" cy="6146800"/>
          </a:xfrm>
          <a:prstGeom prst="rect">
            <a:avLst/>
          </a:prstGeom>
          <a:noFill/>
          <a:ln>
            <a:noFill/>
          </a:ln>
        </p:spPr>
      </p:sp>
      <p:sp>
        <p:nvSpPr>
          <p:cNvPr id="102" name="Google Shape;102;p12"/>
          <p:cNvSpPr txBox="1"/>
          <p:nvPr>
            <p:ph type="title"/>
          </p:nvPr>
        </p:nvSpPr>
        <p:spPr>
          <a:xfrm>
            <a:off x="642154" y="4568631"/>
            <a:ext cx="4099727" cy="1108881"/>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03" name="Google Shape;103;p12"/>
          <p:cNvSpPr/>
          <p:nvPr/>
        </p:nvSpPr>
        <p:spPr>
          <a:xfrm flipH="1" rot="-3898785">
            <a:off x="3431277" y="5587302"/>
            <a:ext cx="1186785" cy="2541791"/>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104" name="Google Shape;104;p12"/>
          <p:cNvSpPr txBox="1"/>
          <p:nvPr>
            <p:ph idx="1" type="body"/>
          </p:nvPr>
        </p:nvSpPr>
        <p:spPr>
          <a:xfrm>
            <a:off x="751842" y="5823009"/>
            <a:ext cx="6356743" cy="400069"/>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een">
  <p:cSld name="Divider Slide dk green">
    <p:bg>
      <p:bgPr>
        <a:solidFill>
          <a:schemeClr val="dk2"/>
        </a:solidFill>
      </p:bgPr>
    </p:bg>
    <p:spTree>
      <p:nvGrpSpPr>
        <p:cNvPr id="105" name="Shape 105"/>
        <p:cNvGrpSpPr/>
        <p:nvPr/>
      </p:nvGrpSpPr>
      <p:grpSpPr>
        <a:xfrm>
          <a:off x="0" y="0"/>
          <a:ext cx="0" cy="0"/>
          <a:chOff x="0" y="0"/>
          <a:chExt cx="0" cy="0"/>
        </a:xfrm>
      </p:grpSpPr>
      <p:sp>
        <p:nvSpPr>
          <p:cNvPr id="106" name="Google Shape;106;p13"/>
          <p:cNvSpPr/>
          <p:nvPr>
            <p:ph idx="2" type="pic"/>
          </p:nvPr>
        </p:nvSpPr>
        <p:spPr>
          <a:xfrm>
            <a:off x="0" y="0"/>
            <a:ext cx="12192000" cy="6146800"/>
          </a:xfrm>
          <a:prstGeom prst="rect">
            <a:avLst/>
          </a:prstGeom>
          <a:noFill/>
          <a:ln>
            <a:noFill/>
          </a:ln>
        </p:spPr>
      </p:sp>
      <p:sp>
        <p:nvSpPr>
          <p:cNvPr id="107" name="Google Shape;107;p13"/>
          <p:cNvSpPr txBox="1"/>
          <p:nvPr>
            <p:ph type="title"/>
          </p:nvPr>
        </p:nvSpPr>
        <p:spPr>
          <a:xfrm>
            <a:off x="642154" y="4568631"/>
            <a:ext cx="4099727" cy="1108881"/>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08" name="Google Shape;108;p13"/>
          <p:cNvSpPr/>
          <p:nvPr/>
        </p:nvSpPr>
        <p:spPr>
          <a:xfrm flipH="1" rot="-3898785">
            <a:off x="3431277" y="5587302"/>
            <a:ext cx="1186785" cy="2541791"/>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109" name="Google Shape;109;p13"/>
          <p:cNvSpPr txBox="1"/>
          <p:nvPr>
            <p:ph idx="1" type="body"/>
          </p:nvPr>
        </p:nvSpPr>
        <p:spPr>
          <a:xfrm>
            <a:off x="751842" y="5823009"/>
            <a:ext cx="6356743" cy="400069"/>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ay">
  <p:cSld name="Divider Slide dk grey">
    <p:bg>
      <p:bgPr>
        <a:solidFill>
          <a:schemeClr val="dk1"/>
        </a:solidFill>
      </p:bgPr>
    </p:bg>
    <p:spTree>
      <p:nvGrpSpPr>
        <p:cNvPr id="110" name="Shape 110"/>
        <p:cNvGrpSpPr/>
        <p:nvPr/>
      </p:nvGrpSpPr>
      <p:grpSpPr>
        <a:xfrm>
          <a:off x="0" y="0"/>
          <a:ext cx="0" cy="0"/>
          <a:chOff x="0" y="0"/>
          <a:chExt cx="0" cy="0"/>
        </a:xfrm>
      </p:grpSpPr>
      <p:sp>
        <p:nvSpPr>
          <p:cNvPr id="111" name="Google Shape;111;p14"/>
          <p:cNvSpPr/>
          <p:nvPr>
            <p:ph idx="2" type="pic"/>
          </p:nvPr>
        </p:nvSpPr>
        <p:spPr>
          <a:xfrm>
            <a:off x="0" y="0"/>
            <a:ext cx="12192000" cy="6146800"/>
          </a:xfrm>
          <a:prstGeom prst="rect">
            <a:avLst/>
          </a:prstGeom>
          <a:noFill/>
          <a:ln>
            <a:noFill/>
          </a:ln>
        </p:spPr>
      </p:sp>
      <p:sp>
        <p:nvSpPr>
          <p:cNvPr id="112" name="Google Shape;112;p14"/>
          <p:cNvSpPr txBox="1"/>
          <p:nvPr>
            <p:ph type="title"/>
          </p:nvPr>
        </p:nvSpPr>
        <p:spPr>
          <a:xfrm>
            <a:off x="642154" y="4568631"/>
            <a:ext cx="4099727" cy="1108881"/>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13" name="Google Shape;113;p14"/>
          <p:cNvSpPr/>
          <p:nvPr/>
        </p:nvSpPr>
        <p:spPr>
          <a:xfrm flipH="1" rot="-3898785">
            <a:off x="3431277" y="5587302"/>
            <a:ext cx="1186785" cy="2541791"/>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114" name="Google Shape;114;p14"/>
          <p:cNvSpPr txBox="1"/>
          <p:nvPr>
            <p:ph idx="1" type="body"/>
          </p:nvPr>
        </p:nvSpPr>
        <p:spPr>
          <a:xfrm>
            <a:off x="751842" y="5823009"/>
            <a:ext cx="6356743" cy="400069"/>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p:cSld name="1_Title and body">
    <p:spTree>
      <p:nvGrpSpPr>
        <p:cNvPr id="115" name="Shape 115"/>
        <p:cNvGrpSpPr/>
        <p:nvPr/>
      </p:nvGrpSpPr>
      <p:grpSpPr>
        <a:xfrm>
          <a:off x="0" y="0"/>
          <a:ext cx="0" cy="0"/>
          <a:chOff x="0" y="0"/>
          <a:chExt cx="0" cy="0"/>
        </a:xfrm>
      </p:grpSpPr>
      <p:sp>
        <p:nvSpPr>
          <p:cNvPr id="116" name="Google Shape;116;p15"/>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17" name="Google Shape;117;p15"/>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18" name="Google Shape;118;p1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19" name="Google Shape;119;p15"/>
          <p:cNvSpPr txBox="1"/>
          <p:nvPr>
            <p:ph idx="1" type="body"/>
          </p:nvPr>
        </p:nvSpPr>
        <p:spPr>
          <a:xfrm>
            <a:off x="609750" y="1591660"/>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body no corner">
  <p:cSld name="Title body no corner">
    <p:bg>
      <p:bgPr>
        <a:solidFill>
          <a:schemeClr val="lt2"/>
        </a:solidFill>
      </p:bgPr>
    </p:bg>
    <p:spTree>
      <p:nvGrpSpPr>
        <p:cNvPr id="120" name="Shape 120"/>
        <p:cNvGrpSpPr/>
        <p:nvPr/>
      </p:nvGrpSpPr>
      <p:grpSpPr>
        <a:xfrm>
          <a:off x="0" y="0"/>
          <a:ext cx="0" cy="0"/>
          <a:chOff x="0" y="0"/>
          <a:chExt cx="0" cy="0"/>
        </a:xfrm>
      </p:grpSpPr>
      <p:sp>
        <p:nvSpPr>
          <p:cNvPr id="121" name="Google Shape;121;p1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22" name="Google Shape;122;p16"/>
          <p:cNvSpPr txBox="1"/>
          <p:nvPr>
            <p:ph idx="1" type="body"/>
          </p:nvPr>
        </p:nvSpPr>
        <p:spPr>
          <a:xfrm>
            <a:off x="609750" y="1591660"/>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eaker headshots">
  <p:cSld name="Speaker bios">
    <p:bg>
      <p:bgPr>
        <a:solidFill>
          <a:schemeClr val="lt2"/>
        </a:solidFill>
      </p:bgPr>
    </p:bg>
    <p:spTree>
      <p:nvGrpSpPr>
        <p:cNvPr id="123" name="Shape 123"/>
        <p:cNvGrpSpPr/>
        <p:nvPr/>
      </p:nvGrpSpPr>
      <p:grpSpPr>
        <a:xfrm>
          <a:off x="0" y="0"/>
          <a:ext cx="0" cy="0"/>
          <a:chOff x="0" y="0"/>
          <a:chExt cx="0" cy="0"/>
        </a:xfrm>
      </p:grpSpPr>
      <p:sp>
        <p:nvSpPr>
          <p:cNvPr id="124" name="Google Shape;124;p17"/>
          <p:cNvSpPr/>
          <p:nvPr>
            <p:ph idx="2" type="pic"/>
          </p:nvPr>
        </p:nvSpPr>
        <p:spPr>
          <a:xfrm>
            <a:off x="1676255" y="1665017"/>
            <a:ext cx="1463100" cy="1463100"/>
          </a:xfrm>
          <a:prstGeom prst="ellipse">
            <a:avLst/>
          </a:prstGeom>
          <a:noFill/>
          <a:ln>
            <a:noFill/>
          </a:ln>
        </p:spPr>
      </p:sp>
      <p:sp>
        <p:nvSpPr>
          <p:cNvPr id="125" name="Google Shape;125;p17"/>
          <p:cNvSpPr txBox="1"/>
          <p:nvPr>
            <p:ph idx="1" type="body"/>
          </p:nvPr>
        </p:nvSpPr>
        <p:spPr>
          <a:xfrm>
            <a:off x="1247018" y="3151207"/>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26" name="Google Shape;126;p17"/>
          <p:cNvSpPr txBox="1"/>
          <p:nvPr>
            <p:ph idx="3" type="body"/>
          </p:nvPr>
        </p:nvSpPr>
        <p:spPr>
          <a:xfrm>
            <a:off x="1247018" y="3542076"/>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27" name="Google Shape;127;p17"/>
          <p:cNvSpPr/>
          <p:nvPr>
            <p:ph idx="4" type="pic"/>
          </p:nvPr>
        </p:nvSpPr>
        <p:spPr>
          <a:xfrm>
            <a:off x="5056062" y="1665017"/>
            <a:ext cx="1463100" cy="1463100"/>
          </a:xfrm>
          <a:prstGeom prst="ellipse">
            <a:avLst/>
          </a:prstGeom>
          <a:noFill/>
          <a:ln>
            <a:noFill/>
          </a:ln>
        </p:spPr>
      </p:sp>
      <p:sp>
        <p:nvSpPr>
          <p:cNvPr id="128" name="Google Shape;128;p17"/>
          <p:cNvSpPr txBox="1"/>
          <p:nvPr>
            <p:ph idx="5" type="body"/>
          </p:nvPr>
        </p:nvSpPr>
        <p:spPr>
          <a:xfrm>
            <a:off x="4626825" y="3151207"/>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29" name="Google Shape;129;p17"/>
          <p:cNvSpPr txBox="1"/>
          <p:nvPr>
            <p:ph idx="6" type="body"/>
          </p:nvPr>
        </p:nvSpPr>
        <p:spPr>
          <a:xfrm>
            <a:off x="4626825" y="3542076"/>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30" name="Google Shape;130;p17"/>
          <p:cNvSpPr/>
          <p:nvPr>
            <p:ph idx="7" type="pic"/>
          </p:nvPr>
        </p:nvSpPr>
        <p:spPr>
          <a:xfrm>
            <a:off x="8435870" y="1665017"/>
            <a:ext cx="1463100" cy="1463100"/>
          </a:xfrm>
          <a:prstGeom prst="ellipse">
            <a:avLst/>
          </a:prstGeom>
          <a:noFill/>
          <a:ln>
            <a:noFill/>
          </a:ln>
        </p:spPr>
      </p:sp>
      <p:sp>
        <p:nvSpPr>
          <p:cNvPr id="131" name="Google Shape;131;p17"/>
          <p:cNvSpPr txBox="1"/>
          <p:nvPr>
            <p:ph idx="8" type="body"/>
          </p:nvPr>
        </p:nvSpPr>
        <p:spPr>
          <a:xfrm>
            <a:off x="8006633" y="3151207"/>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32" name="Google Shape;132;p17"/>
          <p:cNvSpPr txBox="1"/>
          <p:nvPr>
            <p:ph idx="9" type="body"/>
          </p:nvPr>
        </p:nvSpPr>
        <p:spPr>
          <a:xfrm>
            <a:off x="8006633" y="3542076"/>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33" name="Google Shape;133;p17"/>
          <p:cNvSpPr/>
          <p:nvPr>
            <p:ph idx="13" type="pic"/>
          </p:nvPr>
        </p:nvSpPr>
        <p:spPr>
          <a:xfrm>
            <a:off x="1676255" y="4072552"/>
            <a:ext cx="1463100" cy="1463100"/>
          </a:xfrm>
          <a:prstGeom prst="ellipse">
            <a:avLst/>
          </a:prstGeom>
          <a:noFill/>
          <a:ln>
            <a:noFill/>
          </a:ln>
        </p:spPr>
      </p:sp>
      <p:sp>
        <p:nvSpPr>
          <p:cNvPr id="134" name="Google Shape;134;p17"/>
          <p:cNvSpPr txBox="1"/>
          <p:nvPr>
            <p:ph idx="14" type="body"/>
          </p:nvPr>
        </p:nvSpPr>
        <p:spPr>
          <a:xfrm>
            <a:off x="1247018" y="5558742"/>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35" name="Google Shape;135;p17"/>
          <p:cNvSpPr txBox="1"/>
          <p:nvPr>
            <p:ph idx="15" type="body"/>
          </p:nvPr>
        </p:nvSpPr>
        <p:spPr>
          <a:xfrm>
            <a:off x="1247018" y="5949611"/>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36" name="Google Shape;136;p17"/>
          <p:cNvSpPr/>
          <p:nvPr>
            <p:ph idx="16" type="pic"/>
          </p:nvPr>
        </p:nvSpPr>
        <p:spPr>
          <a:xfrm>
            <a:off x="5056062" y="4072552"/>
            <a:ext cx="1463100" cy="1463100"/>
          </a:xfrm>
          <a:prstGeom prst="ellipse">
            <a:avLst/>
          </a:prstGeom>
          <a:noFill/>
          <a:ln>
            <a:noFill/>
          </a:ln>
        </p:spPr>
      </p:sp>
      <p:sp>
        <p:nvSpPr>
          <p:cNvPr id="137" name="Google Shape;137;p17"/>
          <p:cNvSpPr txBox="1"/>
          <p:nvPr>
            <p:ph idx="17" type="body"/>
          </p:nvPr>
        </p:nvSpPr>
        <p:spPr>
          <a:xfrm>
            <a:off x="4626825" y="5558742"/>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38" name="Google Shape;138;p17"/>
          <p:cNvSpPr txBox="1"/>
          <p:nvPr>
            <p:ph idx="18" type="body"/>
          </p:nvPr>
        </p:nvSpPr>
        <p:spPr>
          <a:xfrm>
            <a:off x="4626825" y="5949611"/>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39" name="Google Shape;139;p17"/>
          <p:cNvSpPr/>
          <p:nvPr>
            <p:ph idx="19" type="pic"/>
          </p:nvPr>
        </p:nvSpPr>
        <p:spPr>
          <a:xfrm>
            <a:off x="8435870" y="4072552"/>
            <a:ext cx="1463100" cy="1463100"/>
          </a:xfrm>
          <a:prstGeom prst="ellipse">
            <a:avLst/>
          </a:prstGeom>
          <a:noFill/>
          <a:ln>
            <a:noFill/>
          </a:ln>
        </p:spPr>
      </p:sp>
      <p:sp>
        <p:nvSpPr>
          <p:cNvPr id="140" name="Google Shape;140;p17"/>
          <p:cNvSpPr txBox="1"/>
          <p:nvPr>
            <p:ph idx="20" type="body"/>
          </p:nvPr>
        </p:nvSpPr>
        <p:spPr>
          <a:xfrm>
            <a:off x="8006633" y="5558742"/>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41" name="Google Shape;141;p17"/>
          <p:cNvSpPr txBox="1"/>
          <p:nvPr>
            <p:ph idx="21" type="body"/>
          </p:nvPr>
        </p:nvSpPr>
        <p:spPr>
          <a:xfrm>
            <a:off x="8006633" y="5949611"/>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42" name="Google Shape;142;p1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eaker headshots 2">
  <p:cSld name="Speaker bios_1">
    <p:bg>
      <p:bgPr>
        <a:solidFill>
          <a:schemeClr val="lt2"/>
        </a:solidFill>
      </p:bgPr>
    </p:bg>
    <p:spTree>
      <p:nvGrpSpPr>
        <p:cNvPr id="143" name="Shape 143"/>
        <p:cNvGrpSpPr/>
        <p:nvPr/>
      </p:nvGrpSpPr>
      <p:grpSpPr>
        <a:xfrm>
          <a:off x="0" y="0"/>
          <a:ext cx="0" cy="0"/>
          <a:chOff x="0" y="0"/>
          <a:chExt cx="0" cy="0"/>
        </a:xfrm>
      </p:grpSpPr>
      <p:sp>
        <p:nvSpPr>
          <p:cNvPr id="144" name="Google Shape;144;p18"/>
          <p:cNvSpPr/>
          <p:nvPr>
            <p:ph idx="2" type="pic"/>
          </p:nvPr>
        </p:nvSpPr>
        <p:spPr>
          <a:xfrm>
            <a:off x="1676248" y="1893628"/>
            <a:ext cx="2055900" cy="2055900"/>
          </a:xfrm>
          <a:prstGeom prst="ellipse">
            <a:avLst/>
          </a:prstGeom>
          <a:noFill/>
          <a:ln>
            <a:noFill/>
          </a:ln>
        </p:spPr>
      </p:sp>
      <p:sp>
        <p:nvSpPr>
          <p:cNvPr id="145" name="Google Shape;145;p18"/>
          <p:cNvSpPr txBox="1"/>
          <p:nvPr>
            <p:ph idx="1" type="body"/>
          </p:nvPr>
        </p:nvSpPr>
        <p:spPr>
          <a:xfrm>
            <a:off x="1543493" y="422293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46" name="Google Shape;146;p18"/>
          <p:cNvSpPr txBox="1"/>
          <p:nvPr>
            <p:ph idx="3" type="body"/>
          </p:nvPr>
        </p:nvSpPr>
        <p:spPr>
          <a:xfrm>
            <a:off x="1543493" y="461380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47" name="Google Shape;147;p1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48" name="Google Shape;148;p18"/>
          <p:cNvSpPr/>
          <p:nvPr>
            <p:ph idx="4" type="pic"/>
          </p:nvPr>
        </p:nvSpPr>
        <p:spPr>
          <a:xfrm>
            <a:off x="5068048" y="1893628"/>
            <a:ext cx="2055900" cy="2055900"/>
          </a:xfrm>
          <a:prstGeom prst="ellipse">
            <a:avLst/>
          </a:prstGeom>
          <a:noFill/>
          <a:ln>
            <a:noFill/>
          </a:ln>
        </p:spPr>
      </p:sp>
      <p:sp>
        <p:nvSpPr>
          <p:cNvPr id="149" name="Google Shape;149;p18"/>
          <p:cNvSpPr txBox="1"/>
          <p:nvPr>
            <p:ph idx="5" type="body"/>
          </p:nvPr>
        </p:nvSpPr>
        <p:spPr>
          <a:xfrm>
            <a:off x="4935293" y="422293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50" name="Google Shape;150;p18"/>
          <p:cNvSpPr txBox="1"/>
          <p:nvPr>
            <p:ph idx="6" type="body"/>
          </p:nvPr>
        </p:nvSpPr>
        <p:spPr>
          <a:xfrm>
            <a:off x="4935293" y="461380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51" name="Google Shape;151;p18"/>
          <p:cNvSpPr/>
          <p:nvPr>
            <p:ph idx="7" type="pic"/>
          </p:nvPr>
        </p:nvSpPr>
        <p:spPr>
          <a:xfrm>
            <a:off x="8459848" y="1893628"/>
            <a:ext cx="2055900" cy="2055900"/>
          </a:xfrm>
          <a:prstGeom prst="ellipse">
            <a:avLst/>
          </a:prstGeom>
          <a:noFill/>
          <a:ln>
            <a:noFill/>
          </a:ln>
        </p:spPr>
      </p:sp>
      <p:sp>
        <p:nvSpPr>
          <p:cNvPr id="152" name="Google Shape;152;p18"/>
          <p:cNvSpPr txBox="1"/>
          <p:nvPr>
            <p:ph idx="8" type="body"/>
          </p:nvPr>
        </p:nvSpPr>
        <p:spPr>
          <a:xfrm>
            <a:off x="8327093" y="422293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53" name="Google Shape;153;p18"/>
          <p:cNvSpPr txBox="1"/>
          <p:nvPr>
            <p:ph idx="9" type="body"/>
          </p:nvPr>
        </p:nvSpPr>
        <p:spPr>
          <a:xfrm>
            <a:off x="8327093" y="461380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54" name="Shape 154"/>
        <p:cNvGrpSpPr/>
        <p:nvPr/>
      </p:nvGrpSpPr>
      <p:grpSpPr>
        <a:xfrm>
          <a:off x="0" y="0"/>
          <a:ext cx="0" cy="0"/>
          <a:chOff x="0" y="0"/>
          <a:chExt cx="0" cy="0"/>
        </a:xfrm>
      </p:grpSpPr>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p:cSld name="Title Subhead 2 column">
    <p:spTree>
      <p:nvGrpSpPr>
        <p:cNvPr id="155" name="Shape 155"/>
        <p:cNvGrpSpPr/>
        <p:nvPr/>
      </p:nvGrpSpPr>
      <p:grpSpPr>
        <a:xfrm>
          <a:off x="0" y="0"/>
          <a:ext cx="0" cy="0"/>
          <a:chOff x="0" y="0"/>
          <a:chExt cx="0" cy="0"/>
        </a:xfrm>
      </p:grpSpPr>
      <p:sp>
        <p:nvSpPr>
          <p:cNvPr id="156" name="Google Shape;156;p20"/>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57" name="Google Shape;157;p20"/>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58" name="Google Shape;158;p2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59" name="Google Shape;159;p20"/>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60" name="Google Shape;160;p20"/>
          <p:cNvSpPr txBox="1"/>
          <p:nvPr>
            <p:ph idx="2" type="body"/>
          </p:nvPr>
        </p:nvSpPr>
        <p:spPr>
          <a:xfrm>
            <a:off x="60975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61" name="Google Shape;161;p20"/>
          <p:cNvSpPr txBox="1"/>
          <p:nvPr>
            <p:ph idx="3" type="body"/>
          </p:nvPr>
        </p:nvSpPr>
        <p:spPr>
          <a:xfrm>
            <a:off x="6245675"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with Client Logo 1">
  <p:cSld name="Title Page_1">
    <p:spTree>
      <p:nvGrpSpPr>
        <p:cNvPr id="21" name="Shape 21"/>
        <p:cNvGrpSpPr/>
        <p:nvPr/>
      </p:nvGrpSpPr>
      <p:grpSpPr>
        <a:xfrm>
          <a:off x="0" y="0"/>
          <a:ext cx="0" cy="0"/>
          <a:chOff x="0" y="0"/>
          <a:chExt cx="0" cy="0"/>
        </a:xfrm>
      </p:grpSpPr>
      <p:sp>
        <p:nvSpPr>
          <p:cNvPr id="22" name="Google Shape;22;p3"/>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3" name="Google Shape;23;p3"/>
          <p:cNvSpPr/>
          <p:nvPr/>
        </p:nvSpPr>
        <p:spPr>
          <a:xfrm>
            <a:off x="1158950" y="5588175"/>
            <a:ext cx="5166415" cy="1429888"/>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noFill/>
          <a:ln cap="flat" cmpd="sng" w="12700">
            <a:solidFill>
              <a:schemeClr val="accent4"/>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sp>
        <p:nvSpPr>
          <p:cNvPr id="24" name="Google Shape;24;p3"/>
          <p:cNvSpPr/>
          <p:nvPr/>
        </p:nvSpPr>
        <p:spPr>
          <a:xfrm>
            <a:off x="1445975" y="5708949"/>
            <a:ext cx="4592368" cy="1161184"/>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solidFill>
            <a:schemeClr val="l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pic>
        <p:nvPicPr>
          <p:cNvPr id="25" name="Google Shape;25;p3"/>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26" name="Google Shape;26;p3"/>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27" name="Google Shape;27;p3"/>
          <p:cNvSpPr/>
          <p:nvPr>
            <p:ph idx="2" type="pic"/>
          </p:nvPr>
        </p:nvSpPr>
        <p:spPr>
          <a:xfrm>
            <a:off x="5984925" y="-5178126"/>
            <a:ext cx="11392800" cy="11439600"/>
          </a:xfrm>
          <a:prstGeom prst="pie">
            <a:avLst>
              <a:gd fmla="val 5392891" name="adj1"/>
              <a:gd fmla="val 10798470" name="adj2"/>
            </a:avLst>
          </a:prstGeom>
          <a:noFill/>
          <a:ln>
            <a:noFill/>
          </a:ln>
        </p:spPr>
      </p:sp>
      <p:sp>
        <p:nvSpPr>
          <p:cNvPr id="28" name="Google Shape;28;p3"/>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rtl="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rtl="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29" name="Google Shape;29;p3"/>
          <p:cNvSpPr txBox="1"/>
          <p:nvPr>
            <p:ph idx="3" type="body"/>
          </p:nvPr>
        </p:nvSpPr>
        <p:spPr>
          <a:xfrm>
            <a:off x="743575" y="4296056"/>
            <a:ext cx="6356700" cy="5541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30" name="Google Shape;30;p3"/>
          <p:cNvSpPr/>
          <p:nvPr>
            <p:ph idx="4" type="pic"/>
          </p:nvPr>
        </p:nvSpPr>
        <p:spPr>
          <a:xfrm>
            <a:off x="2237450" y="6024600"/>
            <a:ext cx="3070200" cy="642900"/>
          </a:xfrm>
          <a:prstGeom prst="rect">
            <a:avLst/>
          </a:prstGeom>
          <a:noFill/>
          <a:ln>
            <a:noFill/>
          </a:ln>
        </p:spPr>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w/ divider">
  <p:cSld name="Title Subhead 2 column divider">
    <p:spTree>
      <p:nvGrpSpPr>
        <p:cNvPr id="162" name="Shape 162"/>
        <p:cNvGrpSpPr/>
        <p:nvPr/>
      </p:nvGrpSpPr>
      <p:grpSpPr>
        <a:xfrm>
          <a:off x="0" y="0"/>
          <a:ext cx="0" cy="0"/>
          <a:chOff x="0" y="0"/>
          <a:chExt cx="0" cy="0"/>
        </a:xfrm>
      </p:grpSpPr>
      <p:cxnSp>
        <p:nvCxnSpPr>
          <p:cNvPr id="163" name="Google Shape;163;p21"/>
          <p:cNvCxnSpPr/>
          <p:nvPr/>
        </p:nvCxnSpPr>
        <p:spPr>
          <a:xfrm>
            <a:off x="6049621" y="2385835"/>
            <a:ext cx="0" cy="3600000"/>
          </a:xfrm>
          <a:prstGeom prst="straightConnector1">
            <a:avLst/>
          </a:prstGeom>
          <a:noFill/>
          <a:ln cap="flat" cmpd="sng" w="12700">
            <a:solidFill>
              <a:schemeClr val="accent6"/>
            </a:solidFill>
            <a:prstDash val="solid"/>
            <a:round/>
            <a:headEnd len="sm" w="sm" type="none"/>
            <a:tailEnd len="sm" w="sm" type="none"/>
          </a:ln>
        </p:spPr>
      </p:cxnSp>
      <p:sp>
        <p:nvSpPr>
          <p:cNvPr id="164" name="Google Shape;164;p2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65" name="Google Shape;165;p21"/>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66" name="Google Shape;166;p21"/>
          <p:cNvSpPr txBox="1"/>
          <p:nvPr>
            <p:ph idx="2" type="body"/>
          </p:nvPr>
        </p:nvSpPr>
        <p:spPr>
          <a:xfrm>
            <a:off x="60975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67" name="Google Shape;167;p21"/>
          <p:cNvSpPr txBox="1"/>
          <p:nvPr>
            <p:ph idx="3" type="body"/>
          </p:nvPr>
        </p:nvSpPr>
        <p:spPr>
          <a:xfrm>
            <a:off x="6245675"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column w/ dividers">
  <p:cSld name="Title subhead 3 column">
    <p:spTree>
      <p:nvGrpSpPr>
        <p:cNvPr id="168" name="Shape 168"/>
        <p:cNvGrpSpPr/>
        <p:nvPr/>
      </p:nvGrpSpPr>
      <p:grpSpPr>
        <a:xfrm>
          <a:off x="0" y="0"/>
          <a:ext cx="0" cy="0"/>
          <a:chOff x="0" y="0"/>
          <a:chExt cx="0" cy="0"/>
        </a:xfrm>
      </p:grpSpPr>
      <p:cxnSp>
        <p:nvCxnSpPr>
          <p:cNvPr id="169" name="Google Shape;169;p22"/>
          <p:cNvCxnSpPr/>
          <p:nvPr/>
        </p:nvCxnSpPr>
        <p:spPr>
          <a:xfrm>
            <a:off x="4114802" y="2448182"/>
            <a:ext cx="0" cy="3200904"/>
          </a:xfrm>
          <a:prstGeom prst="straightConnector1">
            <a:avLst/>
          </a:prstGeom>
          <a:noFill/>
          <a:ln cap="flat" cmpd="sng" w="12700">
            <a:solidFill>
              <a:schemeClr val="accent6"/>
            </a:solidFill>
            <a:prstDash val="solid"/>
            <a:round/>
            <a:headEnd len="sm" w="sm" type="none"/>
            <a:tailEnd len="sm" w="sm" type="none"/>
          </a:ln>
        </p:spPr>
      </p:cxnSp>
      <p:cxnSp>
        <p:nvCxnSpPr>
          <p:cNvPr id="170" name="Google Shape;170;p22"/>
          <p:cNvCxnSpPr/>
          <p:nvPr/>
        </p:nvCxnSpPr>
        <p:spPr>
          <a:xfrm>
            <a:off x="7955974" y="2448902"/>
            <a:ext cx="0" cy="3200904"/>
          </a:xfrm>
          <a:prstGeom prst="straightConnector1">
            <a:avLst/>
          </a:prstGeom>
          <a:noFill/>
          <a:ln cap="flat" cmpd="sng" w="12700">
            <a:solidFill>
              <a:schemeClr val="accent6"/>
            </a:solidFill>
            <a:prstDash val="solid"/>
            <a:round/>
            <a:headEnd len="sm" w="sm" type="none"/>
            <a:tailEnd len="sm" w="sm" type="none"/>
          </a:ln>
        </p:spPr>
      </p:cxnSp>
      <p:sp>
        <p:nvSpPr>
          <p:cNvPr id="171" name="Google Shape;171;p22"/>
          <p:cNvSpPr txBox="1"/>
          <p:nvPr>
            <p:ph idx="1" type="body"/>
          </p:nvPr>
        </p:nvSpPr>
        <p:spPr>
          <a:xfrm>
            <a:off x="1020497"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172" name="Google Shape;172;p22"/>
          <p:cNvSpPr txBox="1"/>
          <p:nvPr>
            <p:ph idx="2" type="body"/>
          </p:nvPr>
        </p:nvSpPr>
        <p:spPr>
          <a:xfrm>
            <a:off x="4887081"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173" name="Google Shape;173;p22"/>
          <p:cNvSpPr txBox="1"/>
          <p:nvPr>
            <p:ph idx="3" type="body"/>
          </p:nvPr>
        </p:nvSpPr>
        <p:spPr>
          <a:xfrm>
            <a:off x="8728378"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174" name="Google Shape;174;p2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75" name="Google Shape;175;p22"/>
          <p:cNvSpPr txBox="1"/>
          <p:nvPr>
            <p:ph idx="4"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76" name="Google Shape;176;p22"/>
          <p:cNvSpPr txBox="1"/>
          <p:nvPr>
            <p:ph idx="5" type="body"/>
          </p:nvPr>
        </p:nvSpPr>
        <p:spPr>
          <a:xfrm>
            <a:off x="609750" y="2886775"/>
            <a:ext cx="3195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77" name="Google Shape;177;p22"/>
          <p:cNvSpPr txBox="1"/>
          <p:nvPr>
            <p:ph idx="6" type="body"/>
          </p:nvPr>
        </p:nvSpPr>
        <p:spPr>
          <a:xfrm>
            <a:off x="4437588" y="2886775"/>
            <a:ext cx="3195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78" name="Google Shape;178;p22"/>
          <p:cNvSpPr txBox="1"/>
          <p:nvPr>
            <p:ph idx="7" type="body"/>
          </p:nvPr>
        </p:nvSpPr>
        <p:spPr>
          <a:xfrm>
            <a:off x="8278738" y="2886775"/>
            <a:ext cx="3195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title and Three Icons">
  <p:cSld name="Title Subtitle and Three pictogram">
    <p:spTree>
      <p:nvGrpSpPr>
        <p:cNvPr id="179" name="Shape 179"/>
        <p:cNvGrpSpPr/>
        <p:nvPr/>
      </p:nvGrpSpPr>
      <p:grpSpPr>
        <a:xfrm>
          <a:off x="0" y="0"/>
          <a:ext cx="0" cy="0"/>
          <a:chOff x="0" y="0"/>
          <a:chExt cx="0" cy="0"/>
        </a:xfrm>
      </p:grpSpPr>
      <p:sp>
        <p:nvSpPr>
          <p:cNvPr id="180" name="Google Shape;180;p23"/>
          <p:cNvSpPr/>
          <p:nvPr>
            <p:ph idx="2" type="pic"/>
          </p:nvPr>
        </p:nvSpPr>
        <p:spPr>
          <a:xfrm>
            <a:off x="1823096" y="2574245"/>
            <a:ext cx="1005900" cy="1005900"/>
          </a:xfrm>
          <a:prstGeom prst="rect">
            <a:avLst/>
          </a:prstGeom>
          <a:noFill/>
          <a:ln>
            <a:noFill/>
          </a:ln>
        </p:spPr>
      </p:sp>
      <p:sp>
        <p:nvSpPr>
          <p:cNvPr id="181" name="Google Shape;181;p23"/>
          <p:cNvSpPr/>
          <p:nvPr>
            <p:ph idx="3" type="pic"/>
          </p:nvPr>
        </p:nvSpPr>
        <p:spPr>
          <a:xfrm>
            <a:off x="5593080" y="2574245"/>
            <a:ext cx="1005900" cy="1005900"/>
          </a:xfrm>
          <a:prstGeom prst="rect">
            <a:avLst/>
          </a:prstGeom>
          <a:noFill/>
          <a:ln>
            <a:noFill/>
          </a:ln>
        </p:spPr>
      </p:sp>
      <p:sp>
        <p:nvSpPr>
          <p:cNvPr id="182" name="Google Shape;182;p23"/>
          <p:cNvSpPr/>
          <p:nvPr>
            <p:ph idx="4" type="pic"/>
          </p:nvPr>
        </p:nvSpPr>
        <p:spPr>
          <a:xfrm>
            <a:off x="9222271" y="2574245"/>
            <a:ext cx="1005900" cy="1005900"/>
          </a:xfrm>
          <a:prstGeom prst="rect">
            <a:avLst/>
          </a:prstGeom>
          <a:noFill/>
          <a:ln>
            <a:noFill/>
          </a:ln>
        </p:spPr>
      </p:sp>
      <p:cxnSp>
        <p:nvCxnSpPr>
          <p:cNvPr id="183" name="Google Shape;183;p23"/>
          <p:cNvCxnSpPr/>
          <p:nvPr/>
        </p:nvCxnSpPr>
        <p:spPr>
          <a:xfrm>
            <a:off x="4114802" y="2371982"/>
            <a:ext cx="0" cy="3201000"/>
          </a:xfrm>
          <a:prstGeom prst="straightConnector1">
            <a:avLst/>
          </a:prstGeom>
          <a:noFill/>
          <a:ln cap="flat" cmpd="sng" w="12700">
            <a:solidFill>
              <a:schemeClr val="accent6"/>
            </a:solidFill>
            <a:prstDash val="solid"/>
            <a:round/>
            <a:headEnd len="sm" w="sm" type="none"/>
            <a:tailEnd len="sm" w="sm" type="none"/>
          </a:ln>
        </p:spPr>
      </p:cxnSp>
      <p:cxnSp>
        <p:nvCxnSpPr>
          <p:cNvPr id="184" name="Google Shape;184;p23"/>
          <p:cNvCxnSpPr/>
          <p:nvPr/>
        </p:nvCxnSpPr>
        <p:spPr>
          <a:xfrm>
            <a:off x="7955974" y="2372702"/>
            <a:ext cx="0" cy="3201000"/>
          </a:xfrm>
          <a:prstGeom prst="straightConnector1">
            <a:avLst/>
          </a:prstGeom>
          <a:noFill/>
          <a:ln cap="flat" cmpd="sng" w="12700">
            <a:solidFill>
              <a:schemeClr val="accent6"/>
            </a:solidFill>
            <a:prstDash val="solid"/>
            <a:round/>
            <a:headEnd len="sm" w="sm" type="none"/>
            <a:tailEnd len="sm" w="sm" type="none"/>
          </a:ln>
        </p:spPr>
      </p:cxnSp>
      <p:sp>
        <p:nvSpPr>
          <p:cNvPr id="185" name="Google Shape;185;p23"/>
          <p:cNvSpPr txBox="1"/>
          <p:nvPr>
            <p:ph idx="1" type="body"/>
          </p:nvPr>
        </p:nvSpPr>
        <p:spPr>
          <a:xfrm>
            <a:off x="1172897"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186" name="Google Shape;186;p23"/>
          <p:cNvSpPr txBox="1"/>
          <p:nvPr>
            <p:ph idx="5" type="body"/>
          </p:nvPr>
        </p:nvSpPr>
        <p:spPr>
          <a:xfrm>
            <a:off x="1172897"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87" name="Google Shape;187;p23"/>
          <p:cNvSpPr txBox="1"/>
          <p:nvPr>
            <p:ph idx="6" type="body"/>
          </p:nvPr>
        </p:nvSpPr>
        <p:spPr>
          <a:xfrm>
            <a:off x="5014068"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188" name="Google Shape;188;p23"/>
          <p:cNvSpPr txBox="1"/>
          <p:nvPr>
            <p:ph idx="7" type="body"/>
          </p:nvPr>
        </p:nvSpPr>
        <p:spPr>
          <a:xfrm>
            <a:off x="5014068"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89" name="Google Shape;189;p23"/>
          <p:cNvSpPr txBox="1"/>
          <p:nvPr>
            <p:ph idx="8" type="body"/>
          </p:nvPr>
        </p:nvSpPr>
        <p:spPr>
          <a:xfrm>
            <a:off x="8490716"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190" name="Google Shape;190;p23"/>
          <p:cNvSpPr txBox="1"/>
          <p:nvPr>
            <p:ph idx="9" type="body"/>
          </p:nvPr>
        </p:nvSpPr>
        <p:spPr>
          <a:xfrm>
            <a:off x="8477112"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91" name="Google Shape;191;p2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92" name="Google Shape;192;p23"/>
          <p:cNvSpPr txBox="1"/>
          <p:nvPr>
            <p:ph idx="1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 4 supporting points">
  <p:cSld name="Title 4 stacked content">
    <p:spTree>
      <p:nvGrpSpPr>
        <p:cNvPr id="193" name="Shape 193"/>
        <p:cNvGrpSpPr/>
        <p:nvPr/>
      </p:nvGrpSpPr>
      <p:grpSpPr>
        <a:xfrm>
          <a:off x="0" y="0"/>
          <a:ext cx="0" cy="0"/>
          <a:chOff x="0" y="0"/>
          <a:chExt cx="0" cy="0"/>
        </a:xfrm>
      </p:grpSpPr>
      <p:sp>
        <p:nvSpPr>
          <p:cNvPr id="194" name="Google Shape;194;p24"/>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95" name="Google Shape;195;p24"/>
          <p:cNvSpPr/>
          <p:nvPr>
            <p:ph idx="2" type="pic"/>
          </p:nvPr>
        </p:nvSpPr>
        <p:spPr>
          <a:xfrm>
            <a:off x="729761" y="1921550"/>
            <a:ext cx="822960" cy="822960"/>
          </a:xfrm>
          <a:prstGeom prst="rect">
            <a:avLst/>
          </a:prstGeom>
          <a:noFill/>
          <a:ln>
            <a:noFill/>
          </a:ln>
        </p:spPr>
      </p:sp>
      <p:sp>
        <p:nvSpPr>
          <p:cNvPr id="196" name="Google Shape;196;p24"/>
          <p:cNvSpPr/>
          <p:nvPr>
            <p:ph idx="3" type="pic"/>
          </p:nvPr>
        </p:nvSpPr>
        <p:spPr>
          <a:xfrm>
            <a:off x="729761" y="3037769"/>
            <a:ext cx="822960" cy="822960"/>
          </a:xfrm>
          <a:prstGeom prst="rect">
            <a:avLst/>
          </a:prstGeom>
          <a:noFill/>
          <a:ln>
            <a:noFill/>
          </a:ln>
        </p:spPr>
      </p:sp>
      <p:sp>
        <p:nvSpPr>
          <p:cNvPr id="197" name="Google Shape;197;p24"/>
          <p:cNvSpPr/>
          <p:nvPr>
            <p:ph idx="4" type="pic"/>
          </p:nvPr>
        </p:nvSpPr>
        <p:spPr>
          <a:xfrm>
            <a:off x="729761" y="4151979"/>
            <a:ext cx="822960" cy="822960"/>
          </a:xfrm>
          <a:prstGeom prst="rect">
            <a:avLst/>
          </a:prstGeom>
          <a:noFill/>
          <a:ln>
            <a:noFill/>
          </a:ln>
        </p:spPr>
      </p:sp>
      <p:sp>
        <p:nvSpPr>
          <p:cNvPr id="198" name="Google Shape;198;p24"/>
          <p:cNvSpPr/>
          <p:nvPr>
            <p:ph idx="5" type="pic"/>
          </p:nvPr>
        </p:nvSpPr>
        <p:spPr>
          <a:xfrm>
            <a:off x="729761" y="5262171"/>
            <a:ext cx="822960" cy="822960"/>
          </a:xfrm>
          <a:prstGeom prst="rect">
            <a:avLst/>
          </a:prstGeom>
          <a:noFill/>
          <a:ln>
            <a:noFill/>
          </a:ln>
        </p:spPr>
      </p:sp>
      <p:sp>
        <p:nvSpPr>
          <p:cNvPr id="199" name="Google Shape;199;p24"/>
          <p:cNvSpPr txBox="1"/>
          <p:nvPr>
            <p:ph idx="1" type="body"/>
          </p:nvPr>
        </p:nvSpPr>
        <p:spPr>
          <a:xfrm>
            <a:off x="2019578" y="1921550"/>
            <a:ext cx="4297680" cy="82296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00" name="Google Shape;200;p24"/>
          <p:cNvSpPr txBox="1"/>
          <p:nvPr>
            <p:ph idx="6" type="body"/>
          </p:nvPr>
        </p:nvSpPr>
        <p:spPr>
          <a:xfrm>
            <a:off x="2019578" y="3037769"/>
            <a:ext cx="4297680" cy="82296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01" name="Google Shape;201;p24"/>
          <p:cNvSpPr txBox="1"/>
          <p:nvPr>
            <p:ph idx="7" type="body"/>
          </p:nvPr>
        </p:nvSpPr>
        <p:spPr>
          <a:xfrm>
            <a:off x="2019578" y="4151979"/>
            <a:ext cx="4297680" cy="82296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02" name="Google Shape;202;p24"/>
          <p:cNvSpPr txBox="1"/>
          <p:nvPr>
            <p:ph idx="8" type="body"/>
          </p:nvPr>
        </p:nvSpPr>
        <p:spPr>
          <a:xfrm>
            <a:off x="2019578" y="5262171"/>
            <a:ext cx="4297680" cy="82296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03" name="Google Shape;203;p24"/>
          <p:cNvSpPr/>
          <p:nvPr>
            <p:ph idx="9" type="pic"/>
          </p:nvPr>
        </p:nvSpPr>
        <p:spPr>
          <a:xfrm flipH="1">
            <a:off x="6458875" y="416100"/>
            <a:ext cx="5733300" cy="6025800"/>
          </a:xfrm>
          <a:prstGeom prst="flowChartDelay">
            <a:avLst/>
          </a:prstGeom>
          <a:noFill/>
          <a:ln>
            <a:noFill/>
          </a:ln>
        </p:spPr>
      </p:sp>
      <p:sp>
        <p:nvSpPr>
          <p:cNvPr id="204" name="Google Shape;204;p24"/>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left">
  <p:cSld name="Title and Bullets Right with Background Image">
    <p:spTree>
      <p:nvGrpSpPr>
        <p:cNvPr id="205" name="Shape 205"/>
        <p:cNvGrpSpPr/>
        <p:nvPr/>
      </p:nvGrpSpPr>
      <p:grpSpPr>
        <a:xfrm>
          <a:off x="0" y="0"/>
          <a:ext cx="0" cy="0"/>
          <a:chOff x="0" y="0"/>
          <a:chExt cx="0" cy="0"/>
        </a:xfrm>
      </p:grpSpPr>
      <p:sp>
        <p:nvSpPr>
          <p:cNvPr id="206" name="Google Shape;206;p25"/>
          <p:cNvSpPr/>
          <p:nvPr>
            <p:ph idx="2" type="pic"/>
          </p:nvPr>
        </p:nvSpPr>
        <p:spPr>
          <a:xfrm>
            <a:off x="0" y="416100"/>
            <a:ext cx="5733300" cy="6025800"/>
          </a:xfrm>
          <a:prstGeom prst="flowChartDelay">
            <a:avLst/>
          </a:prstGeom>
          <a:noFill/>
          <a:ln>
            <a:noFill/>
          </a:ln>
        </p:spPr>
      </p:sp>
      <p:sp>
        <p:nvSpPr>
          <p:cNvPr id="207" name="Google Shape;207;p25"/>
          <p:cNvSpPr txBox="1"/>
          <p:nvPr>
            <p:ph type="title"/>
          </p:nvPr>
        </p:nvSpPr>
        <p:spPr>
          <a:xfrm>
            <a:off x="6096000" y="65925"/>
            <a:ext cx="5467109"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08" name="Google Shape;208;p25"/>
          <p:cNvSpPr txBox="1"/>
          <p:nvPr>
            <p:ph idx="1" type="body"/>
          </p:nvPr>
        </p:nvSpPr>
        <p:spPr>
          <a:xfrm>
            <a:off x="6091750" y="1472175"/>
            <a:ext cx="51468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09" name="Google Shape;209;p25"/>
          <p:cNvSpPr txBox="1"/>
          <p:nvPr>
            <p:ph idx="3" type="body"/>
          </p:nvPr>
        </p:nvSpPr>
        <p:spPr>
          <a:xfrm>
            <a:off x="6096000" y="2385825"/>
            <a:ext cx="5262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 callout">
  <p:cSld name="Title Subhead Content - 2 column">
    <p:spTree>
      <p:nvGrpSpPr>
        <p:cNvPr id="210" name="Shape 210"/>
        <p:cNvGrpSpPr/>
        <p:nvPr/>
      </p:nvGrpSpPr>
      <p:grpSpPr>
        <a:xfrm>
          <a:off x="0" y="0"/>
          <a:ext cx="0" cy="0"/>
          <a:chOff x="0" y="0"/>
          <a:chExt cx="0" cy="0"/>
        </a:xfrm>
      </p:grpSpPr>
      <p:sp>
        <p:nvSpPr>
          <p:cNvPr id="211" name="Google Shape;211;p26"/>
          <p:cNvSpPr/>
          <p:nvPr/>
        </p:nvSpPr>
        <p:spPr>
          <a:xfrm>
            <a:off x="4953964" y="1855357"/>
            <a:ext cx="6971817" cy="6971817"/>
          </a:xfrm>
          <a:prstGeom prst="pie">
            <a:avLst>
              <a:gd fmla="val 16200178" name="adj1"/>
              <a:gd fmla="val 199" name="adj2"/>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12" name="Google Shape;212;p26"/>
          <p:cNvSpPr/>
          <p:nvPr/>
        </p:nvSpPr>
        <p:spPr>
          <a:xfrm rot="10800000">
            <a:off x="7287658" y="-641910"/>
            <a:ext cx="6971817" cy="6971817"/>
          </a:xfrm>
          <a:prstGeom prst="pie">
            <a:avLst>
              <a:gd fmla="val 16200178" name="adj1"/>
              <a:gd fmla="val 199" name="adj2"/>
            </a:avLst>
          </a:prstGeom>
          <a:solidFill>
            <a:srgbClr val="2BA49C">
              <a:alpha val="6038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13" name="Google Shape;213;p26"/>
          <p:cNvSpPr txBox="1"/>
          <p:nvPr>
            <p:ph idx="1" type="body"/>
          </p:nvPr>
        </p:nvSpPr>
        <p:spPr>
          <a:xfrm>
            <a:off x="7974958" y="2963119"/>
            <a:ext cx="2743200" cy="2196306"/>
          </a:xfrm>
          <a:prstGeom prst="rect">
            <a:avLst/>
          </a:prstGeom>
          <a:noFill/>
          <a:ln>
            <a:noFill/>
          </a:ln>
        </p:spPr>
        <p:txBody>
          <a:bodyPr anchorCtr="0" anchor="t" bIns="45700" lIns="91425" spcFirstLastPara="1" rIns="91425" wrap="square" tIns="45700">
            <a:noAutofit/>
          </a:bodyPr>
          <a:lstStyle>
            <a:lvl1pPr indent="-228600" lvl="0" marL="457200" marR="0" rtl="0" algn="ctr">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6pPr>
            <a:lvl7pPr indent="-228600" lvl="6" marL="32004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7pPr>
            <a:lvl8pPr indent="-228600" lvl="7" marL="36576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8pPr>
            <a:lvl9pPr indent="-228600" lvl="8" marL="41148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214" name="Google Shape;214;p2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15" name="Google Shape;215;p26"/>
          <p:cNvSpPr txBox="1"/>
          <p:nvPr>
            <p:ph idx="2"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16" name="Google Shape;216;p26"/>
          <p:cNvSpPr txBox="1"/>
          <p:nvPr>
            <p:ph idx="3" type="body"/>
          </p:nvPr>
        </p:nvSpPr>
        <p:spPr>
          <a:xfrm>
            <a:off x="609750" y="2385825"/>
            <a:ext cx="63132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Circles">
  <p:cSld name="2_Custom Layout Circles">
    <p:spTree>
      <p:nvGrpSpPr>
        <p:cNvPr id="217" name="Shape 217"/>
        <p:cNvGrpSpPr/>
        <p:nvPr/>
      </p:nvGrpSpPr>
      <p:grpSpPr>
        <a:xfrm>
          <a:off x="0" y="0"/>
          <a:ext cx="0" cy="0"/>
          <a:chOff x="0" y="0"/>
          <a:chExt cx="0" cy="0"/>
        </a:xfrm>
      </p:grpSpPr>
      <p:sp>
        <p:nvSpPr>
          <p:cNvPr id="218" name="Google Shape;218;p27"/>
          <p:cNvSpPr/>
          <p:nvPr/>
        </p:nvSpPr>
        <p:spPr>
          <a:xfrm>
            <a:off x="5109730" y="2072860"/>
            <a:ext cx="4434446" cy="4434448"/>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chemeClr val="accent4">
              <a:alpha val="49411"/>
            </a:scheme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219" name="Google Shape;219;p27"/>
          <p:cNvSpPr/>
          <p:nvPr/>
        </p:nvSpPr>
        <p:spPr>
          <a:xfrm>
            <a:off x="2370667" y="2072860"/>
            <a:ext cx="4434446" cy="4434448"/>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800"/>
              <a:buFont typeface="Arial"/>
              <a:buNone/>
            </a:pPr>
            <a:r>
              <a:t/>
            </a:r>
            <a:endParaRPr b="0" i="0" sz="4800" u="none" cap="none" strike="noStrike">
              <a:solidFill>
                <a:srgbClr val="FFFFFF"/>
              </a:solidFill>
              <a:latin typeface="Plus Jakarta Sans Medium"/>
              <a:ea typeface="Plus Jakarta Sans Medium"/>
              <a:cs typeface="Plus Jakarta Sans Medium"/>
              <a:sym typeface="Plus Jakarta Sans Medium"/>
            </a:endParaRPr>
          </a:p>
        </p:txBody>
      </p:sp>
      <p:sp>
        <p:nvSpPr>
          <p:cNvPr id="220" name="Google Shape;220;p27"/>
          <p:cNvSpPr txBox="1"/>
          <p:nvPr>
            <p:ph idx="1" type="body"/>
          </p:nvPr>
        </p:nvSpPr>
        <p:spPr>
          <a:xfrm>
            <a:off x="2539999" y="3635022"/>
            <a:ext cx="2569731" cy="2291645"/>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21" name="Google Shape;221;p27"/>
          <p:cNvSpPr txBox="1"/>
          <p:nvPr>
            <p:ph idx="2" type="body"/>
          </p:nvPr>
        </p:nvSpPr>
        <p:spPr>
          <a:xfrm>
            <a:off x="6829776" y="3635022"/>
            <a:ext cx="2569731" cy="2291645"/>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22" name="Google Shape;222;p2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23" name="Google Shape;223;p27"/>
          <p:cNvSpPr txBox="1"/>
          <p:nvPr>
            <p:ph idx="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4 images plus text">
  <p:cSld name="3_Custom Layout 4 images plus text">
    <p:spTree>
      <p:nvGrpSpPr>
        <p:cNvPr id="224" name="Shape 224"/>
        <p:cNvGrpSpPr/>
        <p:nvPr/>
      </p:nvGrpSpPr>
      <p:grpSpPr>
        <a:xfrm>
          <a:off x="0" y="0"/>
          <a:ext cx="0" cy="0"/>
          <a:chOff x="0" y="0"/>
          <a:chExt cx="0" cy="0"/>
        </a:xfrm>
      </p:grpSpPr>
      <p:sp>
        <p:nvSpPr>
          <p:cNvPr id="225" name="Google Shape;225;p28"/>
          <p:cNvSpPr/>
          <p:nvPr>
            <p:ph idx="2" type="pic"/>
          </p:nvPr>
        </p:nvSpPr>
        <p:spPr>
          <a:xfrm>
            <a:off x="628891" y="1672660"/>
            <a:ext cx="2543598" cy="2297456"/>
          </a:xfrm>
          <a:prstGeom prst="rect">
            <a:avLst/>
          </a:prstGeom>
          <a:noFill/>
          <a:ln>
            <a:noFill/>
          </a:ln>
        </p:spPr>
      </p:sp>
      <p:sp>
        <p:nvSpPr>
          <p:cNvPr id="226" name="Google Shape;226;p28"/>
          <p:cNvSpPr/>
          <p:nvPr>
            <p:ph idx="3" type="pic"/>
          </p:nvPr>
        </p:nvSpPr>
        <p:spPr>
          <a:xfrm>
            <a:off x="3302977" y="1672660"/>
            <a:ext cx="2543598" cy="2297456"/>
          </a:xfrm>
          <a:prstGeom prst="rect">
            <a:avLst/>
          </a:prstGeom>
          <a:noFill/>
          <a:ln>
            <a:noFill/>
          </a:ln>
        </p:spPr>
      </p:sp>
      <p:sp>
        <p:nvSpPr>
          <p:cNvPr id="227" name="Google Shape;227;p28"/>
          <p:cNvSpPr/>
          <p:nvPr>
            <p:ph idx="4" type="pic"/>
          </p:nvPr>
        </p:nvSpPr>
        <p:spPr>
          <a:xfrm>
            <a:off x="628891" y="4080194"/>
            <a:ext cx="2543598" cy="2297456"/>
          </a:xfrm>
          <a:prstGeom prst="rect">
            <a:avLst/>
          </a:prstGeom>
          <a:noFill/>
          <a:ln>
            <a:noFill/>
          </a:ln>
        </p:spPr>
      </p:sp>
      <p:sp>
        <p:nvSpPr>
          <p:cNvPr id="228" name="Google Shape;228;p28"/>
          <p:cNvSpPr/>
          <p:nvPr>
            <p:ph idx="5" type="pic"/>
          </p:nvPr>
        </p:nvSpPr>
        <p:spPr>
          <a:xfrm>
            <a:off x="3302977" y="4080194"/>
            <a:ext cx="2543598" cy="2297456"/>
          </a:xfrm>
          <a:prstGeom prst="rect">
            <a:avLst/>
          </a:prstGeom>
          <a:noFill/>
          <a:ln>
            <a:noFill/>
          </a:ln>
        </p:spPr>
      </p:sp>
      <p:sp>
        <p:nvSpPr>
          <p:cNvPr id="229" name="Google Shape;229;p2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30" name="Google Shape;230;p28"/>
          <p:cNvSpPr txBox="1"/>
          <p:nvPr>
            <p:ph idx="1" type="body"/>
          </p:nvPr>
        </p:nvSpPr>
        <p:spPr>
          <a:xfrm>
            <a:off x="6091750" y="1472175"/>
            <a:ext cx="51468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31" name="Google Shape;231;p28"/>
          <p:cNvSpPr txBox="1"/>
          <p:nvPr>
            <p:ph idx="6" type="body"/>
          </p:nvPr>
        </p:nvSpPr>
        <p:spPr>
          <a:xfrm>
            <a:off x="610870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points, insert chart/table">
  <p:cSld name="3_Charts Option 2">
    <p:spTree>
      <p:nvGrpSpPr>
        <p:cNvPr id="232" name="Shape 232"/>
        <p:cNvGrpSpPr/>
        <p:nvPr/>
      </p:nvGrpSpPr>
      <p:grpSpPr>
        <a:xfrm>
          <a:off x="0" y="0"/>
          <a:ext cx="0" cy="0"/>
          <a:chOff x="0" y="0"/>
          <a:chExt cx="0" cy="0"/>
        </a:xfrm>
      </p:grpSpPr>
      <p:sp>
        <p:nvSpPr>
          <p:cNvPr id="233" name="Google Shape;233;p29"/>
          <p:cNvSpPr/>
          <p:nvPr>
            <p:ph idx="2" type="chart"/>
          </p:nvPr>
        </p:nvSpPr>
        <p:spPr>
          <a:xfrm>
            <a:off x="5920502" y="2353895"/>
            <a:ext cx="5683594" cy="3743107"/>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464646"/>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234" name="Google Shape;234;p29"/>
          <p:cNvSpPr txBox="1"/>
          <p:nvPr>
            <p:ph idx="1" type="body"/>
          </p:nvPr>
        </p:nvSpPr>
        <p:spPr>
          <a:xfrm>
            <a:off x="1233693" y="3057940"/>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35" name="Google Shape;235;p29"/>
          <p:cNvSpPr txBox="1"/>
          <p:nvPr>
            <p:ph idx="3" type="body"/>
          </p:nvPr>
        </p:nvSpPr>
        <p:spPr>
          <a:xfrm>
            <a:off x="1228229" y="2648952"/>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236" name="Google Shape;236;p29"/>
          <p:cNvSpPr txBox="1"/>
          <p:nvPr>
            <p:ph idx="4" type="body"/>
          </p:nvPr>
        </p:nvSpPr>
        <p:spPr>
          <a:xfrm>
            <a:off x="1228229" y="4003590"/>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37" name="Google Shape;237;p29"/>
          <p:cNvSpPr txBox="1"/>
          <p:nvPr>
            <p:ph idx="5" type="body"/>
          </p:nvPr>
        </p:nvSpPr>
        <p:spPr>
          <a:xfrm>
            <a:off x="1222765" y="3594602"/>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238" name="Google Shape;238;p29"/>
          <p:cNvSpPr txBox="1"/>
          <p:nvPr>
            <p:ph idx="6" type="body"/>
          </p:nvPr>
        </p:nvSpPr>
        <p:spPr>
          <a:xfrm>
            <a:off x="1244367" y="4976730"/>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39" name="Google Shape;239;p29"/>
          <p:cNvSpPr txBox="1"/>
          <p:nvPr>
            <p:ph idx="7" type="body"/>
          </p:nvPr>
        </p:nvSpPr>
        <p:spPr>
          <a:xfrm>
            <a:off x="1238903" y="4567742"/>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240" name="Google Shape;240;p29"/>
          <p:cNvSpPr/>
          <p:nvPr>
            <p:ph idx="8" type="pic"/>
          </p:nvPr>
        </p:nvSpPr>
        <p:spPr>
          <a:xfrm>
            <a:off x="616639" y="2669177"/>
            <a:ext cx="365700" cy="365700"/>
          </a:xfrm>
          <a:prstGeom prst="rect">
            <a:avLst/>
          </a:prstGeom>
          <a:noFill/>
          <a:ln>
            <a:noFill/>
          </a:ln>
        </p:spPr>
      </p:sp>
      <p:sp>
        <p:nvSpPr>
          <p:cNvPr id="241" name="Google Shape;241;p29"/>
          <p:cNvSpPr/>
          <p:nvPr>
            <p:ph idx="9" type="pic"/>
          </p:nvPr>
        </p:nvSpPr>
        <p:spPr>
          <a:xfrm>
            <a:off x="616639" y="3583577"/>
            <a:ext cx="365700" cy="365700"/>
          </a:xfrm>
          <a:prstGeom prst="rect">
            <a:avLst/>
          </a:prstGeom>
          <a:noFill/>
          <a:ln>
            <a:noFill/>
          </a:ln>
        </p:spPr>
      </p:sp>
      <p:sp>
        <p:nvSpPr>
          <p:cNvPr id="242" name="Google Shape;242;p29"/>
          <p:cNvSpPr/>
          <p:nvPr>
            <p:ph idx="13" type="pic"/>
          </p:nvPr>
        </p:nvSpPr>
        <p:spPr>
          <a:xfrm>
            <a:off x="616639" y="4565710"/>
            <a:ext cx="365700" cy="365700"/>
          </a:xfrm>
          <a:prstGeom prst="rect">
            <a:avLst/>
          </a:prstGeom>
          <a:noFill/>
          <a:ln>
            <a:noFill/>
          </a:ln>
        </p:spPr>
      </p:sp>
      <p:sp>
        <p:nvSpPr>
          <p:cNvPr id="243" name="Google Shape;243;p2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44" name="Google Shape;244;p29"/>
          <p:cNvSpPr txBox="1"/>
          <p:nvPr>
            <p:ph idx="14"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callout, insert chart/table">
  <p:cSld name="2_Charts Option 1">
    <p:spTree>
      <p:nvGrpSpPr>
        <p:cNvPr id="245" name="Shape 245"/>
        <p:cNvGrpSpPr/>
        <p:nvPr/>
      </p:nvGrpSpPr>
      <p:grpSpPr>
        <a:xfrm>
          <a:off x="0" y="0"/>
          <a:ext cx="0" cy="0"/>
          <a:chOff x="0" y="0"/>
          <a:chExt cx="0" cy="0"/>
        </a:xfrm>
      </p:grpSpPr>
      <p:sp>
        <p:nvSpPr>
          <p:cNvPr id="246" name="Google Shape;246;p30"/>
          <p:cNvSpPr/>
          <p:nvPr/>
        </p:nvSpPr>
        <p:spPr>
          <a:xfrm>
            <a:off x="6463894" y="3715473"/>
            <a:ext cx="2784278" cy="2476983"/>
          </a:xfrm>
          <a:prstGeom prst="rect">
            <a:avLst/>
          </a:prstGeom>
          <a:solidFill>
            <a:srgbClr val="9DD4EB"/>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247" name="Google Shape;247;p30"/>
          <p:cNvSpPr txBox="1"/>
          <p:nvPr/>
        </p:nvSpPr>
        <p:spPr>
          <a:xfrm>
            <a:off x="6736467" y="3945480"/>
            <a:ext cx="1993335" cy="784586"/>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48" name="Google Shape;248;p30"/>
          <p:cNvSpPr txBox="1"/>
          <p:nvPr/>
        </p:nvSpPr>
        <p:spPr>
          <a:xfrm>
            <a:off x="6736467" y="4785000"/>
            <a:ext cx="1993335" cy="784586"/>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300" u="none" cap="none" strike="noStrike">
              <a:solidFill>
                <a:schemeClr val="lt2"/>
              </a:solidFill>
              <a:latin typeface="Plus Jakarta Sans Medium"/>
              <a:ea typeface="Plus Jakarta Sans Medium"/>
              <a:cs typeface="Plus Jakarta Sans Medium"/>
              <a:sym typeface="Plus Jakarta Sans Medium"/>
            </a:endParaRPr>
          </a:p>
        </p:txBody>
      </p:sp>
      <p:sp>
        <p:nvSpPr>
          <p:cNvPr id="249" name="Google Shape;249;p30"/>
          <p:cNvSpPr/>
          <p:nvPr/>
        </p:nvSpPr>
        <p:spPr>
          <a:xfrm>
            <a:off x="8729802" y="3930649"/>
            <a:ext cx="2458569" cy="2007163"/>
          </a:xfrm>
          <a:prstGeom prst="rect">
            <a:avLst/>
          </a:pr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250" name="Google Shape;250;p30"/>
          <p:cNvSpPr txBox="1"/>
          <p:nvPr/>
        </p:nvSpPr>
        <p:spPr>
          <a:xfrm>
            <a:off x="9084512" y="3945480"/>
            <a:ext cx="2144591" cy="784586"/>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51" name="Google Shape;251;p30"/>
          <p:cNvSpPr txBox="1"/>
          <p:nvPr/>
        </p:nvSpPr>
        <p:spPr>
          <a:xfrm>
            <a:off x="9084512" y="4785000"/>
            <a:ext cx="2144591" cy="784586"/>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52" name="Google Shape;252;p30"/>
          <p:cNvSpPr/>
          <p:nvPr>
            <p:ph idx="2" type="chart"/>
          </p:nvPr>
        </p:nvSpPr>
        <p:spPr>
          <a:xfrm>
            <a:off x="616639" y="2353895"/>
            <a:ext cx="5536935" cy="3676389"/>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5E5E5E"/>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253" name="Google Shape;253;p3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54" name="Google Shape;254;p30"/>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55" name="Google Shape;255;p30"/>
          <p:cNvSpPr txBox="1"/>
          <p:nvPr>
            <p:ph idx="3" type="body"/>
          </p:nvPr>
        </p:nvSpPr>
        <p:spPr>
          <a:xfrm>
            <a:off x="623530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p:cSld name="Title subhead body">
    <p:spTree>
      <p:nvGrpSpPr>
        <p:cNvPr id="31" name="Shape 31"/>
        <p:cNvGrpSpPr/>
        <p:nvPr/>
      </p:nvGrpSpPr>
      <p:grpSpPr>
        <a:xfrm>
          <a:off x="0" y="0"/>
          <a:ext cx="0" cy="0"/>
          <a:chOff x="0" y="0"/>
          <a:chExt cx="0" cy="0"/>
        </a:xfrm>
      </p:grpSpPr>
      <p:sp>
        <p:nvSpPr>
          <p:cNvPr id="32" name="Google Shape;32;p4"/>
          <p:cNvSpPr txBox="1"/>
          <p:nvPr>
            <p:ph type="title"/>
          </p:nvPr>
        </p:nvSpPr>
        <p:spPr>
          <a:xfrm>
            <a:off x="740664" y="65925"/>
            <a:ext cx="106290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ExtraBold"/>
              <a:buNone/>
              <a:defRPr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3" name="Google Shape;33;p4"/>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4" name="Google Shape;34;p4"/>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5" name="Google Shape;35;p4"/>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36" name="Google Shape;36;p4"/>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p:cSld name="1_Custom Layout - Mobile">
    <p:spTree>
      <p:nvGrpSpPr>
        <p:cNvPr id="256" name="Shape 256"/>
        <p:cNvGrpSpPr/>
        <p:nvPr/>
      </p:nvGrpSpPr>
      <p:grpSpPr>
        <a:xfrm>
          <a:off x="0" y="0"/>
          <a:ext cx="0" cy="0"/>
          <a:chOff x="0" y="0"/>
          <a:chExt cx="0" cy="0"/>
        </a:xfrm>
      </p:grpSpPr>
      <p:sp>
        <p:nvSpPr>
          <p:cNvPr id="257" name="Google Shape;257;p31"/>
          <p:cNvSpPr/>
          <p:nvPr/>
        </p:nvSpPr>
        <p:spPr>
          <a:xfrm flipH="1">
            <a:off x="5334000" y="0"/>
            <a:ext cx="6858000" cy="6858000"/>
          </a:xfrm>
          <a:prstGeom prst="rtTriangle">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58" name="Google Shape;258;p31"/>
          <p:cNvSpPr/>
          <p:nvPr/>
        </p:nvSpPr>
        <p:spPr>
          <a:xfrm flipH="1">
            <a:off x="5395093" y="129651"/>
            <a:ext cx="6240694" cy="6240694"/>
          </a:xfrm>
          <a:prstGeom prst="rtTriangle">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259" name="Google Shape;259;p31"/>
          <p:cNvPicPr preferRelativeResize="0"/>
          <p:nvPr/>
        </p:nvPicPr>
        <p:blipFill rotWithShape="1">
          <a:blip r:embed="rId2">
            <a:alphaModFix/>
          </a:blip>
          <a:srcRect b="0" l="0" r="0" t="0"/>
          <a:stretch/>
        </p:blipFill>
        <p:spPr>
          <a:xfrm>
            <a:off x="6096000" y="554121"/>
            <a:ext cx="6240694" cy="6159501"/>
          </a:xfrm>
          <a:prstGeom prst="rect">
            <a:avLst/>
          </a:prstGeom>
          <a:noFill/>
          <a:ln>
            <a:noFill/>
          </a:ln>
        </p:spPr>
      </p:pic>
      <p:sp>
        <p:nvSpPr>
          <p:cNvPr id="260" name="Google Shape;260;p31"/>
          <p:cNvSpPr/>
          <p:nvPr>
            <p:ph idx="2" type="pic"/>
          </p:nvPr>
        </p:nvSpPr>
        <p:spPr>
          <a:xfrm>
            <a:off x="8095047" y="1257696"/>
            <a:ext cx="2124300" cy="4571400"/>
          </a:xfrm>
          <a:prstGeom prst="roundRect">
            <a:avLst>
              <a:gd fmla="val 10302" name="adj"/>
            </a:avLst>
          </a:prstGeom>
          <a:solidFill>
            <a:schemeClr val="lt2"/>
          </a:solidFill>
          <a:ln>
            <a:noFill/>
          </a:ln>
        </p:spPr>
      </p:sp>
      <p:sp>
        <p:nvSpPr>
          <p:cNvPr id="261" name="Google Shape;261;p3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62" name="Google Shape;262;p31"/>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63" name="Google Shape;263;p31"/>
          <p:cNvSpPr txBox="1"/>
          <p:nvPr>
            <p:ph idx="3" type="body"/>
          </p:nvPr>
        </p:nvSpPr>
        <p:spPr>
          <a:xfrm>
            <a:off x="609750" y="2385825"/>
            <a:ext cx="5757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 3 supporting points">
  <p:cSld name="3_Custom Layout Mobile middle">
    <p:spTree>
      <p:nvGrpSpPr>
        <p:cNvPr id="264" name="Shape 264"/>
        <p:cNvGrpSpPr/>
        <p:nvPr/>
      </p:nvGrpSpPr>
      <p:grpSpPr>
        <a:xfrm>
          <a:off x="0" y="0"/>
          <a:ext cx="0" cy="0"/>
          <a:chOff x="0" y="0"/>
          <a:chExt cx="0" cy="0"/>
        </a:xfrm>
      </p:grpSpPr>
      <p:sp>
        <p:nvSpPr>
          <p:cNvPr id="265" name="Google Shape;265;p32"/>
          <p:cNvSpPr/>
          <p:nvPr/>
        </p:nvSpPr>
        <p:spPr>
          <a:xfrm>
            <a:off x="8833266" y="6569215"/>
            <a:ext cx="2602378" cy="158963"/>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266" name="Google Shape;266;p32"/>
          <p:cNvSpPr/>
          <p:nvPr/>
        </p:nvSpPr>
        <p:spPr>
          <a:xfrm>
            <a:off x="3505516" y="4154626"/>
            <a:ext cx="5406747" cy="5406747"/>
          </a:xfrm>
          <a:prstGeom prst="pie">
            <a:avLst>
              <a:gd fmla="val 10799999" name="adj1"/>
              <a:gd fmla="val 6848" name="adj2"/>
            </a:avLst>
          </a:prstGeom>
          <a:solidFill>
            <a:schemeClr val="accent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sp>
        <p:nvSpPr>
          <p:cNvPr id="267" name="Google Shape;267;p32"/>
          <p:cNvSpPr/>
          <p:nvPr/>
        </p:nvSpPr>
        <p:spPr>
          <a:xfrm>
            <a:off x="3236290" y="3996266"/>
            <a:ext cx="5286506" cy="5286506"/>
          </a:xfrm>
          <a:prstGeom prst="pie">
            <a:avLst>
              <a:gd fmla="val 10799999" name="adj1"/>
              <a:gd fmla="val 6848" name="adj2"/>
            </a:avLst>
          </a:prstGeom>
          <a:noFill/>
          <a:ln cap="flat" cmpd="sng" w="12700">
            <a:solidFill>
              <a:schemeClr val="accent5"/>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pic>
        <p:nvPicPr>
          <p:cNvPr descr="A picture containing electronics, monitor&#10;&#10;Description generated with high confidence" id="268" name="Google Shape;268;p32"/>
          <p:cNvPicPr preferRelativeResize="0"/>
          <p:nvPr/>
        </p:nvPicPr>
        <p:blipFill rotWithShape="1">
          <a:blip r:embed="rId2">
            <a:alphaModFix/>
          </a:blip>
          <a:srcRect b="-249" l="0" r="0" t="0"/>
          <a:stretch/>
        </p:blipFill>
        <p:spPr>
          <a:xfrm>
            <a:off x="5021207" y="1876700"/>
            <a:ext cx="2321701" cy="4664523"/>
          </a:xfrm>
          <a:prstGeom prst="rect">
            <a:avLst/>
          </a:prstGeom>
          <a:noFill/>
          <a:ln>
            <a:noFill/>
          </a:ln>
        </p:spPr>
      </p:pic>
      <p:sp>
        <p:nvSpPr>
          <p:cNvPr id="269" name="Google Shape;269;p32"/>
          <p:cNvSpPr/>
          <p:nvPr>
            <p:ph idx="2" type="pic"/>
          </p:nvPr>
        </p:nvSpPr>
        <p:spPr>
          <a:xfrm>
            <a:off x="5146901" y="1993899"/>
            <a:ext cx="2048226" cy="4379191"/>
          </a:xfrm>
          <a:prstGeom prst="rect">
            <a:avLst/>
          </a:prstGeom>
          <a:noFill/>
          <a:ln>
            <a:noFill/>
          </a:ln>
        </p:spPr>
      </p:sp>
      <p:sp>
        <p:nvSpPr>
          <p:cNvPr id="270" name="Google Shape;270;p32"/>
          <p:cNvSpPr txBox="1"/>
          <p:nvPr>
            <p:ph idx="1" type="body"/>
          </p:nvPr>
        </p:nvSpPr>
        <p:spPr>
          <a:xfrm>
            <a:off x="8833267" y="2447367"/>
            <a:ext cx="2418489" cy="489503"/>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71" name="Google Shape;271;p32"/>
          <p:cNvSpPr txBox="1"/>
          <p:nvPr>
            <p:ph idx="3" type="body"/>
          </p:nvPr>
        </p:nvSpPr>
        <p:spPr>
          <a:xfrm>
            <a:off x="8833267" y="3798489"/>
            <a:ext cx="2418489" cy="489503"/>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72" name="Google Shape;272;p32"/>
          <p:cNvSpPr txBox="1"/>
          <p:nvPr>
            <p:ph idx="4" type="body"/>
          </p:nvPr>
        </p:nvSpPr>
        <p:spPr>
          <a:xfrm>
            <a:off x="8833266" y="5117169"/>
            <a:ext cx="2418489" cy="489503"/>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73" name="Google Shape;273;p32"/>
          <p:cNvSpPr/>
          <p:nvPr>
            <p:ph idx="5" type="pic"/>
          </p:nvPr>
        </p:nvSpPr>
        <p:spPr>
          <a:xfrm>
            <a:off x="8146954" y="2518389"/>
            <a:ext cx="365700" cy="365700"/>
          </a:xfrm>
          <a:prstGeom prst="rect">
            <a:avLst/>
          </a:prstGeom>
          <a:noFill/>
          <a:ln>
            <a:noFill/>
          </a:ln>
        </p:spPr>
      </p:sp>
      <p:sp>
        <p:nvSpPr>
          <p:cNvPr id="274" name="Google Shape;274;p32"/>
          <p:cNvSpPr/>
          <p:nvPr>
            <p:ph idx="6" type="pic"/>
          </p:nvPr>
        </p:nvSpPr>
        <p:spPr>
          <a:xfrm>
            <a:off x="8146954" y="3860390"/>
            <a:ext cx="365700" cy="365700"/>
          </a:xfrm>
          <a:prstGeom prst="rect">
            <a:avLst/>
          </a:prstGeom>
          <a:noFill/>
          <a:ln>
            <a:noFill/>
          </a:ln>
        </p:spPr>
      </p:sp>
      <p:sp>
        <p:nvSpPr>
          <p:cNvPr id="275" name="Google Shape;275;p32"/>
          <p:cNvSpPr/>
          <p:nvPr>
            <p:ph idx="7" type="pic"/>
          </p:nvPr>
        </p:nvSpPr>
        <p:spPr>
          <a:xfrm>
            <a:off x="8146954" y="5179070"/>
            <a:ext cx="365700" cy="365700"/>
          </a:xfrm>
          <a:prstGeom prst="rect">
            <a:avLst/>
          </a:prstGeom>
          <a:noFill/>
          <a:ln>
            <a:noFill/>
          </a:ln>
        </p:spPr>
      </p:sp>
      <p:sp>
        <p:nvSpPr>
          <p:cNvPr id="276" name="Google Shape;276;p3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77" name="Google Shape;277;p32"/>
          <p:cNvSpPr txBox="1"/>
          <p:nvPr>
            <p:ph idx="8"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78" name="Google Shape;278;p32"/>
          <p:cNvSpPr txBox="1"/>
          <p:nvPr>
            <p:ph idx="9" type="body"/>
          </p:nvPr>
        </p:nvSpPr>
        <p:spPr>
          <a:xfrm>
            <a:off x="60975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pt timeline/continuum">
  <p:cSld name="2_Custom Layout Timeline 3">
    <p:bg>
      <p:bgPr>
        <a:solidFill>
          <a:schemeClr val="lt2"/>
        </a:solidFill>
      </p:bgPr>
    </p:bg>
    <p:spTree>
      <p:nvGrpSpPr>
        <p:cNvPr id="279" name="Shape 279"/>
        <p:cNvGrpSpPr/>
        <p:nvPr/>
      </p:nvGrpSpPr>
      <p:grpSpPr>
        <a:xfrm>
          <a:off x="0" y="0"/>
          <a:ext cx="0" cy="0"/>
          <a:chOff x="0" y="0"/>
          <a:chExt cx="0" cy="0"/>
        </a:xfrm>
      </p:grpSpPr>
      <p:sp>
        <p:nvSpPr>
          <p:cNvPr id="280" name="Google Shape;280;p33"/>
          <p:cNvSpPr/>
          <p:nvPr/>
        </p:nvSpPr>
        <p:spPr>
          <a:xfrm flipH="1" rot="10800000">
            <a:off x="2645831"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81" name="Google Shape;281;p33"/>
          <p:cNvSpPr/>
          <p:nvPr/>
        </p:nvSpPr>
        <p:spPr>
          <a:xfrm>
            <a:off x="2236262" y="3835806"/>
            <a:ext cx="7775839"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82" name="Google Shape;282;p33"/>
          <p:cNvSpPr txBox="1"/>
          <p:nvPr>
            <p:ph idx="1" type="body"/>
          </p:nvPr>
        </p:nvSpPr>
        <p:spPr>
          <a:xfrm>
            <a:off x="2472357"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83" name="Google Shape;283;p33"/>
          <p:cNvSpPr txBox="1"/>
          <p:nvPr>
            <p:ph idx="2" type="body"/>
          </p:nvPr>
        </p:nvSpPr>
        <p:spPr>
          <a:xfrm>
            <a:off x="5105106"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rgbClr val="000000"/>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Plus Jakarta Sans"/>
              <a:buChar char="□"/>
              <a:defRPr i="0" sz="1400" u="none" cap="none" strike="noStrike">
                <a:solidFill>
                  <a:srgbClr val="000000"/>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284" name="Google Shape;284;p33"/>
          <p:cNvSpPr txBox="1"/>
          <p:nvPr>
            <p:ph idx="3" type="body"/>
          </p:nvPr>
        </p:nvSpPr>
        <p:spPr>
          <a:xfrm>
            <a:off x="7879079" y="44600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85" name="Google Shape;285;p33"/>
          <p:cNvSpPr txBox="1"/>
          <p:nvPr>
            <p:ph idx="4" type="body"/>
          </p:nvPr>
        </p:nvSpPr>
        <p:spPr>
          <a:xfrm>
            <a:off x="2916218"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1pPr>
            <a:lvl2pPr indent="-228600" lvl="1" marL="9144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2pPr>
            <a:lvl3pPr indent="-228600" lvl="2" marL="13716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3pPr>
            <a:lvl4pPr indent="-228600" lvl="3" marL="18288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4pPr>
            <a:lvl5pPr indent="-228600" lvl="4" marL="22860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5pPr>
            <a:lvl6pPr indent="-228600" lvl="5" marL="27432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6pPr>
            <a:lvl7pPr indent="-228600" lvl="6" marL="32004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7pPr>
            <a:lvl8pPr indent="-228600" lvl="7" marL="36576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8pPr>
            <a:lvl9pPr indent="-228600" lvl="8" marL="41148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9pPr>
          </a:lstStyle>
          <a:p/>
        </p:txBody>
      </p:sp>
      <p:sp>
        <p:nvSpPr>
          <p:cNvPr id="286" name="Google Shape;286;p33"/>
          <p:cNvSpPr/>
          <p:nvPr/>
        </p:nvSpPr>
        <p:spPr>
          <a:xfrm flipH="1" rot="10800000">
            <a:off x="8352149"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87" name="Google Shape;287;p33"/>
          <p:cNvSpPr txBox="1"/>
          <p:nvPr>
            <p:ph idx="5" type="body"/>
          </p:nvPr>
        </p:nvSpPr>
        <p:spPr>
          <a:xfrm>
            <a:off x="8622536"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288" name="Google Shape;288;p33"/>
          <p:cNvSpPr/>
          <p:nvPr/>
        </p:nvSpPr>
        <p:spPr>
          <a:xfrm>
            <a:off x="5493203"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89" name="Google Shape;289;p33"/>
          <p:cNvSpPr txBox="1"/>
          <p:nvPr>
            <p:ph idx="6" type="body"/>
          </p:nvPr>
        </p:nvSpPr>
        <p:spPr>
          <a:xfrm>
            <a:off x="5763590"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290" name="Google Shape;290;p3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91" name="Google Shape;291;p33"/>
          <p:cNvSpPr txBox="1"/>
          <p:nvPr>
            <p:ph idx="7"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3_Custom Layout Timeline 4">
    <p:bg>
      <p:bgPr>
        <a:solidFill>
          <a:schemeClr val="lt2"/>
        </a:solidFill>
      </p:bgPr>
    </p:bg>
    <p:spTree>
      <p:nvGrpSpPr>
        <p:cNvPr id="292" name="Shape 292"/>
        <p:cNvGrpSpPr/>
        <p:nvPr/>
      </p:nvGrpSpPr>
      <p:grpSpPr>
        <a:xfrm>
          <a:off x="0" y="0"/>
          <a:ext cx="0" cy="0"/>
          <a:chOff x="0" y="0"/>
          <a:chExt cx="0" cy="0"/>
        </a:xfrm>
      </p:grpSpPr>
      <p:sp>
        <p:nvSpPr>
          <p:cNvPr id="293" name="Google Shape;293;p34"/>
          <p:cNvSpPr/>
          <p:nvPr/>
        </p:nvSpPr>
        <p:spPr>
          <a:xfrm flipH="1" rot="10800000">
            <a:off x="1702558"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94" name="Google Shape;294;p34"/>
          <p:cNvSpPr/>
          <p:nvPr/>
        </p:nvSpPr>
        <p:spPr>
          <a:xfrm>
            <a:off x="1423686" y="3835806"/>
            <a:ext cx="9363919"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95" name="Google Shape;295;p34"/>
          <p:cNvSpPr txBox="1"/>
          <p:nvPr>
            <p:ph idx="1" type="body"/>
          </p:nvPr>
        </p:nvSpPr>
        <p:spPr>
          <a:xfrm>
            <a:off x="1529084" y="44985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96" name="Google Shape;296;p34"/>
          <p:cNvSpPr txBox="1"/>
          <p:nvPr>
            <p:ph idx="2" type="body"/>
          </p:nvPr>
        </p:nvSpPr>
        <p:spPr>
          <a:xfrm>
            <a:off x="4013309"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97" name="Google Shape;297;p34"/>
          <p:cNvSpPr txBox="1"/>
          <p:nvPr>
            <p:ph idx="3" type="body"/>
          </p:nvPr>
        </p:nvSpPr>
        <p:spPr>
          <a:xfrm>
            <a:off x="6383364" y="44600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98" name="Google Shape;298;p34"/>
          <p:cNvSpPr txBox="1"/>
          <p:nvPr>
            <p:ph idx="4" type="body"/>
          </p:nvPr>
        </p:nvSpPr>
        <p:spPr>
          <a:xfrm>
            <a:off x="1972945"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299" name="Google Shape;299;p34"/>
          <p:cNvSpPr/>
          <p:nvPr/>
        </p:nvSpPr>
        <p:spPr>
          <a:xfrm flipH="1" rot="10800000">
            <a:off x="6856434"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00" name="Google Shape;300;p34"/>
          <p:cNvSpPr txBox="1"/>
          <p:nvPr>
            <p:ph idx="5" type="body"/>
          </p:nvPr>
        </p:nvSpPr>
        <p:spPr>
          <a:xfrm>
            <a:off x="7126821"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01" name="Google Shape;301;p34"/>
          <p:cNvSpPr/>
          <p:nvPr/>
        </p:nvSpPr>
        <p:spPr>
          <a:xfrm>
            <a:off x="4401406"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02" name="Google Shape;302;p34"/>
          <p:cNvSpPr txBox="1"/>
          <p:nvPr>
            <p:ph idx="6" type="body"/>
          </p:nvPr>
        </p:nvSpPr>
        <p:spPr>
          <a:xfrm>
            <a:off x="4671793"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03" name="Google Shape;303;p34"/>
          <p:cNvSpPr txBox="1"/>
          <p:nvPr>
            <p:ph idx="7" type="body"/>
          </p:nvPr>
        </p:nvSpPr>
        <p:spPr>
          <a:xfrm>
            <a:off x="8730267"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04" name="Google Shape;304;p34"/>
          <p:cNvSpPr/>
          <p:nvPr/>
        </p:nvSpPr>
        <p:spPr>
          <a:xfrm>
            <a:off x="9118364"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05" name="Google Shape;305;p34"/>
          <p:cNvSpPr txBox="1"/>
          <p:nvPr>
            <p:ph idx="8" type="body"/>
          </p:nvPr>
        </p:nvSpPr>
        <p:spPr>
          <a:xfrm>
            <a:off x="9388751"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06" name="Google Shape;306;p34"/>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07" name="Google Shape;307;p34"/>
          <p:cNvSpPr txBox="1"/>
          <p:nvPr>
            <p:ph idx="9"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4_Custom Layout Timeline">
    <p:bg>
      <p:bgPr>
        <a:solidFill>
          <a:schemeClr val="lt2"/>
        </a:solidFill>
      </p:bgPr>
    </p:bg>
    <p:spTree>
      <p:nvGrpSpPr>
        <p:cNvPr id="308" name="Shape 308"/>
        <p:cNvGrpSpPr/>
        <p:nvPr/>
      </p:nvGrpSpPr>
      <p:grpSpPr>
        <a:xfrm>
          <a:off x="0" y="0"/>
          <a:ext cx="0" cy="0"/>
          <a:chOff x="0" y="0"/>
          <a:chExt cx="0" cy="0"/>
        </a:xfrm>
      </p:grpSpPr>
      <p:sp>
        <p:nvSpPr>
          <p:cNvPr id="309" name="Google Shape;309;p35"/>
          <p:cNvSpPr/>
          <p:nvPr/>
        </p:nvSpPr>
        <p:spPr>
          <a:xfrm flipH="1" rot="10800000">
            <a:off x="983702"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10" name="Google Shape;310;p35"/>
          <p:cNvSpPr/>
          <p:nvPr/>
        </p:nvSpPr>
        <p:spPr>
          <a:xfrm>
            <a:off x="810228" y="3835806"/>
            <a:ext cx="1063814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11" name="Google Shape;311;p35"/>
          <p:cNvSpPr txBox="1"/>
          <p:nvPr>
            <p:ph idx="1" type="body"/>
          </p:nvPr>
        </p:nvSpPr>
        <p:spPr>
          <a:xfrm>
            <a:off x="810228" y="44985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rgbClr val="000000"/>
              </a:buClr>
              <a:buSzPts val="1656"/>
              <a:buFont typeface="Arial"/>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312" name="Google Shape;312;p35"/>
          <p:cNvSpPr txBox="1"/>
          <p:nvPr>
            <p:ph idx="2" type="body"/>
          </p:nvPr>
        </p:nvSpPr>
        <p:spPr>
          <a:xfrm>
            <a:off x="3000855"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13" name="Google Shape;313;p35"/>
          <p:cNvSpPr txBox="1"/>
          <p:nvPr>
            <p:ph idx="3" type="body"/>
          </p:nvPr>
        </p:nvSpPr>
        <p:spPr>
          <a:xfrm>
            <a:off x="5127900" y="44600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14" name="Google Shape;314;p35"/>
          <p:cNvSpPr txBox="1"/>
          <p:nvPr>
            <p:ph idx="4" type="body"/>
          </p:nvPr>
        </p:nvSpPr>
        <p:spPr>
          <a:xfrm>
            <a:off x="1254089"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15" name="Google Shape;315;p35"/>
          <p:cNvSpPr/>
          <p:nvPr/>
        </p:nvSpPr>
        <p:spPr>
          <a:xfrm flipH="1" rot="10800000">
            <a:off x="5600970"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16" name="Google Shape;316;p35"/>
          <p:cNvSpPr txBox="1"/>
          <p:nvPr>
            <p:ph idx="5" type="body"/>
          </p:nvPr>
        </p:nvSpPr>
        <p:spPr>
          <a:xfrm>
            <a:off x="5871357"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17" name="Google Shape;317;p35"/>
          <p:cNvSpPr/>
          <p:nvPr/>
        </p:nvSpPr>
        <p:spPr>
          <a:xfrm>
            <a:off x="3388952"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18" name="Google Shape;318;p35"/>
          <p:cNvSpPr txBox="1"/>
          <p:nvPr>
            <p:ph idx="6" type="body"/>
          </p:nvPr>
        </p:nvSpPr>
        <p:spPr>
          <a:xfrm>
            <a:off x="3659339"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19" name="Google Shape;319;p35"/>
          <p:cNvSpPr txBox="1"/>
          <p:nvPr>
            <p:ph idx="7" type="body"/>
          </p:nvPr>
        </p:nvSpPr>
        <p:spPr>
          <a:xfrm>
            <a:off x="7318900"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20" name="Google Shape;320;p35"/>
          <p:cNvSpPr/>
          <p:nvPr/>
        </p:nvSpPr>
        <p:spPr>
          <a:xfrm>
            <a:off x="7706997"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21" name="Google Shape;321;p35"/>
          <p:cNvSpPr txBox="1"/>
          <p:nvPr>
            <p:ph idx="8" type="body"/>
          </p:nvPr>
        </p:nvSpPr>
        <p:spPr>
          <a:xfrm>
            <a:off x="7977384"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22" name="Google Shape;322;p35"/>
          <p:cNvSpPr txBox="1"/>
          <p:nvPr>
            <p:ph idx="9" type="body"/>
          </p:nvPr>
        </p:nvSpPr>
        <p:spPr>
          <a:xfrm>
            <a:off x="9422110" y="44600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23" name="Google Shape;323;p35"/>
          <p:cNvSpPr/>
          <p:nvPr/>
        </p:nvSpPr>
        <p:spPr>
          <a:xfrm flipH="1" rot="10800000">
            <a:off x="9895180" y="2845246"/>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24" name="Google Shape;324;p35"/>
          <p:cNvSpPr txBox="1"/>
          <p:nvPr>
            <p:ph idx="13" type="body"/>
          </p:nvPr>
        </p:nvSpPr>
        <p:spPr>
          <a:xfrm>
            <a:off x="10165567"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25" name="Google Shape;325;p3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26" name="Google Shape;326;p35"/>
          <p:cNvSpPr txBox="1"/>
          <p:nvPr>
            <p:ph idx="14"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r Chart Option">
  <p:cSld name="1_Chart Option 4">
    <p:spTree>
      <p:nvGrpSpPr>
        <p:cNvPr id="327" name="Shape 327"/>
        <p:cNvGrpSpPr/>
        <p:nvPr/>
      </p:nvGrpSpPr>
      <p:grpSpPr>
        <a:xfrm>
          <a:off x="0" y="0"/>
          <a:ext cx="0" cy="0"/>
          <a:chOff x="0" y="0"/>
          <a:chExt cx="0" cy="0"/>
        </a:xfrm>
      </p:grpSpPr>
      <p:sp>
        <p:nvSpPr>
          <p:cNvPr id="328" name="Google Shape;328;p36"/>
          <p:cNvSpPr/>
          <p:nvPr/>
        </p:nvSpPr>
        <p:spPr>
          <a:xfrm flipH="1" rot="-3898785">
            <a:off x="3431277" y="5587302"/>
            <a:ext cx="1186785" cy="2541791"/>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1" i="0" sz="1400" u="none" cap="none" strike="noStrike">
              <a:solidFill>
                <a:schemeClr val="accent3"/>
              </a:solidFill>
              <a:latin typeface="Plus Jakarta Sans"/>
              <a:ea typeface="Plus Jakarta Sans"/>
              <a:cs typeface="Plus Jakarta Sans"/>
              <a:sym typeface="Plus Jakarta Sans"/>
            </a:endParaRPr>
          </a:p>
        </p:txBody>
      </p:sp>
      <p:sp>
        <p:nvSpPr>
          <p:cNvPr id="329" name="Google Shape;329;p36"/>
          <p:cNvSpPr/>
          <p:nvPr/>
        </p:nvSpPr>
        <p:spPr>
          <a:xfrm>
            <a:off x="6176747" y="2859755"/>
            <a:ext cx="5111750" cy="286695"/>
          </a:xfrm>
          <a:prstGeom prst="rect">
            <a:avLst/>
          </a:prstGeom>
          <a:solidFill>
            <a:srgbClr val="BDBAF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330" name="Google Shape;330;p36"/>
          <p:cNvSpPr/>
          <p:nvPr/>
        </p:nvSpPr>
        <p:spPr>
          <a:xfrm>
            <a:off x="6176747" y="2859755"/>
            <a:ext cx="3854450" cy="286695"/>
          </a:xfrm>
          <a:prstGeom prst="rect">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331" name="Google Shape;331;p36"/>
          <p:cNvSpPr/>
          <p:nvPr/>
        </p:nvSpPr>
        <p:spPr>
          <a:xfrm>
            <a:off x="6203950" y="3892133"/>
            <a:ext cx="5111750" cy="286695"/>
          </a:xfrm>
          <a:prstGeom prst="rect">
            <a:avLst/>
          </a:prstGeom>
          <a:solidFill>
            <a:srgbClr val="9DD4E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332" name="Google Shape;332;p36"/>
          <p:cNvSpPr/>
          <p:nvPr/>
        </p:nvSpPr>
        <p:spPr>
          <a:xfrm>
            <a:off x="6203950" y="3892133"/>
            <a:ext cx="2892424" cy="286695"/>
          </a:xfrm>
          <a:prstGeom prst="rect">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333" name="Google Shape;333;p36"/>
          <p:cNvSpPr/>
          <p:nvPr/>
        </p:nvSpPr>
        <p:spPr>
          <a:xfrm>
            <a:off x="6203950" y="4844716"/>
            <a:ext cx="5111750" cy="286695"/>
          </a:xfrm>
          <a:prstGeom prst="rect">
            <a:avLst/>
          </a:prstGeom>
          <a:solidFill>
            <a:srgbClr val="FAFAFA"/>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334" name="Google Shape;334;p36"/>
          <p:cNvSpPr/>
          <p:nvPr/>
        </p:nvSpPr>
        <p:spPr>
          <a:xfrm>
            <a:off x="6203950" y="4844716"/>
            <a:ext cx="5111750" cy="286695"/>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335" name="Google Shape;335;p36"/>
          <p:cNvSpPr txBox="1"/>
          <p:nvPr>
            <p:ph idx="1" type="body"/>
          </p:nvPr>
        </p:nvSpPr>
        <p:spPr>
          <a:xfrm>
            <a:off x="4697813" y="2552420"/>
            <a:ext cx="1395013" cy="673823"/>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336" name="Google Shape;336;p36"/>
          <p:cNvSpPr txBox="1"/>
          <p:nvPr>
            <p:ph idx="2" type="body"/>
          </p:nvPr>
        </p:nvSpPr>
        <p:spPr>
          <a:xfrm>
            <a:off x="6176747" y="2435071"/>
            <a:ext cx="5767239" cy="408986"/>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37" name="Google Shape;337;p36"/>
          <p:cNvSpPr txBox="1"/>
          <p:nvPr>
            <p:ph idx="3" type="body"/>
          </p:nvPr>
        </p:nvSpPr>
        <p:spPr>
          <a:xfrm>
            <a:off x="6203950" y="3430117"/>
            <a:ext cx="5767239" cy="408986"/>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38" name="Google Shape;338;p36"/>
          <p:cNvSpPr txBox="1"/>
          <p:nvPr>
            <p:ph idx="4" type="body"/>
          </p:nvPr>
        </p:nvSpPr>
        <p:spPr>
          <a:xfrm>
            <a:off x="6203950" y="4381521"/>
            <a:ext cx="5767239" cy="408986"/>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39" name="Google Shape;339;p36"/>
          <p:cNvSpPr txBox="1"/>
          <p:nvPr>
            <p:ph idx="5" type="body"/>
          </p:nvPr>
        </p:nvSpPr>
        <p:spPr>
          <a:xfrm>
            <a:off x="4697812" y="3576607"/>
            <a:ext cx="1395013" cy="673823"/>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340" name="Google Shape;340;p36"/>
          <p:cNvSpPr txBox="1"/>
          <p:nvPr>
            <p:ph idx="6" type="body"/>
          </p:nvPr>
        </p:nvSpPr>
        <p:spPr>
          <a:xfrm>
            <a:off x="4697811" y="4523577"/>
            <a:ext cx="1395013" cy="673823"/>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341" name="Google Shape;341;p3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42" name="Google Shape;342;p36"/>
          <p:cNvSpPr txBox="1"/>
          <p:nvPr>
            <p:ph idx="7"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343" name="Google Shape;343;p36"/>
          <p:cNvSpPr txBox="1"/>
          <p:nvPr>
            <p:ph idx="8" type="body"/>
          </p:nvPr>
        </p:nvSpPr>
        <p:spPr>
          <a:xfrm>
            <a:off x="609750" y="2385825"/>
            <a:ext cx="42348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our Images">
  <p:cSld name="Four Images">
    <p:spTree>
      <p:nvGrpSpPr>
        <p:cNvPr id="344" name="Shape 344"/>
        <p:cNvGrpSpPr/>
        <p:nvPr/>
      </p:nvGrpSpPr>
      <p:grpSpPr>
        <a:xfrm>
          <a:off x="0" y="0"/>
          <a:ext cx="0" cy="0"/>
          <a:chOff x="0" y="0"/>
          <a:chExt cx="0" cy="0"/>
        </a:xfrm>
      </p:grpSpPr>
      <p:sp>
        <p:nvSpPr>
          <p:cNvPr id="345" name="Google Shape;345;p37"/>
          <p:cNvSpPr/>
          <p:nvPr/>
        </p:nvSpPr>
        <p:spPr>
          <a:xfrm>
            <a:off x="0" y="0"/>
            <a:ext cx="12192000" cy="68580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pic>
        <p:nvPicPr>
          <p:cNvPr descr="Icon&#10;&#10;Description automatically generated" id="346" name="Google Shape;346;p37"/>
          <p:cNvPicPr preferRelativeResize="0"/>
          <p:nvPr/>
        </p:nvPicPr>
        <p:blipFill rotWithShape="1">
          <a:blip r:embed="rId2">
            <a:alphaModFix amt="9000"/>
          </a:blip>
          <a:srcRect b="0" l="0" r="0" t="0"/>
          <a:stretch/>
        </p:blipFill>
        <p:spPr>
          <a:xfrm>
            <a:off x="2957442" y="292797"/>
            <a:ext cx="6267691" cy="6267691"/>
          </a:xfrm>
          <a:prstGeom prst="rect">
            <a:avLst/>
          </a:prstGeom>
          <a:noFill/>
          <a:ln>
            <a:noFill/>
          </a:ln>
        </p:spPr>
      </p:pic>
      <p:sp>
        <p:nvSpPr>
          <p:cNvPr id="347" name="Google Shape;347;p37"/>
          <p:cNvSpPr/>
          <p:nvPr>
            <p:ph idx="2" type="pic"/>
          </p:nvPr>
        </p:nvSpPr>
        <p:spPr>
          <a:xfrm>
            <a:off x="6093644" y="3431357"/>
            <a:ext cx="6096000" cy="3429000"/>
          </a:xfrm>
          <a:prstGeom prst="rect">
            <a:avLst/>
          </a:prstGeom>
          <a:noFill/>
          <a:ln>
            <a:noFill/>
          </a:ln>
        </p:spPr>
      </p:sp>
      <p:sp>
        <p:nvSpPr>
          <p:cNvPr id="348" name="Google Shape;348;p37"/>
          <p:cNvSpPr/>
          <p:nvPr>
            <p:ph idx="3" type="pic"/>
          </p:nvPr>
        </p:nvSpPr>
        <p:spPr>
          <a:xfrm>
            <a:off x="6096000" y="-4715"/>
            <a:ext cx="6096000" cy="3429000"/>
          </a:xfrm>
          <a:prstGeom prst="rect">
            <a:avLst/>
          </a:prstGeom>
          <a:noFill/>
          <a:ln>
            <a:noFill/>
          </a:ln>
        </p:spPr>
      </p:sp>
      <p:sp>
        <p:nvSpPr>
          <p:cNvPr id="349" name="Google Shape;349;p37"/>
          <p:cNvSpPr/>
          <p:nvPr>
            <p:ph idx="4" type="pic"/>
          </p:nvPr>
        </p:nvSpPr>
        <p:spPr>
          <a:xfrm>
            <a:off x="-1571" y="3431357"/>
            <a:ext cx="6096000" cy="3429000"/>
          </a:xfrm>
          <a:prstGeom prst="rect">
            <a:avLst/>
          </a:prstGeom>
          <a:noFill/>
          <a:ln>
            <a:noFill/>
          </a:ln>
        </p:spPr>
      </p:sp>
      <p:sp>
        <p:nvSpPr>
          <p:cNvPr id="350" name="Google Shape;350;p37"/>
          <p:cNvSpPr/>
          <p:nvPr>
            <p:ph idx="5" type="pic"/>
          </p:nvPr>
        </p:nvSpPr>
        <p:spPr>
          <a:xfrm>
            <a:off x="-9425" y="-4715"/>
            <a:ext cx="6096000" cy="3429000"/>
          </a:xfrm>
          <a:prstGeom prst="rect">
            <a:avLst/>
          </a:prstGeom>
          <a:noFill/>
          <a:ln>
            <a:noFill/>
          </a:ln>
        </p:spPr>
      </p:sp>
      <p:sp>
        <p:nvSpPr>
          <p:cNvPr id="351" name="Google Shape;351;p37"/>
          <p:cNvSpPr txBox="1"/>
          <p:nvPr>
            <p:ph idx="1" type="body"/>
          </p:nvPr>
        </p:nvSpPr>
        <p:spPr>
          <a:xfrm>
            <a:off x="839063" y="1303020"/>
            <a:ext cx="4414733" cy="82296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352" name="Google Shape;352;p37"/>
          <p:cNvSpPr txBox="1"/>
          <p:nvPr>
            <p:ph idx="6" type="body"/>
          </p:nvPr>
        </p:nvSpPr>
        <p:spPr>
          <a:xfrm>
            <a:off x="6992804" y="1303020"/>
            <a:ext cx="4297680" cy="82296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353" name="Google Shape;353;p37"/>
          <p:cNvSpPr txBox="1"/>
          <p:nvPr>
            <p:ph idx="7" type="body"/>
          </p:nvPr>
        </p:nvSpPr>
        <p:spPr>
          <a:xfrm>
            <a:off x="6992804" y="4734377"/>
            <a:ext cx="4297680" cy="82296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354" name="Google Shape;354;p37"/>
          <p:cNvSpPr txBox="1"/>
          <p:nvPr>
            <p:ph idx="8" type="body"/>
          </p:nvPr>
        </p:nvSpPr>
        <p:spPr>
          <a:xfrm>
            <a:off x="897589" y="4734377"/>
            <a:ext cx="4297680" cy="82296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2 Timeline Horizontal">
  <p:cSld name="2_Custom Layout Timeline Horizontal">
    <p:spTree>
      <p:nvGrpSpPr>
        <p:cNvPr id="355" name="Shape 355"/>
        <p:cNvGrpSpPr/>
        <p:nvPr/>
      </p:nvGrpSpPr>
      <p:grpSpPr>
        <a:xfrm>
          <a:off x="0" y="0"/>
          <a:ext cx="0" cy="0"/>
          <a:chOff x="0" y="0"/>
          <a:chExt cx="0" cy="0"/>
        </a:xfrm>
      </p:grpSpPr>
      <p:sp>
        <p:nvSpPr>
          <p:cNvPr id="356" name="Google Shape;356;p38"/>
          <p:cNvSpPr/>
          <p:nvPr/>
        </p:nvSpPr>
        <p:spPr>
          <a:xfrm>
            <a:off x="7243197" y="4554269"/>
            <a:ext cx="3974222" cy="538161"/>
          </a:xfrm>
          <a:prstGeom prst="roundRect">
            <a:avLst>
              <a:gd fmla="val 50000" name="adj"/>
            </a:avLst>
          </a:prstGeom>
          <a:solidFill>
            <a:schemeClr val="accent4">
              <a:alpha val="83529"/>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357" name="Google Shape;357;p38"/>
          <p:cNvSpPr/>
          <p:nvPr/>
        </p:nvSpPr>
        <p:spPr>
          <a:xfrm>
            <a:off x="974582" y="4554269"/>
            <a:ext cx="2960180" cy="538161"/>
          </a:xfrm>
          <a:prstGeom prst="roundRect">
            <a:avLst>
              <a:gd fmla="val 50000" name="adj"/>
            </a:avLst>
          </a:prstGeom>
          <a:solidFill>
            <a:schemeClr val="accent3">
              <a:alpha val="69411"/>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358" name="Google Shape;358;p38"/>
          <p:cNvSpPr/>
          <p:nvPr/>
        </p:nvSpPr>
        <p:spPr>
          <a:xfrm>
            <a:off x="3033393" y="4554269"/>
            <a:ext cx="5100937" cy="538161"/>
          </a:xfrm>
          <a:prstGeom prst="roundRect">
            <a:avLst>
              <a:gd fmla="val 50000" name="adj"/>
            </a:avLst>
          </a:prstGeom>
          <a:solidFill>
            <a:schemeClr val="accent2">
              <a:alpha val="69411"/>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359" name="Google Shape;359;p3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60" name="Google Shape;360;p38"/>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361" name="Google Shape;361;p38"/>
          <p:cNvSpPr txBox="1"/>
          <p:nvPr>
            <p:ph idx="2" type="body"/>
          </p:nvPr>
        </p:nvSpPr>
        <p:spPr>
          <a:xfrm>
            <a:off x="609750" y="2385825"/>
            <a:ext cx="10308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2 Circles">
  <p:cSld name="3_Custom Layout 2 Circles">
    <p:spTree>
      <p:nvGrpSpPr>
        <p:cNvPr id="362" name="Shape 362"/>
        <p:cNvGrpSpPr/>
        <p:nvPr/>
      </p:nvGrpSpPr>
      <p:grpSpPr>
        <a:xfrm>
          <a:off x="0" y="0"/>
          <a:ext cx="0" cy="0"/>
          <a:chOff x="0" y="0"/>
          <a:chExt cx="0" cy="0"/>
        </a:xfrm>
      </p:grpSpPr>
      <p:sp>
        <p:nvSpPr>
          <p:cNvPr id="363" name="Google Shape;363;p39"/>
          <p:cNvSpPr txBox="1"/>
          <p:nvPr>
            <p:ph idx="1" type="body"/>
          </p:nvPr>
        </p:nvSpPr>
        <p:spPr>
          <a:xfrm>
            <a:off x="1018309" y="5310003"/>
            <a:ext cx="46137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64" name="Google Shape;364;p39"/>
          <p:cNvSpPr txBox="1"/>
          <p:nvPr>
            <p:ph idx="2" type="body"/>
          </p:nvPr>
        </p:nvSpPr>
        <p:spPr>
          <a:xfrm>
            <a:off x="1018309" y="5735597"/>
            <a:ext cx="4613700" cy="5151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65" name="Google Shape;365;p39"/>
          <p:cNvSpPr txBox="1"/>
          <p:nvPr>
            <p:ph idx="3" type="body"/>
          </p:nvPr>
        </p:nvSpPr>
        <p:spPr>
          <a:xfrm>
            <a:off x="6646718" y="5305620"/>
            <a:ext cx="46137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66" name="Google Shape;366;p39"/>
          <p:cNvSpPr txBox="1"/>
          <p:nvPr>
            <p:ph idx="4" type="body"/>
          </p:nvPr>
        </p:nvSpPr>
        <p:spPr>
          <a:xfrm>
            <a:off x="6646718" y="5731214"/>
            <a:ext cx="4613700" cy="5196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67" name="Google Shape;367;p39"/>
          <p:cNvSpPr/>
          <p:nvPr/>
        </p:nvSpPr>
        <p:spPr>
          <a:xfrm flipH="1" rot="10800000">
            <a:off x="1722721" y="2341012"/>
            <a:ext cx="2559900" cy="25599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68" name="Google Shape;368;p39"/>
          <p:cNvSpPr/>
          <p:nvPr>
            <p:ph idx="5" type="pic"/>
          </p:nvPr>
        </p:nvSpPr>
        <p:spPr>
          <a:xfrm>
            <a:off x="2440875" y="2654049"/>
            <a:ext cx="2015400" cy="2015400"/>
          </a:xfrm>
          <a:prstGeom prst="rect">
            <a:avLst/>
          </a:prstGeom>
          <a:solidFill>
            <a:srgbClr val="F2F2F2"/>
          </a:solidFill>
          <a:ln>
            <a:noFill/>
          </a:ln>
        </p:spPr>
      </p:sp>
      <p:sp>
        <p:nvSpPr>
          <p:cNvPr id="369" name="Google Shape;369;p39"/>
          <p:cNvSpPr/>
          <p:nvPr/>
        </p:nvSpPr>
        <p:spPr>
          <a:xfrm flipH="1" rot="10800000">
            <a:off x="7648959" y="2341012"/>
            <a:ext cx="2559900" cy="25599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70" name="Google Shape;370;p39"/>
          <p:cNvSpPr/>
          <p:nvPr>
            <p:ph idx="6" type="pic"/>
          </p:nvPr>
        </p:nvSpPr>
        <p:spPr>
          <a:xfrm>
            <a:off x="8367113" y="2654049"/>
            <a:ext cx="2015400" cy="2015400"/>
          </a:xfrm>
          <a:prstGeom prst="rect">
            <a:avLst/>
          </a:prstGeom>
          <a:solidFill>
            <a:srgbClr val="F2F2F2"/>
          </a:solidFill>
          <a:ln>
            <a:noFill/>
          </a:ln>
        </p:spPr>
      </p:sp>
      <p:sp>
        <p:nvSpPr>
          <p:cNvPr id="371" name="Google Shape;371;p3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72" name="Google Shape;372;p39"/>
          <p:cNvSpPr txBox="1"/>
          <p:nvPr>
            <p:ph idx="7"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3 circles">
  <p:cSld name="3_Custom Layout 3 circles">
    <p:spTree>
      <p:nvGrpSpPr>
        <p:cNvPr id="373" name="Shape 373"/>
        <p:cNvGrpSpPr/>
        <p:nvPr/>
      </p:nvGrpSpPr>
      <p:grpSpPr>
        <a:xfrm>
          <a:off x="0" y="0"/>
          <a:ext cx="0" cy="0"/>
          <a:chOff x="0" y="0"/>
          <a:chExt cx="0" cy="0"/>
        </a:xfrm>
      </p:grpSpPr>
      <p:sp>
        <p:nvSpPr>
          <p:cNvPr id="374" name="Google Shape;374;p40"/>
          <p:cNvSpPr txBox="1"/>
          <p:nvPr>
            <p:ph idx="1" type="body"/>
          </p:nvPr>
        </p:nvSpPr>
        <p:spPr>
          <a:xfrm>
            <a:off x="1261595" y="5078617"/>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75" name="Google Shape;375;p40"/>
          <p:cNvSpPr txBox="1"/>
          <p:nvPr>
            <p:ph idx="2" type="body"/>
          </p:nvPr>
        </p:nvSpPr>
        <p:spPr>
          <a:xfrm>
            <a:off x="1247991" y="5504211"/>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76" name="Google Shape;376;p40"/>
          <p:cNvSpPr txBox="1"/>
          <p:nvPr>
            <p:ph idx="3" type="body"/>
          </p:nvPr>
        </p:nvSpPr>
        <p:spPr>
          <a:xfrm>
            <a:off x="4956382" y="5074564"/>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77" name="Google Shape;377;p40"/>
          <p:cNvSpPr txBox="1"/>
          <p:nvPr>
            <p:ph idx="4" type="body"/>
          </p:nvPr>
        </p:nvSpPr>
        <p:spPr>
          <a:xfrm>
            <a:off x="4942778"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78" name="Google Shape;378;p40"/>
          <p:cNvSpPr txBox="1"/>
          <p:nvPr>
            <p:ph idx="5" type="body"/>
          </p:nvPr>
        </p:nvSpPr>
        <p:spPr>
          <a:xfrm>
            <a:off x="8762066" y="5074564"/>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79" name="Google Shape;379;p40"/>
          <p:cNvSpPr txBox="1"/>
          <p:nvPr>
            <p:ph idx="6" type="body"/>
          </p:nvPr>
        </p:nvSpPr>
        <p:spPr>
          <a:xfrm>
            <a:off x="8748462"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80" name="Google Shape;380;p40"/>
          <p:cNvSpPr/>
          <p:nvPr/>
        </p:nvSpPr>
        <p:spPr>
          <a:xfrm flipH="1" rot="10800000">
            <a:off x="993516" y="2503162"/>
            <a:ext cx="2328300" cy="23283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81" name="Google Shape;381;p40"/>
          <p:cNvSpPr/>
          <p:nvPr>
            <p:ph idx="7" type="pic"/>
          </p:nvPr>
        </p:nvSpPr>
        <p:spPr>
          <a:xfrm>
            <a:off x="1711670" y="2790201"/>
            <a:ext cx="1833000" cy="1833000"/>
          </a:xfrm>
          <a:prstGeom prst="rect">
            <a:avLst/>
          </a:prstGeom>
          <a:solidFill>
            <a:srgbClr val="F2F2F2"/>
          </a:solidFill>
          <a:ln>
            <a:noFill/>
          </a:ln>
        </p:spPr>
      </p:sp>
      <p:sp>
        <p:nvSpPr>
          <p:cNvPr id="382" name="Google Shape;382;p40"/>
          <p:cNvSpPr/>
          <p:nvPr/>
        </p:nvSpPr>
        <p:spPr>
          <a:xfrm flipH="1" rot="10800000">
            <a:off x="4743713" y="2503162"/>
            <a:ext cx="2328300" cy="23283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83" name="Google Shape;383;p40"/>
          <p:cNvSpPr/>
          <p:nvPr>
            <p:ph idx="8" type="pic"/>
          </p:nvPr>
        </p:nvSpPr>
        <p:spPr>
          <a:xfrm>
            <a:off x="5461867" y="2790201"/>
            <a:ext cx="1833000" cy="1833000"/>
          </a:xfrm>
          <a:prstGeom prst="rect">
            <a:avLst/>
          </a:prstGeom>
          <a:solidFill>
            <a:srgbClr val="F2F2F2"/>
          </a:solidFill>
          <a:ln>
            <a:noFill/>
          </a:ln>
        </p:spPr>
      </p:sp>
      <p:sp>
        <p:nvSpPr>
          <p:cNvPr id="384" name="Google Shape;384;p40"/>
          <p:cNvSpPr/>
          <p:nvPr/>
        </p:nvSpPr>
        <p:spPr>
          <a:xfrm flipH="1" rot="10800000">
            <a:off x="8540210" y="2503162"/>
            <a:ext cx="2328300" cy="2328300"/>
          </a:xfrm>
          <a:prstGeom prst="teardrop">
            <a:avLst>
              <a:gd fmla="val 100000" name="adj"/>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85" name="Google Shape;385;p40"/>
          <p:cNvSpPr/>
          <p:nvPr>
            <p:ph idx="9" type="pic"/>
          </p:nvPr>
        </p:nvSpPr>
        <p:spPr>
          <a:xfrm>
            <a:off x="9258364" y="2790201"/>
            <a:ext cx="1833000" cy="1833000"/>
          </a:xfrm>
          <a:prstGeom prst="rect">
            <a:avLst/>
          </a:prstGeom>
          <a:solidFill>
            <a:srgbClr val="F2F2F2"/>
          </a:solidFill>
          <a:ln>
            <a:noFill/>
          </a:ln>
        </p:spPr>
      </p:sp>
      <p:sp>
        <p:nvSpPr>
          <p:cNvPr id="386" name="Google Shape;386;p4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87" name="Google Shape;387;p40"/>
          <p:cNvSpPr txBox="1"/>
          <p:nvPr>
            <p:ph idx="1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no corner">
  <p:cSld name="Title Subhead body no corner">
    <p:bg>
      <p:bgPr>
        <a:solidFill>
          <a:schemeClr val="lt2"/>
        </a:solidFill>
      </p:bgPr>
    </p:bg>
    <p:spTree>
      <p:nvGrpSpPr>
        <p:cNvPr id="37" name="Shape 37"/>
        <p:cNvGrpSpPr/>
        <p:nvPr/>
      </p:nvGrpSpPr>
      <p:grpSpPr>
        <a:xfrm>
          <a:off x="0" y="0"/>
          <a:ext cx="0" cy="0"/>
          <a:chOff x="0" y="0"/>
          <a:chExt cx="0" cy="0"/>
        </a:xfrm>
      </p:grpSpPr>
      <p:sp>
        <p:nvSpPr>
          <p:cNvPr id="38" name="Google Shape;38;p5"/>
          <p:cNvSpPr txBox="1"/>
          <p:nvPr>
            <p:ph type="title"/>
          </p:nvPr>
        </p:nvSpPr>
        <p:spPr>
          <a:xfrm>
            <a:off x="740664" y="65925"/>
            <a:ext cx="106797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ExtraBold"/>
              <a:buNone/>
              <a:defRPr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9" name="Google Shape;39;p5"/>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0" name="Google Shape;40;p5"/>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4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p:cSld name="Title Page">
    <p:spTree>
      <p:nvGrpSpPr>
        <p:cNvPr id="393" name="Shape 393"/>
        <p:cNvGrpSpPr/>
        <p:nvPr/>
      </p:nvGrpSpPr>
      <p:grpSpPr>
        <a:xfrm>
          <a:off x="0" y="0"/>
          <a:ext cx="0" cy="0"/>
          <a:chOff x="0" y="0"/>
          <a:chExt cx="0" cy="0"/>
        </a:xfrm>
      </p:grpSpPr>
      <p:sp>
        <p:nvSpPr>
          <p:cNvPr id="394" name="Google Shape;394;p42"/>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395" name="Google Shape;395;p42"/>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396" name="Google Shape;396;p42"/>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397" name="Google Shape;397;p42"/>
          <p:cNvSpPr/>
          <p:nvPr>
            <p:ph idx="2" type="pic"/>
          </p:nvPr>
        </p:nvSpPr>
        <p:spPr>
          <a:xfrm>
            <a:off x="5984925" y="-5178126"/>
            <a:ext cx="11392800" cy="11439600"/>
          </a:xfrm>
          <a:prstGeom prst="pie">
            <a:avLst>
              <a:gd fmla="val 5392891" name="adj1"/>
              <a:gd fmla="val 10798470" name="adj2"/>
            </a:avLst>
          </a:prstGeom>
          <a:noFill/>
          <a:ln>
            <a:noFill/>
          </a:ln>
        </p:spPr>
      </p:sp>
      <p:sp>
        <p:nvSpPr>
          <p:cNvPr id="398" name="Google Shape;398;p42"/>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rtl="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rtl="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399" name="Google Shape;399;p42"/>
          <p:cNvSpPr txBox="1"/>
          <p:nvPr>
            <p:ph idx="3" type="body"/>
          </p:nvPr>
        </p:nvSpPr>
        <p:spPr>
          <a:xfrm>
            <a:off x="761400" y="4296056"/>
            <a:ext cx="6356700" cy="5541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with Client Logo 1">
  <p:cSld name="Title Page_1">
    <p:spTree>
      <p:nvGrpSpPr>
        <p:cNvPr id="400" name="Shape 400"/>
        <p:cNvGrpSpPr/>
        <p:nvPr/>
      </p:nvGrpSpPr>
      <p:grpSpPr>
        <a:xfrm>
          <a:off x="0" y="0"/>
          <a:ext cx="0" cy="0"/>
          <a:chOff x="0" y="0"/>
          <a:chExt cx="0" cy="0"/>
        </a:xfrm>
      </p:grpSpPr>
      <p:sp>
        <p:nvSpPr>
          <p:cNvPr id="401" name="Google Shape;401;p43"/>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02" name="Google Shape;402;p43"/>
          <p:cNvSpPr/>
          <p:nvPr/>
        </p:nvSpPr>
        <p:spPr>
          <a:xfrm>
            <a:off x="1158950" y="5588175"/>
            <a:ext cx="5166415" cy="1429888"/>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noFill/>
          <a:ln cap="flat" cmpd="sng" w="12700">
            <a:solidFill>
              <a:schemeClr val="accent4"/>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sp>
        <p:nvSpPr>
          <p:cNvPr id="403" name="Google Shape;403;p43"/>
          <p:cNvSpPr/>
          <p:nvPr/>
        </p:nvSpPr>
        <p:spPr>
          <a:xfrm>
            <a:off x="1445975" y="5708949"/>
            <a:ext cx="4592368" cy="1161184"/>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solidFill>
            <a:schemeClr val="l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pic>
        <p:nvPicPr>
          <p:cNvPr id="404" name="Google Shape;404;p43"/>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405" name="Google Shape;405;p43"/>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406" name="Google Shape;406;p43"/>
          <p:cNvSpPr/>
          <p:nvPr>
            <p:ph idx="2" type="pic"/>
          </p:nvPr>
        </p:nvSpPr>
        <p:spPr>
          <a:xfrm>
            <a:off x="5984925" y="-5178126"/>
            <a:ext cx="11392800" cy="11439600"/>
          </a:xfrm>
          <a:prstGeom prst="pie">
            <a:avLst>
              <a:gd fmla="val 5392891" name="adj1"/>
              <a:gd fmla="val 10798470" name="adj2"/>
            </a:avLst>
          </a:prstGeom>
          <a:noFill/>
          <a:ln>
            <a:noFill/>
          </a:ln>
        </p:spPr>
      </p:sp>
      <p:sp>
        <p:nvSpPr>
          <p:cNvPr id="407" name="Google Shape;407;p43"/>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rtl="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rtl="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408" name="Google Shape;408;p43"/>
          <p:cNvSpPr txBox="1"/>
          <p:nvPr>
            <p:ph idx="3" type="body"/>
          </p:nvPr>
        </p:nvSpPr>
        <p:spPr>
          <a:xfrm>
            <a:off x="743575" y="4296056"/>
            <a:ext cx="6356700" cy="5541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409" name="Google Shape;409;p43"/>
          <p:cNvSpPr/>
          <p:nvPr>
            <p:ph idx="4" type="pic"/>
          </p:nvPr>
        </p:nvSpPr>
        <p:spPr>
          <a:xfrm>
            <a:off x="2237450" y="6024600"/>
            <a:ext cx="3070200" cy="642900"/>
          </a:xfrm>
          <a:prstGeom prst="rect">
            <a:avLst/>
          </a:prstGeom>
          <a:noFill/>
          <a:ln>
            <a:noFill/>
          </a:ln>
        </p:spPr>
      </p:sp>
    </p:spTree>
  </p:cSld>
  <p:clrMapOvr>
    <a:masterClrMapping/>
  </p:clrMapOvr>
</p:sldLayout>
</file>

<file path=ppt/slideLayouts/slideLayout4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p:cSld name="Title subhead body">
    <p:spTree>
      <p:nvGrpSpPr>
        <p:cNvPr id="410" name="Shape 410"/>
        <p:cNvGrpSpPr/>
        <p:nvPr/>
      </p:nvGrpSpPr>
      <p:grpSpPr>
        <a:xfrm>
          <a:off x="0" y="0"/>
          <a:ext cx="0" cy="0"/>
          <a:chOff x="0" y="0"/>
          <a:chExt cx="0" cy="0"/>
        </a:xfrm>
      </p:grpSpPr>
      <p:sp>
        <p:nvSpPr>
          <p:cNvPr id="411" name="Google Shape;411;p44"/>
          <p:cNvSpPr txBox="1"/>
          <p:nvPr>
            <p:ph type="title"/>
          </p:nvPr>
        </p:nvSpPr>
        <p:spPr>
          <a:xfrm>
            <a:off x="740664" y="65925"/>
            <a:ext cx="106290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12" name="Google Shape;412;p44"/>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13" name="Google Shape;413;p44"/>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14" name="Google Shape;414;p44"/>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15" name="Google Shape;415;p44"/>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4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no corner">
  <p:cSld name="Title Subhead body no corner">
    <p:bg>
      <p:bgPr>
        <a:solidFill>
          <a:schemeClr val="lt2"/>
        </a:solidFill>
      </p:bgPr>
    </p:bg>
    <p:spTree>
      <p:nvGrpSpPr>
        <p:cNvPr id="416" name="Shape 416"/>
        <p:cNvGrpSpPr/>
        <p:nvPr/>
      </p:nvGrpSpPr>
      <p:grpSpPr>
        <a:xfrm>
          <a:off x="0" y="0"/>
          <a:ext cx="0" cy="0"/>
          <a:chOff x="0" y="0"/>
          <a:chExt cx="0" cy="0"/>
        </a:xfrm>
      </p:grpSpPr>
      <p:sp>
        <p:nvSpPr>
          <p:cNvPr id="417" name="Google Shape;417;p45"/>
          <p:cNvSpPr txBox="1"/>
          <p:nvPr>
            <p:ph type="title"/>
          </p:nvPr>
        </p:nvSpPr>
        <p:spPr>
          <a:xfrm>
            <a:off x="740664" y="65925"/>
            <a:ext cx="106797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18" name="Google Shape;418;p45"/>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19" name="Google Shape;419;p45"/>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4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and Four Icons">
  <p:cSld name="Title Subtitle and Four Icons">
    <p:spTree>
      <p:nvGrpSpPr>
        <p:cNvPr id="420" name="Shape 420"/>
        <p:cNvGrpSpPr/>
        <p:nvPr/>
      </p:nvGrpSpPr>
      <p:grpSpPr>
        <a:xfrm>
          <a:off x="0" y="0"/>
          <a:ext cx="0" cy="0"/>
          <a:chOff x="0" y="0"/>
          <a:chExt cx="0" cy="0"/>
        </a:xfrm>
      </p:grpSpPr>
      <p:sp>
        <p:nvSpPr>
          <p:cNvPr id="421" name="Google Shape;421;p46"/>
          <p:cNvSpPr txBox="1"/>
          <p:nvPr>
            <p:ph idx="1" type="body"/>
          </p:nvPr>
        </p:nvSpPr>
        <p:spPr>
          <a:xfrm>
            <a:off x="3573255"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22" name="Google Shape;422;p46"/>
          <p:cNvSpPr txBox="1"/>
          <p:nvPr>
            <p:ph idx="2" type="body"/>
          </p:nvPr>
        </p:nvSpPr>
        <p:spPr>
          <a:xfrm>
            <a:off x="723134"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cxnSp>
        <p:nvCxnSpPr>
          <p:cNvPr id="423" name="Google Shape;423;p46"/>
          <p:cNvCxnSpPr/>
          <p:nvPr/>
        </p:nvCxnSpPr>
        <p:spPr>
          <a:xfrm>
            <a:off x="3280953" y="2479193"/>
            <a:ext cx="0" cy="3317400"/>
          </a:xfrm>
          <a:prstGeom prst="straightConnector1">
            <a:avLst/>
          </a:prstGeom>
          <a:noFill/>
          <a:ln cap="flat" cmpd="sng" w="9525">
            <a:solidFill>
              <a:schemeClr val="accent6"/>
            </a:solidFill>
            <a:prstDash val="solid"/>
            <a:miter lim="800000"/>
            <a:headEnd len="sm" w="sm" type="none"/>
            <a:tailEnd len="sm" w="sm" type="none"/>
          </a:ln>
        </p:spPr>
      </p:cxnSp>
      <p:cxnSp>
        <p:nvCxnSpPr>
          <p:cNvPr id="424" name="Google Shape;424;p46"/>
          <p:cNvCxnSpPr/>
          <p:nvPr/>
        </p:nvCxnSpPr>
        <p:spPr>
          <a:xfrm>
            <a:off x="6234621"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425" name="Google Shape;425;p46"/>
          <p:cNvSpPr txBox="1"/>
          <p:nvPr>
            <p:ph idx="3" type="body"/>
          </p:nvPr>
        </p:nvSpPr>
        <p:spPr>
          <a:xfrm>
            <a:off x="6521673"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26" name="Google Shape;426;p46"/>
          <p:cNvSpPr/>
          <p:nvPr>
            <p:ph idx="4" type="pic"/>
          </p:nvPr>
        </p:nvSpPr>
        <p:spPr>
          <a:xfrm>
            <a:off x="4468758" y="2650009"/>
            <a:ext cx="365700" cy="365700"/>
          </a:xfrm>
          <a:prstGeom prst="rect">
            <a:avLst/>
          </a:prstGeom>
          <a:noFill/>
          <a:ln cap="flat" cmpd="sng" w="9525">
            <a:solidFill>
              <a:schemeClr val="accent6"/>
            </a:solidFill>
            <a:prstDash val="solid"/>
            <a:round/>
            <a:headEnd len="sm" w="sm" type="none"/>
            <a:tailEnd len="sm" w="sm" type="none"/>
          </a:ln>
        </p:spPr>
      </p:sp>
      <p:sp>
        <p:nvSpPr>
          <p:cNvPr id="427" name="Google Shape;427;p46"/>
          <p:cNvSpPr txBox="1"/>
          <p:nvPr>
            <p:ph idx="5" type="body"/>
          </p:nvPr>
        </p:nvSpPr>
        <p:spPr>
          <a:xfrm>
            <a:off x="3570630"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28" name="Google Shape;428;p46"/>
          <p:cNvSpPr txBox="1"/>
          <p:nvPr>
            <p:ph idx="6" type="body"/>
          </p:nvPr>
        </p:nvSpPr>
        <p:spPr>
          <a:xfrm>
            <a:off x="723134"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29" name="Google Shape;429;p46"/>
          <p:cNvSpPr txBox="1"/>
          <p:nvPr>
            <p:ph idx="7" type="body"/>
          </p:nvPr>
        </p:nvSpPr>
        <p:spPr>
          <a:xfrm>
            <a:off x="6524297"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30" name="Google Shape;430;p46"/>
          <p:cNvSpPr txBox="1"/>
          <p:nvPr>
            <p:ph idx="8" type="body"/>
          </p:nvPr>
        </p:nvSpPr>
        <p:spPr>
          <a:xfrm>
            <a:off x="9479280"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31" name="Google Shape;431;p46"/>
          <p:cNvSpPr txBox="1"/>
          <p:nvPr>
            <p:ph idx="9" type="body"/>
          </p:nvPr>
        </p:nvSpPr>
        <p:spPr>
          <a:xfrm>
            <a:off x="9479280"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cxnSp>
        <p:nvCxnSpPr>
          <p:cNvPr id="432" name="Google Shape;432;p46"/>
          <p:cNvCxnSpPr/>
          <p:nvPr/>
        </p:nvCxnSpPr>
        <p:spPr>
          <a:xfrm>
            <a:off x="9188289"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433" name="Google Shape;433;p46"/>
          <p:cNvSpPr/>
          <p:nvPr>
            <p:ph idx="13" type="pic"/>
          </p:nvPr>
        </p:nvSpPr>
        <p:spPr>
          <a:xfrm>
            <a:off x="7524669" y="2650009"/>
            <a:ext cx="365700" cy="365700"/>
          </a:xfrm>
          <a:prstGeom prst="rect">
            <a:avLst/>
          </a:prstGeom>
          <a:noFill/>
          <a:ln cap="flat" cmpd="sng" w="9525">
            <a:solidFill>
              <a:schemeClr val="accent6"/>
            </a:solidFill>
            <a:prstDash val="solid"/>
            <a:round/>
            <a:headEnd len="sm" w="sm" type="none"/>
            <a:tailEnd len="sm" w="sm" type="none"/>
          </a:ln>
        </p:spPr>
      </p:sp>
      <p:sp>
        <p:nvSpPr>
          <p:cNvPr id="434" name="Google Shape;434;p46"/>
          <p:cNvSpPr/>
          <p:nvPr>
            <p:ph idx="14" type="pic"/>
          </p:nvPr>
        </p:nvSpPr>
        <p:spPr>
          <a:xfrm>
            <a:off x="10686767" y="2650009"/>
            <a:ext cx="365700" cy="365700"/>
          </a:xfrm>
          <a:prstGeom prst="rect">
            <a:avLst/>
          </a:prstGeom>
          <a:noFill/>
          <a:ln>
            <a:noFill/>
          </a:ln>
        </p:spPr>
      </p:sp>
      <p:sp>
        <p:nvSpPr>
          <p:cNvPr id="435" name="Google Shape;435;p46"/>
          <p:cNvSpPr/>
          <p:nvPr>
            <p:ph idx="15" type="pic"/>
          </p:nvPr>
        </p:nvSpPr>
        <p:spPr>
          <a:xfrm>
            <a:off x="1726129" y="2650009"/>
            <a:ext cx="365700" cy="365700"/>
          </a:xfrm>
          <a:prstGeom prst="rect">
            <a:avLst/>
          </a:prstGeom>
          <a:noFill/>
          <a:ln>
            <a:noFill/>
          </a:ln>
        </p:spPr>
      </p:sp>
      <p:sp>
        <p:nvSpPr>
          <p:cNvPr id="436" name="Google Shape;436;p4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37" name="Google Shape;437;p46"/>
          <p:cNvSpPr txBox="1"/>
          <p:nvPr>
            <p:ph idx="16"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7320">
          <p15:clr>
            <a:srgbClr val="FBAE40"/>
          </p15:clr>
        </p15:guide>
      </p15:sldGuideLst>
    </p:ext>
  </p:extLst>
</p:sldLayout>
</file>

<file path=ppt/slideLayouts/slideLayout4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p:cSld name="Title subhead content w photo">
    <p:spTree>
      <p:nvGrpSpPr>
        <p:cNvPr id="438" name="Shape 438"/>
        <p:cNvGrpSpPr/>
        <p:nvPr/>
      </p:nvGrpSpPr>
      <p:grpSpPr>
        <a:xfrm>
          <a:off x="0" y="0"/>
          <a:ext cx="0" cy="0"/>
          <a:chOff x="0" y="0"/>
          <a:chExt cx="0" cy="0"/>
        </a:xfrm>
      </p:grpSpPr>
      <p:sp>
        <p:nvSpPr>
          <p:cNvPr id="439" name="Google Shape;439;p47"/>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440" name="Google Shape;440;p47"/>
          <p:cNvSpPr/>
          <p:nvPr/>
        </p:nvSpPr>
        <p:spPr>
          <a:xfrm>
            <a:off x="11533650" y="6550500"/>
            <a:ext cx="658500" cy="307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441" name="Google Shape;441;p47"/>
          <p:cNvSpPr/>
          <p:nvPr>
            <p:ph idx="2" type="pic"/>
          </p:nvPr>
        </p:nvSpPr>
        <p:spPr>
          <a:xfrm flipH="1">
            <a:off x="6458875" y="416100"/>
            <a:ext cx="5733300" cy="6025800"/>
          </a:xfrm>
          <a:prstGeom prst="flowChartDelay">
            <a:avLst/>
          </a:prstGeom>
          <a:noFill/>
          <a:ln>
            <a:noFill/>
          </a:ln>
        </p:spPr>
      </p:sp>
      <p:sp>
        <p:nvSpPr>
          <p:cNvPr id="442" name="Google Shape;442;p47"/>
          <p:cNvSpPr txBox="1"/>
          <p:nvPr>
            <p:ph idx="1"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299085" lvl="1" marL="914400" marR="0" rtl="0" algn="l">
              <a:lnSpc>
                <a:spcPct val="125000"/>
              </a:lnSpc>
              <a:spcBef>
                <a:spcPts val="0"/>
              </a:spcBef>
              <a:spcAft>
                <a:spcPts val="0"/>
              </a:spcAft>
              <a:buClr>
                <a:schemeClr val="accent2"/>
              </a:buClr>
              <a:buSzPts val="11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43" name="Google Shape;443;p4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44" name="Google Shape;444;p47"/>
          <p:cNvSpPr txBox="1"/>
          <p:nvPr>
            <p:ph idx="3" type="body"/>
          </p:nvPr>
        </p:nvSpPr>
        <p:spPr>
          <a:xfrm>
            <a:off x="616640" y="2385835"/>
            <a:ext cx="52503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99085" lvl="1" marL="914400" marR="0" rtl="0" algn="l">
              <a:lnSpc>
                <a:spcPct val="125000"/>
              </a:lnSpc>
              <a:spcBef>
                <a:spcPts val="600"/>
              </a:spcBef>
              <a:spcAft>
                <a:spcPts val="0"/>
              </a:spcAft>
              <a:buClr>
                <a:schemeClr val="accent2"/>
              </a:buClr>
              <a:buSzPts val="11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aptop view">
  <p:cSld name="Custom Layout Laptop">
    <p:spTree>
      <p:nvGrpSpPr>
        <p:cNvPr id="445" name="Shape 445"/>
        <p:cNvGrpSpPr/>
        <p:nvPr/>
      </p:nvGrpSpPr>
      <p:grpSpPr>
        <a:xfrm>
          <a:off x="0" y="0"/>
          <a:ext cx="0" cy="0"/>
          <a:chOff x="0" y="0"/>
          <a:chExt cx="0" cy="0"/>
        </a:xfrm>
      </p:grpSpPr>
      <p:sp>
        <p:nvSpPr>
          <p:cNvPr id="446" name="Google Shape;446;p48"/>
          <p:cNvSpPr/>
          <p:nvPr/>
        </p:nvSpPr>
        <p:spPr>
          <a:xfrm flipH="1">
            <a:off x="6583075" y="1256225"/>
            <a:ext cx="11236200" cy="11236200"/>
          </a:xfrm>
          <a:prstGeom prst="pie">
            <a:avLst>
              <a:gd fmla="val 16200178" name="adj1"/>
              <a:gd fmla="val 199" name="adj2"/>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47" name="Google Shape;447;p48"/>
          <p:cNvSpPr/>
          <p:nvPr/>
        </p:nvSpPr>
        <p:spPr>
          <a:xfrm flipH="1">
            <a:off x="5785950" y="445975"/>
            <a:ext cx="12192000" cy="12192000"/>
          </a:xfrm>
          <a:prstGeom prst="pie">
            <a:avLst>
              <a:gd fmla="val 16200178" name="adj1"/>
              <a:gd fmla="val 199" name="adj2"/>
            </a:avLst>
          </a:prstGeom>
          <a:no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448" name="Google Shape;448;p48"/>
          <p:cNvPicPr preferRelativeResize="0"/>
          <p:nvPr/>
        </p:nvPicPr>
        <p:blipFill rotWithShape="1">
          <a:blip r:embed="rId2">
            <a:alphaModFix amt="10000"/>
          </a:blip>
          <a:srcRect b="0" l="0" r="0" t="0"/>
          <a:stretch/>
        </p:blipFill>
        <p:spPr>
          <a:xfrm flipH="1" rot="10800000">
            <a:off x="10092375" y="5967475"/>
            <a:ext cx="1677525" cy="449425"/>
          </a:xfrm>
          <a:prstGeom prst="rect">
            <a:avLst/>
          </a:prstGeom>
          <a:noFill/>
          <a:ln>
            <a:noFill/>
          </a:ln>
        </p:spPr>
      </p:pic>
      <p:sp>
        <p:nvSpPr>
          <p:cNvPr id="449" name="Google Shape;449;p48"/>
          <p:cNvSpPr txBox="1"/>
          <p:nvPr>
            <p:ph idx="1" type="body"/>
          </p:nvPr>
        </p:nvSpPr>
        <p:spPr>
          <a:xfrm>
            <a:off x="616640" y="2385835"/>
            <a:ext cx="52503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50" name="Google Shape;450;p48"/>
          <p:cNvSpPr txBox="1"/>
          <p:nvPr>
            <p:ph idx="2" type="body"/>
          </p:nvPr>
        </p:nvSpPr>
        <p:spPr>
          <a:xfrm>
            <a:off x="616639" y="1472184"/>
            <a:ext cx="54795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51" name="Google Shape;451;p4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pic>
        <p:nvPicPr>
          <p:cNvPr id="452" name="Google Shape;452;p48"/>
          <p:cNvPicPr preferRelativeResize="0"/>
          <p:nvPr/>
        </p:nvPicPr>
        <p:blipFill rotWithShape="1">
          <a:blip r:embed="rId3">
            <a:alphaModFix/>
          </a:blip>
          <a:srcRect b="0" l="0" r="0" t="0"/>
          <a:stretch/>
        </p:blipFill>
        <p:spPr>
          <a:xfrm>
            <a:off x="3953750" y="1258775"/>
            <a:ext cx="8931627" cy="6404225"/>
          </a:xfrm>
          <a:prstGeom prst="rect">
            <a:avLst/>
          </a:prstGeom>
          <a:noFill/>
          <a:ln>
            <a:noFill/>
          </a:ln>
        </p:spPr>
      </p:pic>
      <p:sp>
        <p:nvSpPr>
          <p:cNvPr id="453" name="Google Shape;453;p48"/>
          <p:cNvSpPr/>
          <p:nvPr>
            <p:ph idx="3" type="pic"/>
          </p:nvPr>
        </p:nvSpPr>
        <p:spPr>
          <a:xfrm>
            <a:off x="5976150" y="1872375"/>
            <a:ext cx="5027700" cy="3261900"/>
          </a:xfrm>
          <a:prstGeom prst="rect">
            <a:avLst/>
          </a:prstGeom>
          <a:solidFill>
            <a:srgbClr val="F2F2F2"/>
          </a:solidFill>
          <a:ln>
            <a:noFill/>
          </a:ln>
        </p:spPr>
      </p:sp>
    </p:spTree>
  </p:cSld>
  <p:clrMapOvr>
    <a:masterClrMapping/>
  </p:clrMapOvr>
</p:sldLayout>
</file>

<file path=ppt/slideLayouts/slideLayout4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tat + 3 supporting points">
  <p:cSld name="Statistic with Content">
    <p:spTree>
      <p:nvGrpSpPr>
        <p:cNvPr id="454" name="Shape 454"/>
        <p:cNvGrpSpPr/>
        <p:nvPr/>
      </p:nvGrpSpPr>
      <p:grpSpPr>
        <a:xfrm>
          <a:off x="0" y="0"/>
          <a:ext cx="0" cy="0"/>
          <a:chOff x="0" y="0"/>
          <a:chExt cx="0" cy="0"/>
        </a:xfrm>
      </p:grpSpPr>
      <p:sp>
        <p:nvSpPr>
          <p:cNvPr id="455" name="Google Shape;455;p49"/>
          <p:cNvSpPr/>
          <p:nvPr/>
        </p:nvSpPr>
        <p:spPr>
          <a:xfrm>
            <a:off x="696727" y="2309889"/>
            <a:ext cx="3751800" cy="37518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56" name="Google Shape;456;p49"/>
          <p:cNvSpPr/>
          <p:nvPr/>
        </p:nvSpPr>
        <p:spPr>
          <a:xfrm rot="-5400000">
            <a:off x="1468927" y="2687039"/>
            <a:ext cx="3784200" cy="3784200"/>
          </a:xfrm>
          <a:prstGeom prst="teardrop">
            <a:avLst>
              <a:gd fmla="val 100000" name="adj"/>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57" name="Google Shape;457;p49"/>
          <p:cNvSpPr txBox="1"/>
          <p:nvPr>
            <p:ph idx="1" type="body"/>
          </p:nvPr>
        </p:nvSpPr>
        <p:spPr>
          <a:xfrm>
            <a:off x="1516514" y="2452118"/>
            <a:ext cx="2886300" cy="18234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rgbClr val="000000"/>
              </a:buClr>
              <a:buSzPts val="1472"/>
              <a:buFont typeface="Arial"/>
              <a:buNone/>
              <a:defRPr b="1" i="0" sz="9000" u="none" cap="none" strike="noStrike">
                <a:solidFill>
                  <a:schemeClr val="lt2"/>
                </a:solidFill>
                <a:latin typeface="Plus Jakarta Sans ExtraBold"/>
                <a:ea typeface="Plus Jakarta Sans ExtraBold"/>
                <a:cs typeface="Plus Jakarta Sans ExtraBold"/>
                <a:sym typeface="Plus Jakarta Sans ExtraBold"/>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458" name="Google Shape;458;p49"/>
          <p:cNvSpPr txBox="1"/>
          <p:nvPr>
            <p:ph idx="2" type="body"/>
          </p:nvPr>
        </p:nvSpPr>
        <p:spPr>
          <a:xfrm>
            <a:off x="1519939" y="4059002"/>
            <a:ext cx="2882700" cy="17652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00000"/>
              </a:lnSpc>
              <a:spcBef>
                <a:spcPts val="0"/>
              </a:spcBef>
              <a:spcAft>
                <a:spcPts val="0"/>
              </a:spcAft>
              <a:buClr>
                <a:srgbClr val="000000"/>
              </a:buClr>
              <a:buSzPts val="1656"/>
              <a:buFont typeface="Arial"/>
              <a:buNone/>
              <a:defRPr b="0" i="0" sz="1800" u="none" cap="none" strike="noStrike">
                <a:solidFill>
                  <a:schemeClr val="lt2"/>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459" name="Google Shape;459;p49"/>
          <p:cNvSpPr txBox="1"/>
          <p:nvPr>
            <p:ph idx="3" type="body"/>
          </p:nvPr>
        </p:nvSpPr>
        <p:spPr>
          <a:xfrm>
            <a:off x="6892767" y="2373288"/>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0" name="Google Shape;460;p49"/>
          <p:cNvSpPr txBox="1"/>
          <p:nvPr>
            <p:ph idx="4" type="body"/>
          </p:nvPr>
        </p:nvSpPr>
        <p:spPr>
          <a:xfrm>
            <a:off x="6935897" y="2796417"/>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1" name="Google Shape;461;p49"/>
          <p:cNvSpPr txBox="1"/>
          <p:nvPr>
            <p:ph idx="5" type="body"/>
          </p:nvPr>
        </p:nvSpPr>
        <p:spPr>
          <a:xfrm>
            <a:off x="6892767" y="3790148"/>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2" name="Google Shape;462;p49"/>
          <p:cNvSpPr txBox="1"/>
          <p:nvPr>
            <p:ph idx="6" type="body"/>
          </p:nvPr>
        </p:nvSpPr>
        <p:spPr>
          <a:xfrm>
            <a:off x="6935897" y="4213277"/>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3" name="Google Shape;463;p49"/>
          <p:cNvSpPr txBox="1"/>
          <p:nvPr>
            <p:ph idx="7" type="body"/>
          </p:nvPr>
        </p:nvSpPr>
        <p:spPr>
          <a:xfrm>
            <a:off x="6892767" y="5205253"/>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4" name="Google Shape;464;p49"/>
          <p:cNvSpPr txBox="1"/>
          <p:nvPr>
            <p:ph idx="8" type="body"/>
          </p:nvPr>
        </p:nvSpPr>
        <p:spPr>
          <a:xfrm>
            <a:off x="6935897" y="5628382"/>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5" name="Google Shape;465;p49"/>
          <p:cNvSpPr/>
          <p:nvPr>
            <p:ph idx="9" type="pic"/>
          </p:nvPr>
        </p:nvSpPr>
        <p:spPr>
          <a:xfrm>
            <a:off x="5723645" y="2364629"/>
            <a:ext cx="1005900" cy="1005900"/>
          </a:xfrm>
          <a:prstGeom prst="rect">
            <a:avLst/>
          </a:prstGeom>
          <a:noFill/>
          <a:ln>
            <a:noFill/>
          </a:ln>
        </p:spPr>
      </p:sp>
      <p:sp>
        <p:nvSpPr>
          <p:cNvPr id="466" name="Google Shape;466;p49"/>
          <p:cNvSpPr/>
          <p:nvPr>
            <p:ph idx="13" type="pic"/>
          </p:nvPr>
        </p:nvSpPr>
        <p:spPr>
          <a:xfrm>
            <a:off x="5723645" y="3731213"/>
            <a:ext cx="1005900" cy="1005900"/>
          </a:xfrm>
          <a:prstGeom prst="rect">
            <a:avLst/>
          </a:prstGeom>
          <a:noFill/>
          <a:ln>
            <a:noFill/>
          </a:ln>
        </p:spPr>
      </p:sp>
      <p:sp>
        <p:nvSpPr>
          <p:cNvPr id="467" name="Google Shape;467;p49"/>
          <p:cNvSpPr/>
          <p:nvPr>
            <p:ph idx="14" type="pic"/>
          </p:nvPr>
        </p:nvSpPr>
        <p:spPr>
          <a:xfrm>
            <a:off x="5726372" y="5097797"/>
            <a:ext cx="1005900" cy="1005900"/>
          </a:xfrm>
          <a:prstGeom prst="rect">
            <a:avLst/>
          </a:prstGeom>
          <a:noFill/>
          <a:ln>
            <a:noFill/>
          </a:ln>
        </p:spPr>
      </p:sp>
      <p:sp>
        <p:nvSpPr>
          <p:cNvPr id="468" name="Google Shape;468;p49"/>
          <p:cNvSpPr txBox="1"/>
          <p:nvPr>
            <p:ph idx="15"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69" name="Google Shape;469;p4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 insert table or chart">
  <p:cSld name="Table Option 1">
    <p:spTree>
      <p:nvGrpSpPr>
        <p:cNvPr id="470" name="Shape 470"/>
        <p:cNvGrpSpPr/>
        <p:nvPr/>
      </p:nvGrpSpPr>
      <p:grpSpPr>
        <a:xfrm>
          <a:off x="0" y="0"/>
          <a:ext cx="0" cy="0"/>
          <a:chOff x="0" y="0"/>
          <a:chExt cx="0" cy="0"/>
        </a:xfrm>
      </p:grpSpPr>
      <p:sp>
        <p:nvSpPr>
          <p:cNvPr id="471" name="Google Shape;471;p50"/>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72" name="Google Shape;472;p5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1 Circle">
  <p:cSld name="3_Custom Layout 1 Circle">
    <p:spTree>
      <p:nvGrpSpPr>
        <p:cNvPr id="473" name="Shape 473"/>
        <p:cNvGrpSpPr/>
        <p:nvPr/>
      </p:nvGrpSpPr>
      <p:grpSpPr>
        <a:xfrm>
          <a:off x="0" y="0"/>
          <a:ext cx="0" cy="0"/>
          <a:chOff x="0" y="0"/>
          <a:chExt cx="0" cy="0"/>
        </a:xfrm>
      </p:grpSpPr>
      <p:sp>
        <p:nvSpPr>
          <p:cNvPr id="474" name="Google Shape;474;p51"/>
          <p:cNvSpPr/>
          <p:nvPr/>
        </p:nvSpPr>
        <p:spPr>
          <a:xfrm flipH="1" rot="10800000">
            <a:off x="559066" y="2440497"/>
            <a:ext cx="3596100" cy="35961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475" name="Google Shape;475;p51"/>
          <p:cNvSpPr txBox="1"/>
          <p:nvPr>
            <p:ph idx="1" type="body"/>
          </p:nvPr>
        </p:nvSpPr>
        <p:spPr>
          <a:xfrm>
            <a:off x="5117061" y="2487350"/>
            <a:ext cx="6247800" cy="32088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52425" lvl="1" marL="914400" marR="0" rtl="0" algn="l">
              <a:lnSpc>
                <a:spcPct val="100000"/>
              </a:lnSpc>
              <a:spcBef>
                <a:spcPts val="600"/>
              </a:spcBef>
              <a:spcAft>
                <a:spcPts val="0"/>
              </a:spcAft>
              <a:buClr>
                <a:schemeClr val="dk1"/>
              </a:buClr>
              <a:buSzPts val="1950"/>
              <a:buFont typeface="Plus Jakarta Sans"/>
              <a:buChar char="•"/>
              <a:defRPr i="0" sz="1300" u="none" cap="none" strike="noStrike">
                <a:solidFill>
                  <a:schemeClr val="dk1"/>
                </a:solidFill>
                <a:latin typeface="Plus Jakarta Sans"/>
                <a:ea typeface="Plus Jakarta Sans"/>
                <a:cs typeface="Plus Jakarta Sans"/>
                <a:sym typeface="Plus Jakarta Sans"/>
              </a:defRPr>
            </a:lvl2pPr>
            <a:lvl3pPr indent="-377189" lvl="2" marL="13716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3pPr>
            <a:lvl4pPr indent="-377189" lvl="3" marL="18288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4pPr>
            <a:lvl5pPr indent="-377189" lvl="4" marL="22860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5pPr>
            <a:lvl6pPr indent="-228600" lvl="5" marL="2743200" marR="0" rtl="0" algn="l">
              <a:lnSpc>
                <a:spcPct val="100000"/>
              </a:lnSpc>
              <a:spcBef>
                <a:spcPts val="60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6pPr>
            <a:lvl7pPr indent="-228600" lvl="6" marL="32004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7pPr>
            <a:lvl8pPr indent="-228600" lvl="7" marL="36576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8pPr>
            <a:lvl9pPr indent="-228600" lvl="8" marL="41148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9pPr>
          </a:lstStyle>
          <a:p/>
        </p:txBody>
      </p:sp>
      <p:sp>
        <p:nvSpPr>
          <p:cNvPr id="476" name="Google Shape;476;p51"/>
          <p:cNvSpPr/>
          <p:nvPr>
            <p:ph idx="2" type="pic"/>
          </p:nvPr>
        </p:nvSpPr>
        <p:spPr>
          <a:xfrm>
            <a:off x="1520815" y="2822850"/>
            <a:ext cx="2831400" cy="2831100"/>
          </a:xfrm>
          <a:prstGeom prst="rect">
            <a:avLst/>
          </a:prstGeom>
          <a:solidFill>
            <a:srgbClr val="F2F2F2"/>
          </a:solidFill>
          <a:ln>
            <a:noFill/>
          </a:ln>
        </p:spPr>
      </p:sp>
      <p:sp>
        <p:nvSpPr>
          <p:cNvPr id="477" name="Google Shape;477;p51"/>
          <p:cNvSpPr txBox="1"/>
          <p:nvPr>
            <p:ph idx="3"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78" name="Google Shape;478;p5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and Four Icons">
  <p:cSld name="Title Subtitle and Four Icons">
    <p:spTree>
      <p:nvGrpSpPr>
        <p:cNvPr id="41" name="Shape 41"/>
        <p:cNvGrpSpPr/>
        <p:nvPr/>
      </p:nvGrpSpPr>
      <p:grpSpPr>
        <a:xfrm>
          <a:off x="0" y="0"/>
          <a:ext cx="0" cy="0"/>
          <a:chOff x="0" y="0"/>
          <a:chExt cx="0" cy="0"/>
        </a:xfrm>
      </p:grpSpPr>
      <p:sp>
        <p:nvSpPr>
          <p:cNvPr id="42" name="Google Shape;42;p6"/>
          <p:cNvSpPr txBox="1"/>
          <p:nvPr>
            <p:ph idx="1" type="body"/>
          </p:nvPr>
        </p:nvSpPr>
        <p:spPr>
          <a:xfrm>
            <a:off x="3573255"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3" name="Google Shape;43;p6"/>
          <p:cNvSpPr txBox="1"/>
          <p:nvPr>
            <p:ph idx="2" type="body"/>
          </p:nvPr>
        </p:nvSpPr>
        <p:spPr>
          <a:xfrm>
            <a:off x="723134"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cxnSp>
        <p:nvCxnSpPr>
          <p:cNvPr id="44" name="Google Shape;44;p6"/>
          <p:cNvCxnSpPr/>
          <p:nvPr/>
        </p:nvCxnSpPr>
        <p:spPr>
          <a:xfrm>
            <a:off x="3280953" y="2479193"/>
            <a:ext cx="0" cy="3317400"/>
          </a:xfrm>
          <a:prstGeom prst="straightConnector1">
            <a:avLst/>
          </a:prstGeom>
          <a:noFill/>
          <a:ln cap="flat" cmpd="sng" w="9525">
            <a:solidFill>
              <a:schemeClr val="accent6"/>
            </a:solidFill>
            <a:prstDash val="solid"/>
            <a:miter lim="800000"/>
            <a:headEnd len="sm" w="sm" type="none"/>
            <a:tailEnd len="sm" w="sm" type="none"/>
          </a:ln>
        </p:spPr>
      </p:cxnSp>
      <p:cxnSp>
        <p:nvCxnSpPr>
          <p:cNvPr id="45" name="Google Shape;45;p6"/>
          <p:cNvCxnSpPr/>
          <p:nvPr/>
        </p:nvCxnSpPr>
        <p:spPr>
          <a:xfrm>
            <a:off x="6234621"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46" name="Google Shape;46;p6"/>
          <p:cNvSpPr txBox="1"/>
          <p:nvPr>
            <p:ph idx="3" type="body"/>
          </p:nvPr>
        </p:nvSpPr>
        <p:spPr>
          <a:xfrm>
            <a:off x="6521673"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7" name="Google Shape;47;p6"/>
          <p:cNvSpPr/>
          <p:nvPr>
            <p:ph idx="4" type="pic"/>
          </p:nvPr>
        </p:nvSpPr>
        <p:spPr>
          <a:xfrm>
            <a:off x="4468758" y="2650009"/>
            <a:ext cx="365700" cy="365700"/>
          </a:xfrm>
          <a:prstGeom prst="rect">
            <a:avLst/>
          </a:prstGeom>
          <a:noFill/>
          <a:ln cap="flat" cmpd="sng" w="9525">
            <a:solidFill>
              <a:schemeClr val="accent6"/>
            </a:solidFill>
            <a:prstDash val="solid"/>
            <a:round/>
            <a:headEnd len="sm" w="sm" type="none"/>
            <a:tailEnd len="sm" w="sm" type="none"/>
          </a:ln>
        </p:spPr>
      </p:sp>
      <p:sp>
        <p:nvSpPr>
          <p:cNvPr id="48" name="Google Shape;48;p6"/>
          <p:cNvSpPr txBox="1"/>
          <p:nvPr>
            <p:ph idx="5" type="body"/>
          </p:nvPr>
        </p:nvSpPr>
        <p:spPr>
          <a:xfrm>
            <a:off x="3570630"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9" name="Google Shape;49;p6"/>
          <p:cNvSpPr txBox="1"/>
          <p:nvPr>
            <p:ph idx="6" type="body"/>
          </p:nvPr>
        </p:nvSpPr>
        <p:spPr>
          <a:xfrm>
            <a:off x="723134"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0" name="Google Shape;50;p6"/>
          <p:cNvSpPr txBox="1"/>
          <p:nvPr>
            <p:ph idx="7" type="body"/>
          </p:nvPr>
        </p:nvSpPr>
        <p:spPr>
          <a:xfrm>
            <a:off x="6524297"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1" name="Google Shape;51;p6"/>
          <p:cNvSpPr txBox="1"/>
          <p:nvPr>
            <p:ph idx="8" type="body"/>
          </p:nvPr>
        </p:nvSpPr>
        <p:spPr>
          <a:xfrm>
            <a:off x="9479280"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52" name="Google Shape;52;p6"/>
          <p:cNvSpPr txBox="1"/>
          <p:nvPr>
            <p:ph idx="9" type="body"/>
          </p:nvPr>
        </p:nvSpPr>
        <p:spPr>
          <a:xfrm>
            <a:off x="9479280"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cxnSp>
        <p:nvCxnSpPr>
          <p:cNvPr id="53" name="Google Shape;53;p6"/>
          <p:cNvCxnSpPr/>
          <p:nvPr/>
        </p:nvCxnSpPr>
        <p:spPr>
          <a:xfrm>
            <a:off x="9188289"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54" name="Google Shape;54;p6"/>
          <p:cNvSpPr/>
          <p:nvPr>
            <p:ph idx="13" type="pic"/>
          </p:nvPr>
        </p:nvSpPr>
        <p:spPr>
          <a:xfrm>
            <a:off x="7524669" y="2650009"/>
            <a:ext cx="365700" cy="365700"/>
          </a:xfrm>
          <a:prstGeom prst="rect">
            <a:avLst/>
          </a:prstGeom>
          <a:noFill/>
          <a:ln cap="flat" cmpd="sng" w="9525">
            <a:solidFill>
              <a:schemeClr val="accent6"/>
            </a:solidFill>
            <a:prstDash val="solid"/>
            <a:round/>
            <a:headEnd len="sm" w="sm" type="none"/>
            <a:tailEnd len="sm" w="sm" type="none"/>
          </a:ln>
        </p:spPr>
      </p:sp>
      <p:sp>
        <p:nvSpPr>
          <p:cNvPr id="55" name="Google Shape;55;p6"/>
          <p:cNvSpPr/>
          <p:nvPr>
            <p:ph idx="14" type="pic"/>
          </p:nvPr>
        </p:nvSpPr>
        <p:spPr>
          <a:xfrm>
            <a:off x="10686767" y="2650009"/>
            <a:ext cx="365700" cy="365700"/>
          </a:xfrm>
          <a:prstGeom prst="rect">
            <a:avLst/>
          </a:prstGeom>
          <a:noFill/>
          <a:ln>
            <a:noFill/>
          </a:ln>
        </p:spPr>
      </p:sp>
      <p:sp>
        <p:nvSpPr>
          <p:cNvPr id="56" name="Google Shape;56;p6"/>
          <p:cNvSpPr/>
          <p:nvPr>
            <p:ph idx="15" type="pic"/>
          </p:nvPr>
        </p:nvSpPr>
        <p:spPr>
          <a:xfrm>
            <a:off x="1726129" y="2650009"/>
            <a:ext cx="365700" cy="365700"/>
          </a:xfrm>
          <a:prstGeom prst="rect">
            <a:avLst/>
          </a:prstGeom>
          <a:noFill/>
          <a:ln>
            <a:noFill/>
          </a:ln>
        </p:spPr>
      </p:sp>
      <p:sp>
        <p:nvSpPr>
          <p:cNvPr id="57" name="Google Shape;57;p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58" name="Google Shape;58;p6"/>
          <p:cNvSpPr txBox="1"/>
          <p:nvPr>
            <p:ph idx="16"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7320">
          <p15:clr>
            <a:srgbClr val="FBAE40"/>
          </p15:clr>
        </p15:guide>
      </p15:sldGuideLst>
    </p:ext>
  </p:extLst>
</p:sldLayout>
</file>

<file path=ppt/slideLayouts/slideLayout5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navy">
  <p:cSld name="Divider Slide navy">
    <p:bg>
      <p:bgPr>
        <a:solidFill>
          <a:schemeClr val="accent3"/>
        </a:solidFill>
      </p:bgPr>
    </p:bg>
    <p:spTree>
      <p:nvGrpSpPr>
        <p:cNvPr id="479" name="Shape 479"/>
        <p:cNvGrpSpPr/>
        <p:nvPr/>
      </p:nvGrpSpPr>
      <p:grpSpPr>
        <a:xfrm>
          <a:off x="0" y="0"/>
          <a:ext cx="0" cy="0"/>
          <a:chOff x="0" y="0"/>
          <a:chExt cx="0" cy="0"/>
        </a:xfrm>
      </p:grpSpPr>
      <p:sp>
        <p:nvSpPr>
          <p:cNvPr id="480" name="Google Shape;480;p52"/>
          <p:cNvSpPr/>
          <p:nvPr>
            <p:ph idx="2" type="pic"/>
          </p:nvPr>
        </p:nvSpPr>
        <p:spPr>
          <a:xfrm>
            <a:off x="0" y="0"/>
            <a:ext cx="12192000" cy="6146700"/>
          </a:xfrm>
          <a:prstGeom prst="rect">
            <a:avLst/>
          </a:prstGeom>
          <a:noFill/>
          <a:ln>
            <a:noFill/>
          </a:ln>
        </p:spPr>
      </p:sp>
      <p:sp>
        <p:nvSpPr>
          <p:cNvPr id="481" name="Google Shape;481;p52"/>
          <p:cNvSpPr txBox="1"/>
          <p:nvPr>
            <p:ph type="title"/>
          </p:nvPr>
        </p:nvSpPr>
        <p:spPr>
          <a:xfrm>
            <a:off x="642154" y="4568631"/>
            <a:ext cx="4099800" cy="1108800"/>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82" name="Google Shape;482;p52"/>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483" name="Google Shape;483;p52"/>
          <p:cNvSpPr txBox="1"/>
          <p:nvPr>
            <p:ph idx="1" type="body"/>
          </p:nvPr>
        </p:nvSpPr>
        <p:spPr>
          <a:xfrm>
            <a:off x="751842" y="5823009"/>
            <a:ext cx="63567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een">
  <p:cSld name="Divider Slide dk green">
    <p:bg>
      <p:bgPr>
        <a:solidFill>
          <a:schemeClr val="dk2"/>
        </a:solidFill>
      </p:bgPr>
    </p:bg>
    <p:spTree>
      <p:nvGrpSpPr>
        <p:cNvPr id="484" name="Shape 484"/>
        <p:cNvGrpSpPr/>
        <p:nvPr/>
      </p:nvGrpSpPr>
      <p:grpSpPr>
        <a:xfrm>
          <a:off x="0" y="0"/>
          <a:ext cx="0" cy="0"/>
          <a:chOff x="0" y="0"/>
          <a:chExt cx="0" cy="0"/>
        </a:xfrm>
      </p:grpSpPr>
      <p:sp>
        <p:nvSpPr>
          <p:cNvPr id="485" name="Google Shape;485;p53"/>
          <p:cNvSpPr/>
          <p:nvPr>
            <p:ph idx="2" type="pic"/>
          </p:nvPr>
        </p:nvSpPr>
        <p:spPr>
          <a:xfrm>
            <a:off x="0" y="0"/>
            <a:ext cx="12192000" cy="6146700"/>
          </a:xfrm>
          <a:prstGeom prst="rect">
            <a:avLst/>
          </a:prstGeom>
          <a:noFill/>
          <a:ln>
            <a:noFill/>
          </a:ln>
        </p:spPr>
      </p:sp>
      <p:sp>
        <p:nvSpPr>
          <p:cNvPr id="486" name="Google Shape;486;p53"/>
          <p:cNvSpPr txBox="1"/>
          <p:nvPr>
            <p:ph type="title"/>
          </p:nvPr>
        </p:nvSpPr>
        <p:spPr>
          <a:xfrm>
            <a:off x="642154" y="4568631"/>
            <a:ext cx="4099800" cy="1108800"/>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87" name="Google Shape;487;p53"/>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488" name="Google Shape;488;p53"/>
          <p:cNvSpPr txBox="1"/>
          <p:nvPr>
            <p:ph idx="1" type="body"/>
          </p:nvPr>
        </p:nvSpPr>
        <p:spPr>
          <a:xfrm>
            <a:off x="751842" y="5823009"/>
            <a:ext cx="63567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ay">
  <p:cSld name="Divider Slide dk grey">
    <p:bg>
      <p:bgPr>
        <a:solidFill>
          <a:schemeClr val="dk1"/>
        </a:solidFill>
      </p:bgPr>
    </p:bg>
    <p:spTree>
      <p:nvGrpSpPr>
        <p:cNvPr id="489" name="Shape 489"/>
        <p:cNvGrpSpPr/>
        <p:nvPr/>
      </p:nvGrpSpPr>
      <p:grpSpPr>
        <a:xfrm>
          <a:off x="0" y="0"/>
          <a:ext cx="0" cy="0"/>
          <a:chOff x="0" y="0"/>
          <a:chExt cx="0" cy="0"/>
        </a:xfrm>
      </p:grpSpPr>
      <p:sp>
        <p:nvSpPr>
          <p:cNvPr id="490" name="Google Shape;490;p54"/>
          <p:cNvSpPr/>
          <p:nvPr>
            <p:ph idx="2" type="pic"/>
          </p:nvPr>
        </p:nvSpPr>
        <p:spPr>
          <a:xfrm>
            <a:off x="0" y="0"/>
            <a:ext cx="12192000" cy="6146700"/>
          </a:xfrm>
          <a:prstGeom prst="rect">
            <a:avLst/>
          </a:prstGeom>
          <a:noFill/>
          <a:ln>
            <a:noFill/>
          </a:ln>
        </p:spPr>
      </p:sp>
      <p:sp>
        <p:nvSpPr>
          <p:cNvPr id="491" name="Google Shape;491;p54"/>
          <p:cNvSpPr txBox="1"/>
          <p:nvPr>
            <p:ph type="title"/>
          </p:nvPr>
        </p:nvSpPr>
        <p:spPr>
          <a:xfrm>
            <a:off x="642154" y="4568631"/>
            <a:ext cx="4099800" cy="1108800"/>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92" name="Google Shape;492;p54"/>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493" name="Google Shape;493;p54"/>
          <p:cNvSpPr txBox="1"/>
          <p:nvPr>
            <p:ph idx="1" type="body"/>
          </p:nvPr>
        </p:nvSpPr>
        <p:spPr>
          <a:xfrm>
            <a:off x="751842" y="5823009"/>
            <a:ext cx="63567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p:cSld name="1_Title and body">
    <p:spTree>
      <p:nvGrpSpPr>
        <p:cNvPr id="494" name="Shape 494"/>
        <p:cNvGrpSpPr/>
        <p:nvPr/>
      </p:nvGrpSpPr>
      <p:grpSpPr>
        <a:xfrm>
          <a:off x="0" y="0"/>
          <a:ext cx="0" cy="0"/>
          <a:chOff x="0" y="0"/>
          <a:chExt cx="0" cy="0"/>
        </a:xfrm>
      </p:grpSpPr>
      <p:sp>
        <p:nvSpPr>
          <p:cNvPr id="495" name="Google Shape;495;p55"/>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96" name="Google Shape;496;p55"/>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97" name="Google Shape;497;p55"/>
          <p:cNvSpPr txBox="1"/>
          <p:nvPr>
            <p:ph idx="1" type="body"/>
          </p:nvPr>
        </p:nvSpPr>
        <p:spPr>
          <a:xfrm>
            <a:off x="609600" y="1596460"/>
            <a:ext cx="10629300" cy="44640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98" name="Google Shape;498;p5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5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body no corner">
  <p:cSld name="Title body no corner">
    <p:bg>
      <p:bgPr>
        <a:solidFill>
          <a:schemeClr val="lt2"/>
        </a:solidFill>
      </p:bgPr>
    </p:bg>
    <p:spTree>
      <p:nvGrpSpPr>
        <p:cNvPr id="499" name="Shape 499"/>
        <p:cNvGrpSpPr/>
        <p:nvPr/>
      </p:nvGrpSpPr>
      <p:grpSpPr>
        <a:xfrm>
          <a:off x="0" y="0"/>
          <a:ext cx="0" cy="0"/>
          <a:chOff x="0" y="0"/>
          <a:chExt cx="0" cy="0"/>
        </a:xfrm>
      </p:grpSpPr>
      <p:sp>
        <p:nvSpPr>
          <p:cNvPr id="500" name="Google Shape;500;p56"/>
          <p:cNvSpPr txBox="1"/>
          <p:nvPr>
            <p:ph idx="1" type="body"/>
          </p:nvPr>
        </p:nvSpPr>
        <p:spPr>
          <a:xfrm>
            <a:off x="620889" y="1596460"/>
            <a:ext cx="10617900" cy="44640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01" name="Google Shape;501;p5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5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eaker headshots">
  <p:cSld name="Speaker bios">
    <p:bg>
      <p:bgPr>
        <a:solidFill>
          <a:schemeClr val="lt2"/>
        </a:solidFill>
      </p:bgPr>
    </p:bg>
    <p:spTree>
      <p:nvGrpSpPr>
        <p:cNvPr id="502" name="Shape 502"/>
        <p:cNvGrpSpPr/>
        <p:nvPr/>
      </p:nvGrpSpPr>
      <p:grpSpPr>
        <a:xfrm>
          <a:off x="0" y="0"/>
          <a:ext cx="0" cy="0"/>
          <a:chOff x="0" y="0"/>
          <a:chExt cx="0" cy="0"/>
        </a:xfrm>
      </p:grpSpPr>
      <p:sp>
        <p:nvSpPr>
          <p:cNvPr id="503" name="Google Shape;503;p57"/>
          <p:cNvSpPr/>
          <p:nvPr>
            <p:ph idx="2" type="pic"/>
          </p:nvPr>
        </p:nvSpPr>
        <p:spPr>
          <a:xfrm>
            <a:off x="1676255" y="1665017"/>
            <a:ext cx="1463100" cy="1463100"/>
          </a:xfrm>
          <a:prstGeom prst="rect">
            <a:avLst/>
          </a:prstGeom>
          <a:noFill/>
          <a:ln>
            <a:noFill/>
          </a:ln>
        </p:spPr>
      </p:sp>
      <p:sp>
        <p:nvSpPr>
          <p:cNvPr id="504" name="Google Shape;504;p57"/>
          <p:cNvSpPr txBox="1"/>
          <p:nvPr>
            <p:ph idx="1" type="body"/>
          </p:nvPr>
        </p:nvSpPr>
        <p:spPr>
          <a:xfrm>
            <a:off x="1247018" y="3151207"/>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05" name="Google Shape;505;p57"/>
          <p:cNvSpPr txBox="1"/>
          <p:nvPr>
            <p:ph idx="3" type="body"/>
          </p:nvPr>
        </p:nvSpPr>
        <p:spPr>
          <a:xfrm>
            <a:off x="1247018" y="3542076"/>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06" name="Google Shape;506;p57"/>
          <p:cNvSpPr/>
          <p:nvPr>
            <p:ph idx="4" type="pic"/>
          </p:nvPr>
        </p:nvSpPr>
        <p:spPr>
          <a:xfrm>
            <a:off x="5056062" y="1665017"/>
            <a:ext cx="1463100" cy="1463100"/>
          </a:xfrm>
          <a:prstGeom prst="rect">
            <a:avLst/>
          </a:prstGeom>
          <a:noFill/>
          <a:ln>
            <a:noFill/>
          </a:ln>
        </p:spPr>
      </p:sp>
      <p:sp>
        <p:nvSpPr>
          <p:cNvPr id="507" name="Google Shape;507;p57"/>
          <p:cNvSpPr txBox="1"/>
          <p:nvPr>
            <p:ph idx="5" type="body"/>
          </p:nvPr>
        </p:nvSpPr>
        <p:spPr>
          <a:xfrm>
            <a:off x="4626825" y="3151207"/>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08" name="Google Shape;508;p57"/>
          <p:cNvSpPr txBox="1"/>
          <p:nvPr>
            <p:ph idx="6" type="body"/>
          </p:nvPr>
        </p:nvSpPr>
        <p:spPr>
          <a:xfrm>
            <a:off x="4626825" y="3542076"/>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09" name="Google Shape;509;p57"/>
          <p:cNvSpPr/>
          <p:nvPr>
            <p:ph idx="7" type="pic"/>
          </p:nvPr>
        </p:nvSpPr>
        <p:spPr>
          <a:xfrm>
            <a:off x="8435870" y="1665017"/>
            <a:ext cx="1463100" cy="1463100"/>
          </a:xfrm>
          <a:prstGeom prst="rect">
            <a:avLst/>
          </a:prstGeom>
          <a:noFill/>
          <a:ln>
            <a:noFill/>
          </a:ln>
        </p:spPr>
      </p:sp>
      <p:sp>
        <p:nvSpPr>
          <p:cNvPr id="510" name="Google Shape;510;p57"/>
          <p:cNvSpPr txBox="1"/>
          <p:nvPr>
            <p:ph idx="8" type="body"/>
          </p:nvPr>
        </p:nvSpPr>
        <p:spPr>
          <a:xfrm>
            <a:off x="8006633" y="3151207"/>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11" name="Google Shape;511;p57"/>
          <p:cNvSpPr txBox="1"/>
          <p:nvPr>
            <p:ph idx="9" type="body"/>
          </p:nvPr>
        </p:nvSpPr>
        <p:spPr>
          <a:xfrm>
            <a:off x="8006633" y="3542076"/>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12" name="Google Shape;512;p57"/>
          <p:cNvSpPr/>
          <p:nvPr>
            <p:ph idx="13" type="pic"/>
          </p:nvPr>
        </p:nvSpPr>
        <p:spPr>
          <a:xfrm>
            <a:off x="1676255" y="4072552"/>
            <a:ext cx="1463100" cy="1463100"/>
          </a:xfrm>
          <a:prstGeom prst="rect">
            <a:avLst/>
          </a:prstGeom>
          <a:noFill/>
          <a:ln>
            <a:noFill/>
          </a:ln>
        </p:spPr>
      </p:sp>
      <p:sp>
        <p:nvSpPr>
          <p:cNvPr id="513" name="Google Shape;513;p57"/>
          <p:cNvSpPr txBox="1"/>
          <p:nvPr>
            <p:ph idx="14" type="body"/>
          </p:nvPr>
        </p:nvSpPr>
        <p:spPr>
          <a:xfrm>
            <a:off x="1247018" y="555874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14" name="Google Shape;514;p57"/>
          <p:cNvSpPr txBox="1"/>
          <p:nvPr>
            <p:ph idx="15" type="body"/>
          </p:nvPr>
        </p:nvSpPr>
        <p:spPr>
          <a:xfrm>
            <a:off x="1247018" y="594961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15" name="Google Shape;515;p57"/>
          <p:cNvSpPr/>
          <p:nvPr>
            <p:ph idx="16" type="pic"/>
          </p:nvPr>
        </p:nvSpPr>
        <p:spPr>
          <a:xfrm>
            <a:off x="5056062" y="4072552"/>
            <a:ext cx="1463100" cy="1463100"/>
          </a:xfrm>
          <a:prstGeom prst="rect">
            <a:avLst/>
          </a:prstGeom>
          <a:noFill/>
          <a:ln>
            <a:noFill/>
          </a:ln>
        </p:spPr>
      </p:sp>
      <p:sp>
        <p:nvSpPr>
          <p:cNvPr id="516" name="Google Shape;516;p57"/>
          <p:cNvSpPr txBox="1"/>
          <p:nvPr>
            <p:ph idx="17" type="body"/>
          </p:nvPr>
        </p:nvSpPr>
        <p:spPr>
          <a:xfrm>
            <a:off x="4626825" y="555874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17" name="Google Shape;517;p57"/>
          <p:cNvSpPr txBox="1"/>
          <p:nvPr>
            <p:ph idx="18" type="body"/>
          </p:nvPr>
        </p:nvSpPr>
        <p:spPr>
          <a:xfrm>
            <a:off x="4626825" y="594961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18" name="Google Shape;518;p57"/>
          <p:cNvSpPr/>
          <p:nvPr>
            <p:ph idx="19" type="pic"/>
          </p:nvPr>
        </p:nvSpPr>
        <p:spPr>
          <a:xfrm>
            <a:off x="8435870" y="4072552"/>
            <a:ext cx="1463100" cy="1463100"/>
          </a:xfrm>
          <a:prstGeom prst="rect">
            <a:avLst/>
          </a:prstGeom>
          <a:noFill/>
          <a:ln>
            <a:noFill/>
          </a:ln>
        </p:spPr>
      </p:sp>
      <p:sp>
        <p:nvSpPr>
          <p:cNvPr id="519" name="Google Shape;519;p57"/>
          <p:cNvSpPr txBox="1"/>
          <p:nvPr>
            <p:ph idx="20" type="body"/>
          </p:nvPr>
        </p:nvSpPr>
        <p:spPr>
          <a:xfrm>
            <a:off x="8006633" y="555874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20" name="Google Shape;520;p57"/>
          <p:cNvSpPr txBox="1"/>
          <p:nvPr>
            <p:ph idx="21" type="body"/>
          </p:nvPr>
        </p:nvSpPr>
        <p:spPr>
          <a:xfrm>
            <a:off x="8006633" y="594961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21" name="Google Shape;521;p5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5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522" name="Shape 522"/>
        <p:cNvGrpSpPr/>
        <p:nvPr/>
      </p:nvGrpSpPr>
      <p:grpSpPr>
        <a:xfrm>
          <a:off x="0" y="0"/>
          <a:ext cx="0" cy="0"/>
          <a:chOff x="0" y="0"/>
          <a:chExt cx="0" cy="0"/>
        </a:xfrm>
      </p:grpSpPr>
    </p:spTree>
  </p:cSld>
  <p:clrMapOvr>
    <a:masterClrMapping/>
  </p:clrMapOvr>
</p:sldLayout>
</file>

<file path=ppt/slideLayouts/slideLayout5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p:cSld name="Title Subhead 2 column">
    <p:spTree>
      <p:nvGrpSpPr>
        <p:cNvPr id="523" name="Shape 523"/>
        <p:cNvGrpSpPr/>
        <p:nvPr/>
      </p:nvGrpSpPr>
      <p:grpSpPr>
        <a:xfrm>
          <a:off x="0" y="0"/>
          <a:ext cx="0" cy="0"/>
          <a:chOff x="0" y="0"/>
          <a:chExt cx="0" cy="0"/>
        </a:xfrm>
      </p:grpSpPr>
      <p:sp>
        <p:nvSpPr>
          <p:cNvPr id="524" name="Google Shape;524;p59"/>
          <p:cNvSpPr txBox="1"/>
          <p:nvPr>
            <p:ph idx="1" type="body"/>
          </p:nvPr>
        </p:nvSpPr>
        <p:spPr>
          <a:xfrm>
            <a:off x="616639" y="2385835"/>
            <a:ext cx="54795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25" name="Google Shape;525;p59"/>
          <p:cNvSpPr txBox="1"/>
          <p:nvPr>
            <p:ph idx="2" type="body"/>
          </p:nvPr>
        </p:nvSpPr>
        <p:spPr>
          <a:xfrm>
            <a:off x="6325085" y="2384246"/>
            <a:ext cx="55368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26" name="Google Shape;526;p59"/>
          <p:cNvSpPr txBox="1"/>
          <p:nvPr>
            <p:ph idx="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27" name="Google Shape;527;p59"/>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28" name="Google Shape;528;p59"/>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29" name="Google Shape;529;p5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w/ divider">
  <p:cSld name="Title Subhead 2 column divider">
    <p:spTree>
      <p:nvGrpSpPr>
        <p:cNvPr id="530" name="Shape 530"/>
        <p:cNvGrpSpPr/>
        <p:nvPr/>
      </p:nvGrpSpPr>
      <p:grpSpPr>
        <a:xfrm>
          <a:off x="0" y="0"/>
          <a:ext cx="0" cy="0"/>
          <a:chOff x="0" y="0"/>
          <a:chExt cx="0" cy="0"/>
        </a:xfrm>
      </p:grpSpPr>
      <p:cxnSp>
        <p:nvCxnSpPr>
          <p:cNvPr id="531" name="Google Shape;531;p60"/>
          <p:cNvCxnSpPr/>
          <p:nvPr/>
        </p:nvCxnSpPr>
        <p:spPr>
          <a:xfrm>
            <a:off x="6049621" y="2385835"/>
            <a:ext cx="0" cy="3600000"/>
          </a:xfrm>
          <a:prstGeom prst="straightConnector1">
            <a:avLst/>
          </a:prstGeom>
          <a:noFill/>
          <a:ln cap="flat" cmpd="sng" w="12700">
            <a:solidFill>
              <a:schemeClr val="accent6"/>
            </a:solidFill>
            <a:prstDash val="solid"/>
            <a:round/>
            <a:headEnd len="sm" w="sm" type="none"/>
            <a:tailEnd len="sm" w="sm" type="none"/>
          </a:ln>
        </p:spPr>
      </p:cxnSp>
      <p:sp>
        <p:nvSpPr>
          <p:cNvPr id="532" name="Google Shape;532;p60"/>
          <p:cNvSpPr txBox="1"/>
          <p:nvPr>
            <p:ph idx="1" type="body"/>
          </p:nvPr>
        </p:nvSpPr>
        <p:spPr>
          <a:xfrm>
            <a:off x="616639" y="2309635"/>
            <a:ext cx="53229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33" name="Google Shape;533;p60"/>
          <p:cNvSpPr txBox="1"/>
          <p:nvPr>
            <p:ph idx="2" type="body"/>
          </p:nvPr>
        </p:nvSpPr>
        <p:spPr>
          <a:xfrm>
            <a:off x="6325085" y="2308046"/>
            <a:ext cx="55368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34" name="Google Shape;534;p60"/>
          <p:cNvSpPr txBox="1"/>
          <p:nvPr>
            <p:ph idx="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35" name="Google Shape;535;p6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column w/ dividers">
  <p:cSld name="Title subhead 3 column">
    <p:spTree>
      <p:nvGrpSpPr>
        <p:cNvPr id="536" name="Shape 536"/>
        <p:cNvGrpSpPr/>
        <p:nvPr/>
      </p:nvGrpSpPr>
      <p:grpSpPr>
        <a:xfrm>
          <a:off x="0" y="0"/>
          <a:ext cx="0" cy="0"/>
          <a:chOff x="0" y="0"/>
          <a:chExt cx="0" cy="0"/>
        </a:xfrm>
      </p:grpSpPr>
      <p:cxnSp>
        <p:nvCxnSpPr>
          <p:cNvPr id="537" name="Google Shape;537;p61"/>
          <p:cNvCxnSpPr/>
          <p:nvPr/>
        </p:nvCxnSpPr>
        <p:spPr>
          <a:xfrm>
            <a:off x="4114802" y="2448182"/>
            <a:ext cx="0" cy="3201000"/>
          </a:xfrm>
          <a:prstGeom prst="straightConnector1">
            <a:avLst/>
          </a:prstGeom>
          <a:noFill/>
          <a:ln cap="flat" cmpd="sng" w="12700">
            <a:solidFill>
              <a:schemeClr val="accent6"/>
            </a:solidFill>
            <a:prstDash val="solid"/>
            <a:round/>
            <a:headEnd len="sm" w="sm" type="none"/>
            <a:tailEnd len="sm" w="sm" type="none"/>
          </a:ln>
        </p:spPr>
      </p:cxnSp>
      <p:cxnSp>
        <p:nvCxnSpPr>
          <p:cNvPr id="538" name="Google Shape;538;p61"/>
          <p:cNvCxnSpPr/>
          <p:nvPr/>
        </p:nvCxnSpPr>
        <p:spPr>
          <a:xfrm>
            <a:off x="7955974" y="2448902"/>
            <a:ext cx="0" cy="3201000"/>
          </a:xfrm>
          <a:prstGeom prst="straightConnector1">
            <a:avLst/>
          </a:prstGeom>
          <a:noFill/>
          <a:ln cap="flat" cmpd="sng" w="12700">
            <a:solidFill>
              <a:schemeClr val="accent6"/>
            </a:solidFill>
            <a:prstDash val="solid"/>
            <a:round/>
            <a:headEnd len="sm" w="sm" type="none"/>
            <a:tailEnd len="sm" w="sm" type="none"/>
          </a:ln>
        </p:spPr>
      </p:cxnSp>
      <p:sp>
        <p:nvSpPr>
          <p:cNvPr id="539" name="Google Shape;539;p61"/>
          <p:cNvSpPr txBox="1"/>
          <p:nvPr>
            <p:ph idx="1" type="body"/>
          </p:nvPr>
        </p:nvSpPr>
        <p:spPr>
          <a:xfrm>
            <a:off x="1172897"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540" name="Google Shape;540;p61"/>
          <p:cNvSpPr txBox="1"/>
          <p:nvPr>
            <p:ph idx="2" type="body"/>
          </p:nvPr>
        </p:nvSpPr>
        <p:spPr>
          <a:xfrm>
            <a:off x="1172897" y="2946512"/>
            <a:ext cx="2310300" cy="2702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41" name="Google Shape;541;p61"/>
          <p:cNvSpPr txBox="1"/>
          <p:nvPr>
            <p:ph idx="3" type="body"/>
          </p:nvPr>
        </p:nvSpPr>
        <p:spPr>
          <a:xfrm>
            <a:off x="5014068"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542" name="Google Shape;542;p61"/>
          <p:cNvSpPr txBox="1"/>
          <p:nvPr>
            <p:ph idx="4" type="body"/>
          </p:nvPr>
        </p:nvSpPr>
        <p:spPr>
          <a:xfrm>
            <a:off x="5014068" y="2946513"/>
            <a:ext cx="2310300" cy="2702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43" name="Google Shape;543;p61"/>
          <p:cNvSpPr txBox="1"/>
          <p:nvPr>
            <p:ph idx="5" type="body"/>
          </p:nvPr>
        </p:nvSpPr>
        <p:spPr>
          <a:xfrm>
            <a:off x="8942128"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544" name="Google Shape;544;p61"/>
          <p:cNvSpPr txBox="1"/>
          <p:nvPr>
            <p:ph idx="6" type="body"/>
          </p:nvPr>
        </p:nvSpPr>
        <p:spPr>
          <a:xfrm>
            <a:off x="8928524" y="2946513"/>
            <a:ext cx="2310300" cy="2702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45" name="Google Shape;545;p61"/>
          <p:cNvSpPr txBox="1"/>
          <p:nvPr>
            <p:ph idx="7"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46" name="Google Shape;546;p6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p:cSld name="Title subhead content w photo">
    <p:spTree>
      <p:nvGrpSpPr>
        <p:cNvPr id="59" name="Shape 59"/>
        <p:cNvGrpSpPr/>
        <p:nvPr/>
      </p:nvGrpSpPr>
      <p:grpSpPr>
        <a:xfrm>
          <a:off x="0" y="0"/>
          <a:ext cx="0" cy="0"/>
          <a:chOff x="0" y="0"/>
          <a:chExt cx="0" cy="0"/>
        </a:xfrm>
      </p:grpSpPr>
      <p:sp>
        <p:nvSpPr>
          <p:cNvPr id="60" name="Google Shape;60;p7"/>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61" name="Google Shape;61;p7"/>
          <p:cNvSpPr/>
          <p:nvPr/>
        </p:nvSpPr>
        <p:spPr>
          <a:xfrm>
            <a:off x="11533650" y="6550500"/>
            <a:ext cx="658500" cy="307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62" name="Google Shape;62;p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63" name="Google Shape;63;p7"/>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4" name="Google Shape;64;p7"/>
          <p:cNvSpPr txBox="1"/>
          <p:nvPr>
            <p:ph idx="2" type="body"/>
          </p:nvPr>
        </p:nvSpPr>
        <p:spPr>
          <a:xfrm>
            <a:off x="609750" y="2385825"/>
            <a:ext cx="5640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5" name="Google Shape;65;p7"/>
          <p:cNvSpPr/>
          <p:nvPr>
            <p:ph idx="3" type="pic"/>
          </p:nvPr>
        </p:nvSpPr>
        <p:spPr>
          <a:xfrm>
            <a:off x="6458875" y="416100"/>
            <a:ext cx="8692500" cy="6025800"/>
          </a:xfrm>
          <a:prstGeom prst="roundRect">
            <a:avLst>
              <a:gd fmla="val 50000" name="adj"/>
            </a:avLst>
          </a:prstGeom>
          <a:noFill/>
          <a:ln>
            <a:noFill/>
          </a:ln>
        </p:spPr>
      </p:sp>
    </p:spTree>
  </p:cSld>
  <p:clrMapOvr>
    <a:masterClrMapping/>
  </p:clrMapOvr>
</p:sldLayout>
</file>

<file path=ppt/slideLayouts/slideLayout6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title and Three Icons">
  <p:cSld name="Title Subtitle and Three pictogram">
    <p:spTree>
      <p:nvGrpSpPr>
        <p:cNvPr id="547" name="Shape 547"/>
        <p:cNvGrpSpPr/>
        <p:nvPr/>
      </p:nvGrpSpPr>
      <p:grpSpPr>
        <a:xfrm>
          <a:off x="0" y="0"/>
          <a:ext cx="0" cy="0"/>
          <a:chOff x="0" y="0"/>
          <a:chExt cx="0" cy="0"/>
        </a:xfrm>
      </p:grpSpPr>
      <p:sp>
        <p:nvSpPr>
          <p:cNvPr id="548" name="Google Shape;548;p62"/>
          <p:cNvSpPr/>
          <p:nvPr>
            <p:ph idx="2" type="pic"/>
          </p:nvPr>
        </p:nvSpPr>
        <p:spPr>
          <a:xfrm>
            <a:off x="1823096" y="2574245"/>
            <a:ext cx="1005900" cy="1005900"/>
          </a:xfrm>
          <a:prstGeom prst="rect">
            <a:avLst/>
          </a:prstGeom>
          <a:noFill/>
          <a:ln>
            <a:noFill/>
          </a:ln>
        </p:spPr>
      </p:sp>
      <p:sp>
        <p:nvSpPr>
          <p:cNvPr id="549" name="Google Shape;549;p62"/>
          <p:cNvSpPr/>
          <p:nvPr>
            <p:ph idx="3" type="pic"/>
          </p:nvPr>
        </p:nvSpPr>
        <p:spPr>
          <a:xfrm>
            <a:off x="5593080" y="2574245"/>
            <a:ext cx="1005900" cy="1005900"/>
          </a:xfrm>
          <a:prstGeom prst="rect">
            <a:avLst/>
          </a:prstGeom>
          <a:noFill/>
          <a:ln>
            <a:noFill/>
          </a:ln>
        </p:spPr>
      </p:sp>
      <p:sp>
        <p:nvSpPr>
          <p:cNvPr id="550" name="Google Shape;550;p62"/>
          <p:cNvSpPr/>
          <p:nvPr>
            <p:ph idx="4" type="pic"/>
          </p:nvPr>
        </p:nvSpPr>
        <p:spPr>
          <a:xfrm>
            <a:off x="9222271" y="2574245"/>
            <a:ext cx="1005900" cy="1005900"/>
          </a:xfrm>
          <a:prstGeom prst="rect">
            <a:avLst/>
          </a:prstGeom>
          <a:noFill/>
          <a:ln>
            <a:noFill/>
          </a:ln>
        </p:spPr>
      </p:sp>
      <p:cxnSp>
        <p:nvCxnSpPr>
          <p:cNvPr id="551" name="Google Shape;551;p62"/>
          <p:cNvCxnSpPr/>
          <p:nvPr/>
        </p:nvCxnSpPr>
        <p:spPr>
          <a:xfrm>
            <a:off x="4114802" y="2371982"/>
            <a:ext cx="0" cy="3201000"/>
          </a:xfrm>
          <a:prstGeom prst="straightConnector1">
            <a:avLst/>
          </a:prstGeom>
          <a:noFill/>
          <a:ln cap="flat" cmpd="sng" w="12700">
            <a:solidFill>
              <a:schemeClr val="accent6"/>
            </a:solidFill>
            <a:prstDash val="solid"/>
            <a:round/>
            <a:headEnd len="sm" w="sm" type="none"/>
            <a:tailEnd len="sm" w="sm" type="none"/>
          </a:ln>
        </p:spPr>
      </p:cxnSp>
      <p:cxnSp>
        <p:nvCxnSpPr>
          <p:cNvPr id="552" name="Google Shape;552;p62"/>
          <p:cNvCxnSpPr/>
          <p:nvPr/>
        </p:nvCxnSpPr>
        <p:spPr>
          <a:xfrm>
            <a:off x="7955974" y="2372702"/>
            <a:ext cx="0" cy="3201000"/>
          </a:xfrm>
          <a:prstGeom prst="straightConnector1">
            <a:avLst/>
          </a:prstGeom>
          <a:noFill/>
          <a:ln cap="flat" cmpd="sng" w="12700">
            <a:solidFill>
              <a:schemeClr val="accent6"/>
            </a:solidFill>
            <a:prstDash val="solid"/>
            <a:round/>
            <a:headEnd len="sm" w="sm" type="none"/>
            <a:tailEnd len="sm" w="sm" type="none"/>
          </a:ln>
        </p:spPr>
      </p:cxnSp>
      <p:sp>
        <p:nvSpPr>
          <p:cNvPr id="553" name="Google Shape;553;p62"/>
          <p:cNvSpPr txBox="1"/>
          <p:nvPr>
            <p:ph idx="1" type="body"/>
          </p:nvPr>
        </p:nvSpPr>
        <p:spPr>
          <a:xfrm>
            <a:off x="1172897"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554" name="Google Shape;554;p62"/>
          <p:cNvSpPr txBox="1"/>
          <p:nvPr>
            <p:ph idx="5" type="body"/>
          </p:nvPr>
        </p:nvSpPr>
        <p:spPr>
          <a:xfrm>
            <a:off x="1172897"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55" name="Google Shape;555;p62"/>
          <p:cNvSpPr txBox="1"/>
          <p:nvPr>
            <p:ph idx="6" type="body"/>
          </p:nvPr>
        </p:nvSpPr>
        <p:spPr>
          <a:xfrm>
            <a:off x="5014068"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556" name="Google Shape;556;p62"/>
          <p:cNvSpPr txBox="1"/>
          <p:nvPr>
            <p:ph idx="7" type="body"/>
          </p:nvPr>
        </p:nvSpPr>
        <p:spPr>
          <a:xfrm>
            <a:off x="5014068"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57" name="Google Shape;557;p62"/>
          <p:cNvSpPr txBox="1"/>
          <p:nvPr>
            <p:ph idx="8" type="body"/>
          </p:nvPr>
        </p:nvSpPr>
        <p:spPr>
          <a:xfrm>
            <a:off x="8490716"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558" name="Google Shape;558;p62"/>
          <p:cNvSpPr txBox="1"/>
          <p:nvPr>
            <p:ph idx="9" type="body"/>
          </p:nvPr>
        </p:nvSpPr>
        <p:spPr>
          <a:xfrm>
            <a:off x="8477112"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59" name="Google Shape;559;p62"/>
          <p:cNvSpPr txBox="1"/>
          <p:nvPr>
            <p:ph idx="1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60" name="Google Shape;560;p6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 4 supporting points">
  <p:cSld name="Title 4 stacked content">
    <p:spTree>
      <p:nvGrpSpPr>
        <p:cNvPr id="561" name="Shape 561"/>
        <p:cNvGrpSpPr/>
        <p:nvPr/>
      </p:nvGrpSpPr>
      <p:grpSpPr>
        <a:xfrm>
          <a:off x="0" y="0"/>
          <a:ext cx="0" cy="0"/>
          <a:chOff x="0" y="0"/>
          <a:chExt cx="0" cy="0"/>
        </a:xfrm>
      </p:grpSpPr>
      <p:sp>
        <p:nvSpPr>
          <p:cNvPr id="562" name="Google Shape;562;p63"/>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563" name="Google Shape;563;p63"/>
          <p:cNvSpPr/>
          <p:nvPr>
            <p:ph idx="2" type="pic"/>
          </p:nvPr>
        </p:nvSpPr>
        <p:spPr>
          <a:xfrm>
            <a:off x="729761" y="1921550"/>
            <a:ext cx="822900" cy="822900"/>
          </a:xfrm>
          <a:prstGeom prst="rect">
            <a:avLst/>
          </a:prstGeom>
          <a:noFill/>
          <a:ln>
            <a:noFill/>
          </a:ln>
        </p:spPr>
      </p:sp>
      <p:sp>
        <p:nvSpPr>
          <p:cNvPr id="564" name="Google Shape;564;p63"/>
          <p:cNvSpPr/>
          <p:nvPr>
            <p:ph idx="3" type="pic"/>
          </p:nvPr>
        </p:nvSpPr>
        <p:spPr>
          <a:xfrm>
            <a:off x="729761" y="3037769"/>
            <a:ext cx="822900" cy="822900"/>
          </a:xfrm>
          <a:prstGeom prst="rect">
            <a:avLst/>
          </a:prstGeom>
          <a:noFill/>
          <a:ln>
            <a:noFill/>
          </a:ln>
        </p:spPr>
      </p:sp>
      <p:sp>
        <p:nvSpPr>
          <p:cNvPr id="565" name="Google Shape;565;p63"/>
          <p:cNvSpPr/>
          <p:nvPr>
            <p:ph idx="4" type="pic"/>
          </p:nvPr>
        </p:nvSpPr>
        <p:spPr>
          <a:xfrm>
            <a:off x="729761" y="4151979"/>
            <a:ext cx="822900" cy="822900"/>
          </a:xfrm>
          <a:prstGeom prst="rect">
            <a:avLst/>
          </a:prstGeom>
          <a:noFill/>
          <a:ln>
            <a:noFill/>
          </a:ln>
        </p:spPr>
      </p:sp>
      <p:sp>
        <p:nvSpPr>
          <p:cNvPr id="566" name="Google Shape;566;p63"/>
          <p:cNvSpPr/>
          <p:nvPr>
            <p:ph idx="5" type="pic"/>
          </p:nvPr>
        </p:nvSpPr>
        <p:spPr>
          <a:xfrm>
            <a:off x="729761" y="5262171"/>
            <a:ext cx="822900" cy="822900"/>
          </a:xfrm>
          <a:prstGeom prst="rect">
            <a:avLst/>
          </a:prstGeom>
          <a:noFill/>
          <a:ln>
            <a:noFill/>
          </a:ln>
        </p:spPr>
      </p:sp>
      <p:sp>
        <p:nvSpPr>
          <p:cNvPr id="567" name="Google Shape;567;p63"/>
          <p:cNvSpPr txBox="1"/>
          <p:nvPr>
            <p:ph idx="1" type="body"/>
          </p:nvPr>
        </p:nvSpPr>
        <p:spPr>
          <a:xfrm>
            <a:off x="2019578" y="1921550"/>
            <a:ext cx="4297800" cy="82290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68" name="Google Shape;568;p63"/>
          <p:cNvSpPr txBox="1"/>
          <p:nvPr>
            <p:ph idx="6" type="body"/>
          </p:nvPr>
        </p:nvSpPr>
        <p:spPr>
          <a:xfrm>
            <a:off x="2019578" y="3037769"/>
            <a:ext cx="4297800" cy="82290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69" name="Google Shape;569;p63"/>
          <p:cNvSpPr txBox="1"/>
          <p:nvPr>
            <p:ph idx="7" type="body"/>
          </p:nvPr>
        </p:nvSpPr>
        <p:spPr>
          <a:xfrm>
            <a:off x="2019578" y="4151979"/>
            <a:ext cx="4297800" cy="82290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70" name="Google Shape;570;p63"/>
          <p:cNvSpPr txBox="1"/>
          <p:nvPr>
            <p:ph idx="8" type="body"/>
          </p:nvPr>
        </p:nvSpPr>
        <p:spPr>
          <a:xfrm>
            <a:off x="2019578" y="5262171"/>
            <a:ext cx="4297800" cy="82290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71" name="Google Shape;571;p63"/>
          <p:cNvSpPr/>
          <p:nvPr>
            <p:ph idx="9" type="pic"/>
          </p:nvPr>
        </p:nvSpPr>
        <p:spPr>
          <a:xfrm flipH="1">
            <a:off x="6458875" y="416100"/>
            <a:ext cx="5733300" cy="6025800"/>
          </a:xfrm>
          <a:prstGeom prst="flowChartDelay">
            <a:avLst/>
          </a:prstGeom>
          <a:noFill/>
          <a:ln>
            <a:noFill/>
          </a:ln>
        </p:spPr>
      </p:sp>
      <p:sp>
        <p:nvSpPr>
          <p:cNvPr id="572" name="Google Shape;572;p6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left">
  <p:cSld name="Title and Bullets Right with Background Image">
    <p:spTree>
      <p:nvGrpSpPr>
        <p:cNvPr id="573" name="Shape 573"/>
        <p:cNvGrpSpPr/>
        <p:nvPr/>
      </p:nvGrpSpPr>
      <p:grpSpPr>
        <a:xfrm>
          <a:off x="0" y="0"/>
          <a:ext cx="0" cy="0"/>
          <a:chOff x="0" y="0"/>
          <a:chExt cx="0" cy="0"/>
        </a:xfrm>
      </p:grpSpPr>
      <p:sp>
        <p:nvSpPr>
          <p:cNvPr id="574" name="Google Shape;574;p64"/>
          <p:cNvSpPr/>
          <p:nvPr>
            <p:ph idx="2" type="pic"/>
          </p:nvPr>
        </p:nvSpPr>
        <p:spPr>
          <a:xfrm>
            <a:off x="0" y="416100"/>
            <a:ext cx="5733300" cy="6025800"/>
          </a:xfrm>
          <a:prstGeom prst="flowChartDelay">
            <a:avLst/>
          </a:prstGeom>
          <a:noFill/>
          <a:ln>
            <a:noFill/>
          </a:ln>
        </p:spPr>
      </p:sp>
      <p:sp>
        <p:nvSpPr>
          <p:cNvPr id="575" name="Google Shape;575;p64"/>
          <p:cNvSpPr txBox="1"/>
          <p:nvPr>
            <p:ph idx="1" type="body"/>
          </p:nvPr>
        </p:nvSpPr>
        <p:spPr>
          <a:xfrm>
            <a:off x="6091751" y="2385835"/>
            <a:ext cx="54714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76" name="Google Shape;576;p64"/>
          <p:cNvSpPr txBox="1"/>
          <p:nvPr>
            <p:ph idx="3" type="body"/>
          </p:nvPr>
        </p:nvSpPr>
        <p:spPr>
          <a:xfrm>
            <a:off x="6091750" y="1472184"/>
            <a:ext cx="54714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77" name="Google Shape;577;p64"/>
          <p:cNvSpPr txBox="1"/>
          <p:nvPr>
            <p:ph type="title"/>
          </p:nvPr>
        </p:nvSpPr>
        <p:spPr>
          <a:xfrm>
            <a:off x="6096000" y="65925"/>
            <a:ext cx="54672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 callout">
  <p:cSld name="Title Subhead Content - 2 column">
    <p:spTree>
      <p:nvGrpSpPr>
        <p:cNvPr id="578" name="Shape 578"/>
        <p:cNvGrpSpPr/>
        <p:nvPr/>
      </p:nvGrpSpPr>
      <p:grpSpPr>
        <a:xfrm>
          <a:off x="0" y="0"/>
          <a:ext cx="0" cy="0"/>
          <a:chOff x="0" y="0"/>
          <a:chExt cx="0" cy="0"/>
        </a:xfrm>
      </p:grpSpPr>
      <p:sp>
        <p:nvSpPr>
          <p:cNvPr id="579" name="Google Shape;579;p65"/>
          <p:cNvSpPr/>
          <p:nvPr/>
        </p:nvSpPr>
        <p:spPr>
          <a:xfrm>
            <a:off x="4953964" y="1855357"/>
            <a:ext cx="6971700" cy="6971700"/>
          </a:xfrm>
          <a:prstGeom prst="pie">
            <a:avLst>
              <a:gd fmla="val 16200178" name="adj1"/>
              <a:gd fmla="val 199" name="adj2"/>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80" name="Google Shape;580;p65"/>
          <p:cNvSpPr/>
          <p:nvPr/>
        </p:nvSpPr>
        <p:spPr>
          <a:xfrm rot="10800000">
            <a:off x="7287775" y="-641793"/>
            <a:ext cx="6971700" cy="6971700"/>
          </a:xfrm>
          <a:prstGeom prst="pie">
            <a:avLst>
              <a:gd fmla="val 16200178" name="adj1"/>
              <a:gd fmla="val 199" name="adj2"/>
            </a:avLst>
          </a:prstGeom>
          <a:solidFill>
            <a:srgbClr val="2BA49C">
              <a:alpha val="6038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81" name="Google Shape;581;p65"/>
          <p:cNvSpPr txBox="1"/>
          <p:nvPr>
            <p:ph idx="1" type="body"/>
          </p:nvPr>
        </p:nvSpPr>
        <p:spPr>
          <a:xfrm>
            <a:off x="7974958" y="2963119"/>
            <a:ext cx="2743200" cy="2196300"/>
          </a:xfrm>
          <a:prstGeom prst="rect">
            <a:avLst/>
          </a:prstGeom>
          <a:noFill/>
          <a:ln>
            <a:noFill/>
          </a:ln>
        </p:spPr>
        <p:txBody>
          <a:bodyPr anchorCtr="0" anchor="t" bIns="45700" lIns="91425" spcFirstLastPara="1" rIns="91425" wrap="square" tIns="45700">
            <a:noAutofit/>
          </a:bodyPr>
          <a:lstStyle>
            <a:lvl1pPr indent="-228600" lvl="0" marL="457200" marR="0" rtl="0" algn="ctr">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6pPr>
            <a:lvl7pPr indent="-228600" lvl="6" marL="32004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7pPr>
            <a:lvl8pPr indent="-228600" lvl="7" marL="36576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8pPr>
            <a:lvl9pPr indent="-228600" lvl="8" marL="41148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582" name="Google Shape;582;p65"/>
          <p:cNvSpPr txBox="1"/>
          <p:nvPr>
            <p:ph idx="2" type="body"/>
          </p:nvPr>
        </p:nvSpPr>
        <p:spPr>
          <a:xfrm>
            <a:off x="616639" y="2385835"/>
            <a:ext cx="66282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83" name="Google Shape;583;p65"/>
          <p:cNvSpPr txBox="1"/>
          <p:nvPr>
            <p:ph idx="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84" name="Google Shape;584;p6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Circles">
  <p:cSld name="2_Custom Layout Circles">
    <p:spTree>
      <p:nvGrpSpPr>
        <p:cNvPr id="585" name="Shape 585"/>
        <p:cNvGrpSpPr/>
        <p:nvPr/>
      </p:nvGrpSpPr>
      <p:grpSpPr>
        <a:xfrm>
          <a:off x="0" y="0"/>
          <a:ext cx="0" cy="0"/>
          <a:chOff x="0" y="0"/>
          <a:chExt cx="0" cy="0"/>
        </a:xfrm>
      </p:grpSpPr>
      <p:sp>
        <p:nvSpPr>
          <p:cNvPr id="586" name="Google Shape;586;p66"/>
          <p:cNvSpPr/>
          <p:nvPr/>
        </p:nvSpPr>
        <p:spPr>
          <a:xfrm>
            <a:off x="5109730" y="2072860"/>
            <a:ext cx="4434466" cy="4434466"/>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chemeClr val="accent4">
              <a:alpha val="49410"/>
            </a:scheme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587" name="Google Shape;587;p66"/>
          <p:cNvSpPr/>
          <p:nvPr/>
        </p:nvSpPr>
        <p:spPr>
          <a:xfrm>
            <a:off x="2370667" y="2072860"/>
            <a:ext cx="4434466" cy="4434466"/>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800"/>
              <a:buFont typeface="Arial"/>
              <a:buNone/>
            </a:pPr>
            <a:r>
              <a:t/>
            </a:r>
            <a:endParaRPr b="0" i="0" sz="4800" u="none" cap="none" strike="noStrike">
              <a:solidFill>
                <a:srgbClr val="FFFFFF"/>
              </a:solidFill>
              <a:latin typeface="Plus Jakarta Sans Medium"/>
              <a:ea typeface="Plus Jakarta Sans Medium"/>
              <a:cs typeface="Plus Jakarta Sans Medium"/>
              <a:sym typeface="Plus Jakarta Sans Medium"/>
            </a:endParaRPr>
          </a:p>
        </p:txBody>
      </p:sp>
      <p:sp>
        <p:nvSpPr>
          <p:cNvPr id="588" name="Google Shape;588;p66"/>
          <p:cNvSpPr txBox="1"/>
          <p:nvPr>
            <p:ph idx="1"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89" name="Google Shape;589;p66"/>
          <p:cNvSpPr txBox="1"/>
          <p:nvPr>
            <p:ph idx="2" type="body"/>
          </p:nvPr>
        </p:nvSpPr>
        <p:spPr>
          <a:xfrm>
            <a:off x="2539999" y="3635022"/>
            <a:ext cx="2569800" cy="2291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90" name="Google Shape;590;p66"/>
          <p:cNvSpPr txBox="1"/>
          <p:nvPr>
            <p:ph idx="3" type="body"/>
          </p:nvPr>
        </p:nvSpPr>
        <p:spPr>
          <a:xfrm>
            <a:off x="6829776" y="3635022"/>
            <a:ext cx="2569800" cy="2291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91" name="Google Shape;591;p6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4 images plus text">
  <p:cSld name="3_Custom Layout 4 images plus text">
    <p:spTree>
      <p:nvGrpSpPr>
        <p:cNvPr id="592" name="Shape 592"/>
        <p:cNvGrpSpPr/>
        <p:nvPr/>
      </p:nvGrpSpPr>
      <p:grpSpPr>
        <a:xfrm>
          <a:off x="0" y="0"/>
          <a:ext cx="0" cy="0"/>
          <a:chOff x="0" y="0"/>
          <a:chExt cx="0" cy="0"/>
        </a:xfrm>
      </p:grpSpPr>
      <p:sp>
        <p:nvSpPr>
          <p:cNvPr id="593" name="Google Shape;593;p67"/>
          <p:cNvSpPr/>
          <p:nvPr>
            <p:ph idx="2" type="pic"/>
          </p:nvPr>
        </p:nvSpPr>
        <p:spPr>
          <a:xfrm>
            <a:off x="628891" y="1672660"/>
            <a:ext cx="2543700" cy="2297400"/>
          </a:xfrm>
          <a:prstGeom prst="rect">
            <a:avLst/>
          </a:prstGeom>
          <a:noFill/>
          <a:ln>
            <a:noFill/>
          </a:ln>
        </p:spPr>
      </p:sp>
      <p:sp>
        <p:nvSpPr>
          <p:cNvPr id="594" name="Google Shape;594;p67"/>
          <p:cNvSpPr/>
          <p:nvPr>
            <p:ph idx="3" type="pic"/>
          </p:nvPr>
        </p:nvSpPr>
        <p:spPr>
          <a:xfrm>
            <a:off x="3302977" y="1672660"/>
            <a:ext cx="2543700" cy="2297400"/>
          </a:xfrm>
          <a:prstGeom prst="rect">
            <a:avLst/>
          </a:prstGeom>
          <a:noFill/>
          <a:ln>
            <a:noFill/>
          </a:ln>
        </p:spPr>
      </p:sp>
      <p:sp>
        <p:nvSpPr>
          <p:cNvPr id="595" name="Google Shape;595;p67"/>
          <p:cNvSpPr txBox="1"/>
          <p:nvPr>
            <p:ph idx="1" type="body"/>
          </p:nvPr>
        </p:nvSpPr>
        <p:spPr>
          <a:xfrm>
            <a:off x="6091751" y="2385835"/>
            <a:ext cx="54714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96" name="Google Shape;596;p67"/>
          <p:cNvSpPr txBox="1"/>
          <p:nvPr>
            <p:ph idx="4" type="body"/>
          </p:nvPr>
        </p:nvSpPr>
        <p:spPr>
          <a:xfrm>
            <a:off x="6091750" y="1472184"/>
            <a:ext cx="54714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97" name="Google Shape;597;p67"/>
          <p:cNvSpPr/>
          <p:nvPr>
            <p:ph idx="5" type="pic"/>
          </p:nvPr>
        </p:nvSpPr>
        <p:spPr>
          <a:xfrm>
            <a:off x="628891" y="4080194"/>
            <a:ext cx="2543700" cy="2297400"/>
          </a:xfrm>
          <a:prstGeom prst="rect">
            <a:avLst/>
          </a:prstGeom>
          <a:noFill/>
          <a:ln>
            <a:noFill/>
          </a:ln>
        </p:spPr>
      </p:sp>
      <p:sp>
        <p:nvSpPr>
          <p:cNvPr id="598" name="Google Shape;598;p67"/>
          <p:cNvSpPr/>
          <p:nvPr>
            <p:ph idx="6" type="pic"/>
          </p:nvPr>
        </p:nvSpPr>
        <p:spPr>
          <a:xfrm>
            <a:off x="3302977" y="4080194"/>
            <a:ext cx="2543700" cy="2297400"/>
          </a:xfrm>
          <a:prstGeom prst="rect">
            <a:avLst/>
          </a:prstGeom>
          <a:noFill/>
          <a:ln>
            <a:noFill/>
          </a:ln>
        </p:spPr>
      </p:sp>
      <p:sp>
        <p:nvSpPr>
          <p:cNvPr id="599" name="Google Shape;599;p6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points, insert chart/table">
  <p:cSld name="3_Charts Option 2">
    <p:spTree>
      <p:nvGrpSpPr>
        <p:cNvPr id="600" name="Shape 600"/>
        <p:cNvGrpSpPr/>
        <p:nvPr/>
      </p:nvGrpSpPr>
      <p:grpSpPr>
        <a:xfrm>
          <a:off x="0" y="0"/>
          <a:ext cx="0" cy="0"/>
          <a:chOff x="0" y="0"/>
          <a:chExt cx="0" cy="0"/>
        </a:xfrm>
      </p:grpSpPr>
      <p:sp>
        <p:nvSpPr>
          <p:cNvPr id="601" name="Google Shape;601;p68"/>
          <p:cNvSpPr/>
          <p:nvPr>
            <p:ph idx="2" type="chart"/>
          </p:nvPr>
        </p:nvSpPr>
        <p:spPr>
          <a:xfrm>
            <a:off x="5920502" y="2353895"/>
            <a:ext cx="5683500" cy="3743100"/>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464646"/>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602" name="Google Shape;602;p68"/>
          <p:cNvSpPr txBox="1"/>
          <p:nvPr>
            <p:ph idx="1" type="body"/>
          </p:nvPr>
        </p:nvSpPr>
        <p:spPr>
          <a:xfrm>
            <a:off x="1233693" y="3057940"/>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03" name="Google Shape;603;p68"/>
          <p:cNvSpPr txBox="1"/>
          <p:nvPr>
            <p:ph idx="3" type="body"/>
          </p:nvPr>
        </p:nvSpPr>
        <p:spPr>
          <a:xfrm>
            <a:off x="1228229" y="2648952"/>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604" name="Google Shape;604;p68"/>
          <p:cNvSpPr txBox="1"/>
          <p:nvPr>
            <p:ph idx="4" type="body"/>
          </p:nvPr>
        </p:nvSpPr>
        <p:spPr>
          <a:xfrm>
            <a:off x="1228229" y="4003590"/>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05" name="Google Shape;605;p68"/>
          <p:cNvSpPr txBox="1"/>
          <p:nvPr>
            <p:ph idx="5" type="body"/>
          </p:nvPr>
        </p:nvSpPr>
        <p:spPr>
          <a:xfrm>
            <a:off x="1222765" y="3594602"/>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606" name="Google Shape;606;p68"/>
          <p:cNvSpPr txBox="1"/>
          <p:nvPr>
            <p:ph idx="6" type="body"/>
          </p:nvPr>
        </p:nvSpPr>
        <p:spPr>
          <a:xfrm>
            <a:off x="1244367" y="4976730"/>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07" name="Google Shape;607;p68"/>
          <p:cNvSpPr txBox="1"/>
          <p:nvPr>
            <p:ph idx="7" type="body"/>
          </p:nvPr>
        </p:nvSpPr>
        <p:spPr>
          <a:xfrm>
            <a:off x="1238903" y="4567742"/>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608" name="Google Shape;608;p68"/>
          <p:cNvSpPr txBox="1"/>
          <p:nvPr>
            <p:ph idx="8"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09" name="Google Shape;609;p68"/>
          <p:cNvSpPr/>
          <p:nvPr>
            <p:ph idx="9" type="pic"/>
          </p:nvPr>
        </p:nvSpPr>
        <p:spPr>
          <a:xfrm>
            <a:off x="616639" y="2669177"/>
            <a:ext cx="365700" cy="365700"/>
          </a:xfrm>
          <a:prstGeom prst="rect">
            <a:avLst/>
          </a:prstGeom>
          <a:noFill/>
          <a:ln>
            <a:noFill/>
          </a:ln>
        </p:spPr>
      </p:sp>
      <p:sp>
        <p:nvSpPr>
          <p:cNvPr id="610" name="Google Shape;610;p68"/>
          <p:cNvSpPr/>
          <p:nvPr>
            <p:ph idx="13" type="pic"/>
          </p:nvPr>
        </p:nvSpPr>
        <p:spPr>
          <a:xfrm>
            <a:off x="616639" y="3583577"/>
            <a:ext cx="365700" cy="365700"/>
          </a:xfrm>
          <a:prstGeom prst="rect">
            <a:avLst/>
          </a:prstGeom>
          <a:noFill/>
          <a:ln>
            <a:noFill/>
          </a:ln>
        </p:spPr>
      </p:sp>
      <p:sp>
        <p:nvSpPr>
          <p:cNvPr id="611" name="Google Shape;611;p68"/>
          <p:cNvSpPr/>
          <p:nvPr>
            <p:ph idx="14" type="pic"/>
          </p:nvPr>
        </p:nvSpPr>
        <p:spPr>
          <a:xfrm>
            <a:off x="616639" y="4565710"/>
            <a:ext cx="365700" cy="365700"/>
          </a:xfrm>
          <a:prstGeom prst="rect">
            <a:avLst/>
          </a:prstGeom>
          <a:noFill/>
          <a:ln>
            <a:noFill/>
          </a:ln>
        </p:spPr>
      </p:sp>
      <p:sp>
        <p:nvSpPr>
          <p:cNvPr id="612" name="Google Shape;612;p6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callout, insert chart/table">
  <p:cSld name="2_Charts Option 1">
    <p:spTree>
      <p:nvGrpSpPr>
        <p:cNvPr id="613" name="Shape 613"/>
        <p:cNvGrpSpPr/>
        <p:nvPr/>
      </p:nvGrpSpPr>
      <p:grpSpPr>
        <a:xfrm>
          <a:off x="0" y="0"/>
          <a:ext cx="0" cy="0"/>
          <a:chOff x="0" y="0"/>
          <a:chExt cx="0" cy="0"/>
        </a:xfrm>
      </p:grpSpPr>
      <p:sp>
        <p:nvSpPr>
          <p:cNvPr id="614" name="Google Shape;614;p69"/>
          <p:cNvSpPr/>
          <p:nvPr/>
        </p:nvSpPr>
        <p:spPr>
          <a:xfrm>
            <a:off x="6463894" y="3715473"/>
            <a:ext cx="2784300" cy="2477100"/>
          </a:xfrm>
          <a:prstGeom prst="rect">
            <a:avLst/>
          </a:prstGeom>
          <a:solidFill>
            <a:srgbClr val="9DD4EB"/>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615" name="Google Shape;615;p69"/>
          <p:cNvSpPr txBox="1"/>
          <p:nvPr/>
        </p:nvSpPr>
        <p:spPr>
          <a:xfrm>
            <a:off x="6736467" y="3945480"/>
            <a:ext cx="1993200" cy="784500"/>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16" name="Google Shape;616;p69"/>
          <p:cNvSpPr txBox="1"/>
          <p:nvPr/>
        </p:nvSpPr>
        <p:spPr>
          <a:xfrm>
            <a:off x="6736467" y="4785000"/>
            <a:ext cx="1993200" cy="784500"/>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300" u="none" cap="none" strike="noStrike">
              <a:solidFill>
                <a:schemeClr val="lt2"/>
              </a:solidFill>
              <a:latin typeface="Plus Jakarta Sans Medium"/>
              <a:ea typeface="Plus Jakarta Sans Medium"/>
              <a:cs typeface="Plus Jakarta Sans Medium"/>
              <a:sym typeface="Plus Jakarta Sans Medium"/>
            </a:endParaRPr>
          </a:p>
        </p:txBody>
      </p:sp>
      <p:sp>
        <p:nvSpPr>
          <p:cNvPr id="617" name="Google Shape;617;p69"/>
          <p:cNvSpPr/>
          <p:nvPr/>
        </p:nvSpPr>
        <p:spPr>
          <a:xfrm>
            <a:off x="8729802" y="3930649"/>
            <a:ext cx="2458500" cy="2007300"/>
          </a:xfrm>
          <a:prstGeom prst="rect">
            <a:avLst/>
          </a:pr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618" name="Google Shape;618;p69"/>
          <p:cNvSpPr txBox="1"/>
          <p:nvPr/>
        </p:nvSpPr>
        <p:spPr>
          <a:xfrm>
            <a:off x="9084512" y="3945480"/>
            <a:ext cx="2144700" cy="784500"/>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19" name="Google Shape;619;p69"/>
          <p:cNvSpPr txBox="1"/>
          <p:nvPr/>
        </p:nvSpPr>
        <p:spPr>
          <a:xfrm>
            <a:off x="9084512" y="4785000"/>
            <a:ext cx="2144700" cy="784500"/>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20" name="Google Shape;620;p69"/>
          <p:cNvSpPr/>
          <p:nvPr>
            <p:ph idx="2" type="chart"/>
          </p:nvPr>
        </p:nvSpPr>
        <p:spPr>
          <a:xfrm>
            <a:off x="616639" y="2353895"/>
            <a:ext cx="5536800" cy="3676500"/>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5E5E5E"/>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621" name="Google Shape;621;p69"/>
          <p:cNvSpPr txBox="1"/>
          <p:nvPr>
            <p:ph idx="1" type="body"/>
          </p:nvPr>
        </p:nvSpPr>
        <p:spPr>
          <a:xfrm>
            <a:off x="6463894" y="2277695"/>
            <a:ext cx="5398200" cy="1187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22" name="Google Shape;622;p69"/>
          <p:cNvSpPr txBox="1"/>
          <p:nvPr>
            <p:ph idx="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23" name="Google Shape;623;p6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p:cSld name="1_Custom Layout - Mobile">
    <p:spTree>
      <p:nvGrpSpPr>
        <p:cNvPr id="624" name="Shape 624"/>
        <p:cNvGrpSpPr/>
        <p:nvPr/>
      </p:nvGrpSpPr>
      <p:grpSpPr>
        <a:xfrm>
          <a:off x="0" y="0"/>
          <a:ext cx="0" cy="0"/>
          <a:chOff x="0" y="0"/>
          <a:chExt cx="0" cy="0"/>
        </a:xfrm>
      </p:grpSpPr>
      <p:sp>
        <p:nvSpPr>
          <p:cNvPr id="625" name="Google Shape;625;p70"/>
          <p:cNvSpPr/>
          <p:nvPr/>
        </p:nvSpPr>
        <p:spPr>
          <a:xfrm flipH="1">
            <a:off x="5334000" y="0"/>
            <a:ext cx="6858000" cy="6858000"/>
          </a:xfrm>
          <a:prstGeom prst="rtTriangle">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26" name="Google Shape;626;p70"/>
          <p:cNvSpPr/>
          <p:nvPr/>
        </p:nvSpPr>
        <p:spPr>
          <a:xfrm flipH="1">
            <a:off x="5395187" y="129651"/>
            <a:ext cx="6240600" cy="6240600"/>
          </a:xfrm>
          <a:prstGeom prst="rtTriangle">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627" name="Google Shape;627;p70"/>
          <p:cNvPicPr preferRelativeResize="0"/>
          <p:nvPr/>
        </p:nvPicPr>
        <p:blipFill rotWithShape="1">
          <a:blip r:embed="rId2">
            <a:alphaModFix/>
          </a:blip>
          <a:srcRect b="0" l="0" r="0" t="0"/>
          <a:stretch/>
        </p:blipFill>
        <p:spPr>
          <a:xfrm>
            <a:off x="6096000" y="554121"/>
            <a:ext cx="6240694" cy="6159501"/>
          </a:xfrm>
          <a:prstGeom prst="rect">
            <a:avLst/>
          </a:prstGeom>
          <a:noFill/>
          <a:ln>
            <a:noFill/>
          </a:ln>
        </p:spPr>
      </p:pic>
      <p:sp>
        <p:nvSpPr>
          <p:cNvPr id="628" name="Google Shape;628;p70"/>
          <p:cNvSpPr/>
          <p:nvPr>
            <p:ph idx="2" type="pic"/>
          </p:nvPr>
        </p:nvSpPr>
        <p:spPr>
          <a:xfrm>
            <a:off x="8095047" y="1257696"/>
            <a:ext cx="2124300" cy="4571400"/>
          </a:xfrm>
          <a:prstGeom prst="roundRect">
            <a:avLst>
              <a:gd fmla="val 10302" name="adj"/>
            </a:avLst>
          </a:prstGeom>
          <a:solidFill>
            <a:schemeClr val="lt2"/>
          </a:solidFill>
          <a:ln>
            <a:noFill/>
          </a:ln>
        </p:spPr>
      </p:sp>
      <p:sp>
        <p:nvSpPr>
          <p:cNvPr id="629" name="Google Shape;629;p70"/>
          <p:cNvSpPr txBox="1"/>
          <p:nvPr>
            <p:ph idx="1" type="body"/>
          </p:nvPr>
        </p:nvSpPr>
        <p:spPr>
          <a:xfrm>
            <a:off x="616639" y="2385835"/>
            <a:ext cx="58179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30" name="Google Shape;630;p70"/>
          <p:cNvSpPr txBox="1"/>
          <p:nvPr>
            <p:ph idx="3" type="body"/>
          </p:nvPr>
        </p:nvSpPr>
        <p:spPr>
          <a:xfrm>
            <a:off x="616639" y="1472184"/>
            <a:ext cx="67212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31" name="Google Shape;631;p7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 3 supporting points">
  <p:cSld name="3_Custom Layout Mobile middle">
    <p:spTree>
      <p:nvGrpSpPr>
        <p:cNvPr id="632" name="Shape 632"/>
        <p:cNvGrpSpPr/>
        <p:nvPr/>
      </p:nvGrpSpPr>
      <p:grpSpPr>
        <a:xfrm>
          <a:off x="0" y="0"/>
          <a:ext cx="0" cy="0"/>
          <a:chOff x="0" y="0"/>
          <a:chExt cx="0" cy="0"/>
        </a:xfrm>
      </p:grpSpPr>
      <p:sp>
        <p:nvSpPr>
          <p:cNvPr id="633" name="Google Shape;633;p71"/>
          <p:cNvSpPr/>
          <p:nvPr/>
        </p:nvSpPr>
        <p:spPr>
          <a:xfrm>
            <a:off x="8833266" y="6569215"/>
            <a:ext cx="2602500" cy="1590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634" name="Google Shape;634;p71"/>
          <p:cNvSpPr/>
          <p:nvPr/>
        </p:nvSpPr>
        <p:spPr>
          <a:xfrm>
            <a:off x="3505516" y="4154626"/>
            <a:ext cx="5406600" cy="5406600"/>
          </a:xfrm>
          <a:prstGeom prst="pie">
            <a:avLst>
              <a:gd fmla="val 10799999" name="adj1"/>
              <a:gd fmla="val 6848" name="adj2"/>
            </a:avLst>
          </a:prstGeom>
          <a:solidFill>
            <a:schemeClr val="accent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sp>
        <p:nvSpPr>
          <p:cNvPr id="635" name="Google Shape;635;p71"/>
          <p:cNvSpPr/>
          <p:nvPr/>
        </p:nvSpPr>
        <p:spPr>
          <a:xfrm>
            <a:off x="3236290" y="3996266"/>
            <a:ext cx="5286600" cy="5286600"/>
          </a:xfrm>
          <a:prstGeom prst="pie">
            <a:avLst>
              <a:gd fmla="val 10799999" name="adj1"/>
              <a:gd fmla="val 6848" name="adj2"/>
            </a:avLst>
          </a:prstGeom>
          <a:noFill/>
          <a:ln cap="flat" cmpd="sng" w="12700">
            <a:solidFill>
              <a:schemeClr val="accent5"/>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pic>
        <p:nvPicPr>
          <p:cNvPr descr="A picture containing electronics, monitor&#10;&#10;Description generated with high confidence" id="636" name="Google Shape;636;p71"/>
          <p:cNvPicPr preferRelativeResize="0"/>
          <p:nvPr/>
        </p:nvPicPr>
        <p:blipFill rotWithShape="1">
          <a:blip r:embed="rId2">
            <a:alphaModFix/>
          </a:blip>
          <a:srcRect b="-250" l="0" r="0" t="0"/>
          <a:stretch/>
        </p:blipFill>
        <p:spPr>
          <a:xfrm>
            <a:off x="5021207" y="1876700"/>
            <a:ext cx="2321701" cy="4664524"/>
          </a:xfrm>
          <a:prstGeom prst="rect">
            <a:avLst/>
          </a:prstGeom>
          <a:noFill/>
          <a:ln>
            <a:noFill/>
          </a:ln>
        </p:spPr>
      </p:pic>
      <p:sp>
        <p:nvSpPr>
          <p:cNvPr id="637" name="Google Shape;637;p71"/>
          <p:cNvSpPr/>
          <p:nvPr>
            <p:ph idx="2" type="pic"/>
          </p:nvPr>
        </p:nvSpPr>
        <p:spPr>
          <a:xfrm>
            <a:off x="5146901" y="1993899"/>
            <a:ext cx="2048100" cy="4379100"/>
          </a:xfrm>
          <a:prstGeom prst="rect">
            <a:avLst/>
          </a:prstGeom>
          <a:noFill/>
          <a:ln>
            <a:noFill/>
          </a:ln>
        </p:spPr>
      </p:sp>
      <p:sp>
        <p:nvSpPr>
          <p:cNvPr id="638" name="Google Shape;638;p71"/>
          <p:cNvSpPr txBox="1"/>
          <p:nvPr>
            <p:ph idx="1" type="body"/>
          </p:nvPr>
        </p:nvSpPr>
        <p:spPr>
          <a:xfrm>
            <a:off x="8833267" y="2447367"/>
            <a:ext cx="2418600" cy="4896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39" name="Google Shape;639;p71"/>
          <p:cNvSpPr txBox="1"/>
          <p:nvPr>
            <p:ph idx="3" type="body"/>
          </p:nvPr>
        </p:nvSpPr>
        <p:spPr>
          <a:xfrm>
            <a:off x="8833267" y="3798489"/>
            <a:ext cx="2418600" cy="4896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40" name="Google Shape;640;p71"/>
          <p:cNvSpPr txBox="1"/>
          <p:nvPr>
            <p:ph idx="4" type="body"/>
          </p:nvPr>
        </p:nvSpPr>
        <p:spPr>
          <a:xfrm>
            <a:off x="8833266" y="5117169"/>
            <a:ext cx="2418600" cy="4896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41" name="Google Shape;641;p71"/>
          <p:cNvSpPr txBox="1"/>
          <p:nvPr>
            <p:ph idx="5" type="body"/>
          </p:nvPr>
        </p:nvSpPr>
        <p:spPr>
          <a:xfrm>
            <a:off x="616639" y="2385835"/>
            <a:ext cx="42567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42" name="Google Shape;642;p71"/>
          <p:cNvSpPr txBox="1"/>
          <p:nvPr>
            <p:ph idx="6" type="body"/>
          </p:nvPr>
        </p:nvSpPr>
        <p:spPr>
          <a:xfrm>
            <a:off x="616639" y="1472184"/>
            <a:ext cx="42567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43" name="Google Shape;643;p71"/>
          <p:cNvSpPr/>
          <p:nvPr>
            <p:ph idx="7" type="pic"/>
          </p:nvPr>
        </p:nvSpPr>
        <p:spPr>
          <a:xfrm>
            <a:off x="8146954" y="2518389"/>
            <a:ext cx="365700" cy="365700"/>
          </a:xfrm>
          <a:prstGeom prst="rect">
            <a:avLst/>
          </a:prstGeom>
          <a:noFill/>
          <a:ln>
            <a:noFill/>
          </a:ln>
        </p:spPr>
      </p:sp>
      <p:sp>
        <p:nvSpPr>
          <p:cNvPr id="644" name="Google Shape;644;p71"/>
          <p:cNvSpPr/>
          <p:nvPr>
            <p:ph idx="8" type="pic"/>
          </p:nvPr>
        </p:nvSpPr>
        <p:spPr>
          <a:xfrm>
            <a:off x="8146954" y="3860390"/>
            <a:ext cx="365700" cy="365700"/>
          </a:xfrm>
          <a:prstGeom prst="rect">
            <a:avLst/>
          </a:prstGeom>
          <a:noFill/>
          <a:ln>
            <a:noFill/>
          </a:ln>
        </p:spPr>
      </p:sp>
      <p:sp>
        <p:nvSpPr>
          <p:cNvPr id="645" name="Google Shape;645;p71"/>
          <p:cNvSpPr/>
          <p:nvPr>
            <p:ph idx="9" type="pic"/>
          </p:nvPr>
        </p:nvSpPr>
        <p:spPr>
          <a:xfrm>
            <a:off x="8146954" y="5179070"/>
            <a:ext cx="365700" cy="365700"/>
          </a:xfrm>
          <a:prstGeom prst="rect">
            <a:avLst/>
          </a:prstGeom>
          <a:noFill/>
          <a:ln>
            <a:noFill/>
          </a:ln>
        </p:spPr>
      </p:sp>
      <p:sp>
        <p:nvSpPr>
          <p:cNvPr id="646" name="Google Shape;646;p7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aptop view">
  <p:cSld name="Custom Layout Laptop">
    <p:spTree>
      <p:nvGrpSpPr>
        <p:cNvPr id="66" name="Shape 66"/>
        <p:cNvGrpSpPr/>
        <p:nvPr/>
      </p:nvGrpSpPr>
      <p:grpSpPr>
        <a:xfrm>
          <a:off x="0" y="0"/>
          <a:ext cx="0" cy="0"/>
          <a:chOff x="0" y="0"/>
          <a:chExt cx="0" cy="0"/>
        </a:xfrm>
      </p:grpSpPr>
      <p:sp>
        <p:nvSpPr>
          <p:cNvPr id="67" name="Google Shape;67;p8"/>
          <p:cNvSpPr/>
          <p:nvPr/>
        </p:nvSpPr>
        <p:spPr>
          <a:xfrm flipH="1">
            <a:off x="6583075" y="1256225"/>
            <a:ext cx="11236200" cy="11236200"/>
          </a:xfrm>
          <a:prstGeom prst="pie">
            <a:avLst>
              <a:gd fmla="val 16200178" name="adj1"/>
              <a:gd fmla="val 199" name="adj2"/>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8" name="Google Shape;68;p8"/>
          <p:cNvSpPr/>
          <p:nvPr/>
        </p:nvSpPr>
        <p:spPr>
          <a:xfrm flipH="1">
            <a:off x="5785950" y="445975"/>
            <a:ext cx="12192000" cy="12192000"/>
          </a:xfrm>
          <a:prstGeom prst="pie">
            <a:avLst>
              <a:gd fmla="val 16200178" name="adj1"/>
              <a:gd fmla="val 199" name="adj2"/>
            </a:avLst>
          </a:prstGeom>
          <a:no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69" name="Google Shape;69;p8"/>
          <p:cNvPicPr preferRelativeResize="0"/>
          <p:nvPr/>
        </p:nvPicPr>
        <p:blipFill rotWithShape="1">
          <a:blip r:embed="rId2">
            <a:alphaModFix amt="10000"/>
          </a:blip>
          <a:srcRect b="0" l="0" r="0" t="0"/>
          <a:stretch/>
        </p:blipFill>
        <p:spPr>
          <a:xfrm flipH="1" rot="10800000">
            <a:off x="10092375" y="5967475"/>
            <a:ext cx="1677525" cy="449425"/>
          </a:xfrm>
          <a:prstGeom prst="rect">
            <a:avLst/>
          </a:prstGeom>
          <a:noFill/>
          <a:ln>
            <a:noFill/>
          </a:ln>
        </p:spPr>
      </p:pic>
      <p:sp>
        <p:nvSpPr>
          <p:cNvPr id="70" name="Google Shape;70;p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pic>
        <p:nvPicPr>
          <p:cNvPr id="71" name="Google Shape;71;p8"/>
          <p:cNvPicPr preferRelativeResize="0"/>
          <p:nvPr/>
        </p:nvPicPr>
        <p:blipFill rotWithShape="1">
          <a:blip r:embed="rId3">
            <a:alphaModFix/>
          </a:blip>
          <a:srcRect b="0" l="0" r="0" t="0"/>
          <a:stretch/>
        </p:blipFill>
        <p:spPr>
          <a:xfrm>
            <a:off x="3953750" y="1258775"/>
            <a:ext cx="8931627" cy="6404225"/>
          </a:xfrm>
          <a:prstGeom prst="rect">
            <a:avLst/>
          </a:prstGeom>
          <a:noFill/>
          <a:ln>
            <a:noFill/>
          </a:ln>
        </p:spPr>
      </p:pic>
      <p:sp>
        <p:nvSpPr>
          <p:cNvPr id="72" name="Google Shape;72;p8"/>
          <p:cNvSpPr/>
          <p:nvPr>
            <p:ph idx="2" type="pic"/>
          </p:nvPr>
        </p:nvSpPr>
        <p:spPr>
          <a:xfrm>
            <a:off x="5976150" y="1872375"/>
            <a:ext cx="5027700" cy="3261900"/>
          </a:xfrm>
          <a:prstGeom prst="rect">
            <a:avLst/>
          </a:prstGeom>
          <a:solidFill>
            <a:srgbClr val="F2F2F2"/>
          </a:solidFill>
          <a:ln>
            <a:noFill/>
          </a:ln>
        </p:spPr>
      </p:sp>
      <p:sp>
        <p:nvSpPr>
          <p:cNvPr id="73" name="Google Shape;73;p8"/>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4" name="Google Shape;74;p8"/>
          <p:cNvSpPr txBox="1"/>
          <p:nvPr>
            <p:ph idx="3" type="body"/>
          </p:nvPr>
        </p:nvSpPr>
        <p:spPr>
          <a:xfrm>
            <a:off x="609750" y="2385825"/>
            <a:ext cx="4893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pt timeline/continuum">
  <p:cSld name="2_Custom Layout Timeline 3">
    <p:bg>
      <p:bgPr>
        <a:solidFill>
          <a:schemeClr val="lt2"/>
        </a:solidFill>
      </p:bgPr>
    </p:bg>
    <p:spTree>
      <p:nvGrpSpPr>
        <p:cNvPr id="647" name="Shape 647"/>
        <p:cNvGrpSpPr/>
        <p:nvPr/>
      </p:nvGrpSpPr>
      <p:grpSpPr>
        <a:xfrm>
          <a:off x="0" y="0"/>
          <a:ext cx="0" cy="0"/>
          <a:chOff x="0" y="0"/>
          <a:chExt cx="0" cy="0"/>
        </a:xfrm>
      </p:grpSpPr>
      <p:sp>
        <p:nvSpPr>
          <p:cNvPr id="648" name="Google Shape;648;p72"/>
          <p:cNvSpPr/>
          <p:nvPr/>
        </p:nvSpPr>
        <p:spPr>
          <a:xfrm flipH="1" rot="10800000">
            <a:off x="2645831"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49" name="Google Shape;649;p72"/>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rgbClr val="000000"/>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rgbClr val="000000"/>
              </a:buClr>
              <a:buSzPts val="171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9pPr>
          </a:lstStyle>
          <a:p/>
        </p:txBody>
      </p:sp>
      <p:sp>
        <p:nvSpPr>
          <p:cNvPr id="650" name="Google Shape;650;p72"/>
          <p:cNvSpPr/>
          <p:nvPr/>
        </p:nvSpPr>
        <p:spPr>
          <a:xfrm>
            <a:off x="2236262" y="3835806"/>
            <a:ext cx="777570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51" name="Google Shape;651;p72"/>
          <p:cNvSpPr txBox="1"/>
          <p:nvPr>
            <p:ph idx="2" type="body"/>
          </p:nvPr>
        </p:nvSpPr>
        <p:spPr>
          <a:xfrm>
            <a:off x="2472357"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52" name="Google Shape;652;p72"/>
          <p:cNvSpPr txBox="1"/>
          <p:nvPr>
            <p:ph idx="3" type="body"/>
          </p:nvPr>
        </p:nvSpPr>
        <p:spPr>
          <a:xfrm>
            <a:off x="5105106"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rgbClr val="000000"/>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Plus Jakarta Sans"/>
              <a:buChar char="□"/>
              <a:defRPr i="0" sz="1400" u="none" cap="none" strike="noStrike">
                <a:solidFill>
                  <a:srgbClr val="000000"/>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653" name="Google Shape;653;p72"/>
          <p:cNvSpPr txBox="1"/>
          <p:nvPr>
            <p:ph idx="4" type="body"/>
          </p:nvPr>
        </p:nvSpPr>
        <p:spPr>
          <a:xfrm>
            <a:off x="7879079"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54" name="Google Shape;654;p72"/>
          <p:cNvSpPr txBox="1"/>
          <p:nvPr>
            <p:ph idx="5" type="body"/>
          </p:nvPr>
        </p:nvSpPr>
        <p:spPr>
          <a:xfrm>
            <a:off x="2916218"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1pPr>
            <a:lvl2pPr indent="-228600" lvl="1" marL="9144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2pPr>
            <a:lvl3pPr indent="-228600" lvl="2" marL="13716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3pPr>
            <a:lvl4pPr indent="-228600" lvl="3" marL="18288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4pPr>
            <a:lvl5pPr indent="-228600" lvl="4" marL="22860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5pPr>
            <a:lvl6pPr indent="-228600" lvl="5" marL="27432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6pPr>
            <a:lvl7pPr indent="-228600" lvl="6" marL="32004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7pPr>
            <a:lvl8pPr indent="-228600" lvl="7" marL="36576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8pPr>
            <a:lvl9pPr indent="-228600" lvl="8" marL="41148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9pPr>
          </a:lstStyle>
          <a:p/>
        </p:txBody>
      </p:sp>
      <p:sp>
        <p:nvSpPr>
          <p:cNvPr id="655" name="Google Shape;655;p72"/>
          <p:cNvSpPr/>
          <p:nvPr/>
        </p:nvSpPr>
        <p:spPr>
          <a:xfrm flipH="1" rot="10800000">
            <a:off x="8352149"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56" name="Google Shape;656;p72"/>
          <p:cNvSpPr txBox="1"/>
          <p:nvPr>
            <p:ph idx="6" type="body"/>
          </p:nvPr>
        </p:nvSpPr>
        <p:spPr>
          <a:xfrm>
            <a:off x="8622536"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57" name="Google Shape;657;p72"/>
          <p:cNvSpPr/>
          <p:nvPr/>
        </p:nvSpPr>
        <p:spPr>
          <a:xfrm>
            <a:off x="5493203"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58" name="Google Shape;658;p72"/>
          <p:cNvSpPr txBox="1"/>
          <p:nvPr>
            <p:ph idx="7" type="body"/>
          </p:nvPr>
        </p:nvSpPr>
        <p:spPr>
          <a:xfrm>
            <a:off x="5763590"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59" name="Google Shape;659;p7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7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3_Custom Layout Timeline 4">
    <p:bg>
      <p:bgPr>
        <a:solidFill>
          <a:schemeClr val="lt2"/>
        </a:solidFill>
      </p:bgPr>
    </p:bg>
    <p:spTree>
      <p:nvGrpSpPr>
        <p:cNvPr id="660" name="Shape 660"/>
        <p:cNvGrpSpPr/>
        <p:nvPr/>
      </p:nvGrpSpPr>
      <p:grpSpPr>
        <a:xfrm>
          <a:off x="0" y="0"/>
          <a:ext cx="0" cy="0"/>
          <a:chOff x="0" y="0"/>
          <a:chExt cx="0" cy="0"/>
        </a:xfrm>
      </p:grpSpPr>
      <p:sp>
        <p:nvSpPr>
          <p:cNvPr id="661" name="Google Shape;661;p73"/>
          <p:cNvSpPr/>
          <p:nvPr/>
        </p:nvSpPr>
        <p:spPr>
          <a:xfrm flipH="1" rot="10800000">
            <a:off x="1702558"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62" name="Google Shape;662;p73"/>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63" name="Google Shape;663;p73"/>
          <p:cNvSpPr/>
          <p:nvPr/>
        </p:nvSpPr>
        <p:spPr>
          <a:xfrm>
            <a:off x="1423686" y="3835806"/>
            <a:ext cx="936390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64" name="Google Shape;664;p73"/>
          <p:cNvSpPr txBox="1"/>
          <p:nvPr>
            <p:ph idx="2" type="body"/>
          </p:nvPr>
        </p:nvSpPr>
        <p:spPr>
          <a:xfrm>
            <a:off x="1529084"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65" name="Google Shape;665;p73"/>
          <p:cNvSpPr txBox="1"/>
          <p:nvPr>
            <p:ph idx="3" type="body"/>
          </p:nvPr>
        </p:nvSpPr>
        <p:spPr>
          <a:xfrm>
            <a:off x="4013309"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66" name="Google Shape;666;p73"/>
          <p:cNvSpPr txBox="1"/>
          <p:nvPr>
            <p:ph idx="4" type="body"/>
          </p:nvPr>
        </p:nvSpPr>
        <p:spPr>
          <a:xfrm>
            <a:off x="6383364"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67" name="Google Shape;667;p73"/>
          <p:cNvSpPr txBox="1"/>
          <p:nvPr>
            <p:ph idx="5" type="body"/>
          </p:nvPr>
        </p:nvSpPr>
        <p:spPr>
          <a:xfrm>
            <a:off x="1972945"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68" name="Google Shape;668;p73"/>
          <p:cNvSpPr/>
          <p:nvPr/>
        </p:nvSpPr>
        <p:spPr>
          <a:xfrm flipH="1" rot="10800000">
            <a:off x="6856434"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69" name="Google Shape;669;p73"/>
          <p:cNvSpPr txBox="1"/>
          <p:nvPr>
            <p:ph idx="6" type="body"/>
          </p:nvPr>
        </p:nvSpPr>
        <p:spPr>
          <a:xfrm>
            <a:off x="7126821"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70" name="Google Shape;670;p73"/>
          <p:cNvSpPr/>
          <p:nvPr/>
        </p:nvSpPr>
        <p:spPr>
          <a:xfrm>
            <a:off x="4401406"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71" name="Google Shape;671;p73"/>
          <p:cNvSpPr txBox="1"/>
          <p:nvPr>
            <p:ph idx="7" type="body"/>
          </p:nvPr>
        </p:nvSpPr>
        <p:spPr>
          <a:xfrm>
            <a:off x="4671793"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72" name="Google Shape;672;p73"/>
          <p:cNvSpPr txBox="1"/>
          <p:nvPr>
            <p:ph idx="8" type="body"/>
          </p:nvPr>
        </p:nvSpPr>
        <p:spPr>
          <a:xfrm>
            <a:off x="8730267"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73" name="Google Shape;673;p73"/>
          <p:cNvSpPr/>
          <p:nvPr/>
        </p:nvSpPr>
        <p:spPr>
          <a:xfrm>
            <a:off x="9118364"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74" name="Google Shape;674;p73"/>
          <p:cNvSpPr txBox="1"/>
          <p:nvPr>
            <p:ph idx="9" type="body"/>
          </p:nvPr>
        </p:nvSpPr>
        <p:spPr>
          <a:xfrm>
            <a:off x="9388751"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75" name="Google Shape;675;p7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4_Custom Layout Timeline">
    <p:bg>
      <p:bgPr>
        <a:solidFill>
          <a:schemeClr val="lt2"/>
        </a:solidFill>
      </p:bgPr>
    </p:bg>
    <p:spTree>
      <p:nvGrpSpPr>
        <p:cNvPr id="676" name="Shape 676"/>
        <p:cNvGrpSpPr/>
        <p:nvPr/>
      </p:nvGrpSpPr>
      <p:grpSpPr>
        <a:xfrm>
          <a:off x="0" y="0"/>
          <a:ext cx="0" cy="0"/>
          <a:chOff x="0" y="0"/>
          <a:chExt cx="0" cy="0"/>
        </a:xfrm>
      </p:grpSpPr>
      <p:sp>
        <p:nvSpPr>
          <p:cNvPr id="677" name="Google Shape;677;p74"/>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78" name="Google Shape;678;p74"/>
          <p:cNvSpPr/>
          <p:nvPr/>
        </p:nvSpPr>
        <p:spPr>
          <a:xfrm flipH="1" rot="10800000">
            <a:off x="983702"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79" name="Google Shape;679;p74"/>
          <p:cNvSpPr/>
          <p:nvPr/>
        </p:nvSpPr>
        <p:spPr>
          <a:xfrm>
            <a:off x="810228" y="3835806"/>
            <a:ext cx="1063800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80" name="Google Shape;680;p74"/>
          <p:cNvSpPr txBox="1"/>
          <p:nvPr>
            <p:ph idx="2" type="body"/>
          </p:nvPr>
        </p:nvSpPr>
        <p:spPr>
          <a:xfrm>
            <a:off x="810228"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rgbClr val="000000"/>
              </a:buClr>
              <a:buSzPts val="1656"/>
              <a:buFont typeface="Arial"/>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681" name="Google Shape;681;p74"/>
          <p:cNvSpPr txBox="1"/>
          <p:nvPr>
            <p:ph idx="3" type="body"/>
          </p:nvPr>
        </p:nvSpPr>
        <p:spPr>
          <a:xfrm>
            <a:off x="3000855"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82" name="Google Shape;682;p74"/>
          <p:cNvSpPr txBox="1"/>
          <p:nvPr>
            <p:ph idx="4" type="body"/>
          </p:nvPr>
        </p:nvSpPr>
        <p:spPr>
          <a:xfrm>
            <a:off x="5127900"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83" name="Google Shape;683;p74"/>
          <p:cNvSpPr txBox="1"/>
          <p:nvPr>
            <p:ph idx="5" type="body"/>
          </p:nvPr>
        </p:nvSpPr>
        <p:spPr>
          <a:xfrm>
            <a:off x="1254089"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84" name="Google Shape;684;p74"/>
          <p:cNvSpPr/>
          <p:nvPr/>
        </p:nvSpPr>
        <p:spPr>
          <a:xfrm flipH="1" rot="10800000">
            <a:off x="5600970"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85" name="Google Shape;685;p74"/>
          <p:cNvSpPr txBox="1"/>
          <p:nvPr>
            <p:ph idx="6" type="body"/>
          </p:nvPr>
        </p:nvSpPr>
        <p:spPr>
          <a:xfrm>
            <a:off x="5871357"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86" name="Google Shape;686;p74"/>
          <p:cNvSpPr/>
          <p:nvPr/>
        </p:nvSpPr>
        <p:spPr>
          <a:xfrm>
            <a:off x="3388952"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87" name="Google Shape;687;p74"/>
          <p:cNvSpPr txBox="1"/>
          <p:nvPr>
            <p:ph idx="7" type="body"/>
          </p:nvPr>
        </p:nvSpPr>
        <p:spPr>
          <a:xfrm>
            <a:off x="3659339"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88" name="Google Shape;688;p74"/>
          <p:cNvSpPr txBox="1"/>
          <p:nvPr>
            <p:ph idx="8" type="body"/>
          </p:nvPr>
        </p:nvSpPr>
        <p:spPr>
          <a:xfrm>
            <a:off x="7318900"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89" name="Google Shape;689;p74"/>
          <p:cNvSpPr/>
          <p:nvPr/>
        </p:nvSpPr>
        <p:spPr>
          <a:xfrm>
            <a:off x="7706997"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90" name="Google Shape;690;p74"/>
          <p:cNvSpPr txBox="1"/>
          <p:nvPr>
            <p:ph idx="9" type="body"/>
          </p:nvPr>
        </p:nvSpPr>
        <p:spPr>
          <a:xfrm>
            <a:off x="7977384"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91" name="Google Shape;691;p74"/>
          <p:cNvSpPr txBox="1"/>
          <p:nvPr>
            <p:ph idx="13" type="body"/>
          </p:nvPr>
        </p:nvSpPr>
        <p:spPr>
          <a:xfrm>
            <a:off x="9422110"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92" name="Google Shape;692;p74"/>
          <p:cNvSpPr/>
          <p:nvPr/>
        </p:nvSpPr>
        <p:spPr>
          <a:xfrm flipH="1" rot="10800000">
            <a:off x="9895180" y="2845246"/>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93" name="Google Shape;693;p74"/>
          <p:cNvSpPr txBox="1"/>
          <p:nvPr>
            <p:ph idx="14" type="body"/>
          </p:nvPr>
        </p:nvSpPr>
        <p:spPr>
          <a:xfrm>
            <a:off x="10165567"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94" name="Google Shape;694;p74"/>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r Chart Option">
  <p:cSld name="1_Chart Option 4">
    <p:spTree>
      <p:nvGrpSpPr>
        <p:cNvPr id="695" name="Shape 695"/>
        <p:cNvGrpSpPr/>
        <p:nvPr/>
      </p:nvGrpSpPr>
      <p:grpSpPr>
        <a:xfrm>
          <a:off x="0" y="0"/>
          <a:ext cx="0" cy="0"/>
          <a:chOff x="0" y="0"/>
          <a:chExt cx="0" cy="0"/>
        </a:xfrm>
      </p:grpSpPr>
      <p:sp>
        <p:nvSpPr>
          <p:cNvPr id="696" name="Google Shape;696;p75"/>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1" i="0" sz="1400" u="none" cap="none" strike="noStrike">
              <a:solidFill>
                <a:schemeClr val="accent3"/>
              </a:solidFill>
              <a:latin typeface="Plus Jakarta Sans"/>
              <a:ea typeface="Plus Jakarta Sans"/>
              <a:cs typeface="Plus Jakarta Sans"/>
              <a:sym typeface="Plus Jakarta Sans"/>
            </a:endParaRPr>
          </a:p>
        </p:txBody>
      </p:sp>
      <p:sp>
        <p:nvSpPr>
          <p:cNvPr id="697" name="Google Shape;697;p75"/>
          <p:cNvSpPr/>
          <p:nvPr/>
        </p:nvSpPr>
        <p:spPr>
          <a:xfrm>
            <a:off x="6176747" y="2859755"/>
            <a:ext cx="5111700" cy="286800"/>
          </a:xfrm>
          <a:prstGeom prst="rect">
            <a:avLst/>
          </a:prstGeom>
          <a:solidFill>
            <a:srgbClr val="BDBAF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698" name="Google Shape;698;p75"/>
          <p:cNvSpPr/>
          <p:nvPr/>
        </p:nvSpPr>
        <p:spPr>
          <a:xfrm>
            <a:off x="6176747" y="2859755"/>
            <a:ext cx="3854400" cy="286800"/>
          </a:xfrm>
          <a:prstGeom prst="rect">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699" name="Google Shape;699;p75"/>
          <p:cNvSpPr/>
          <p:nvPr/>
        </p:nvSpPr>
        <p:spPr>
          <a:xfrm>
            <a:off x="6203950" y="3892133"/>
            <a:ext cx="5111700" cy="286800"/>
          </a:xfrm>
          <a:prstGeom prst="rect">
            <a:avLst/>
          </a:prstGeom>
          <a:solidFill>
            <a:srgbClr val="9DD4E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700" name="Google Shape;700;p75"/>
          <p:cNvSpPr/>
          <p:nvPr/>
        </p:nvSpPr>
        <p:spPr>
          <a:xfrm>
            <a:off x="6203950" y="3892133"/>
            <a:ext cx="2892300" cy="286800"/>
          </a:xfrm>
          <a:prstGeom prst="rect">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701" name="Google Shape;701;p75"/>
          <p:cNvSpPr/>
          <p:nvPr/>
        </p:nvSpPr>
        <p:spPr>
          <a:xfrm>
            <a:off x="6203950" y="4844716"/>
            <a:ext cx="5111700" cy="286800"/>
          </a:xfrm>
          <a:prstGeom prst="rect">
            <a:avLst/>
          </a:prstGeom>
          <a:solidFill>
            <a:srgbClr val="FAFAFA"/>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702" name="Google Shape;702;p75"/>
          <p:cNvSpPr/>
          <p:nvPr/>
        </p:nvSpPr>
        <p:spPr>
          <a:xfrm>
            <a:off x="6203950" y="4844716"/>
            <a:ext cx="5111700" cy="286800"/>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703" name="Google Shape;703;p75"/>
          <p:cNvSpPr txBox="1"/>
          <p:nvPr>
            <p:ph idx="1" type="body"/>
          </p:nvPr>
        </p:nvSpPr>
        <p:spPr>
          <a:xfrm>
            <a:off x="4697813" y="2552420"/>
            <a:ext cx="1395000" cy="6738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704" name="Google Shape;704;p75"/>
          <p:cNvSpPr txBox="1"/>
          <p:nvPr>
            <p:ph idx="2" type="body"/>
          </p:nvPr>
        </p:nvSpPr>
        <p:spPr>
          <a:xfrm>
            <a:off x="6176747" y="2435071"/>
            <a:ext cx="5767200" cy="4089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05" name="Google Shape;705;p75"/>
          <p:cNvSpPr txBox="1"/>
          <p:nvPr>
            <p:ph idx="3" type="body"/>
          </p:nvPr>
        </p:nvSpPr>
        <p:spPr>
          <a:xfrm>
            <a:off x="6203950" y="3430117"/>
            <a:ext cx="5767200" cy="4089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06" name="Google Shape;706;p75"/>
          <p:cNvSpPr txBox="1"/>
          <p:nvPr>
            <p:ph idx="4" type="body"/>
          </p:nvPr>
        </p:nvSpPr>
        <p:spPr>
          <a:xfrm>
            <a:off x="6203950" y="4381521"/>
            <a:ext cx="5767200" cy="4089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07" name="Google Shape;707;p75"/>
          <p:cNvSpPr txBox="1"/>
          <p:nvPr>
            <p:ph idx="5" type="body"/>
          </p:nvPr>
        </p:nvSpPr>
        <p:spPr>
          <a:xfrm>
            <a:off x="4697812" y="3576607"/>
            <a:ext cx="1395000" cy="6738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708" name="Google Shape;708;p75"/>
          <p:cNvSpPr txBox="1"/>
          <p:nvPr>
            <p:ph idx="6" type="body"/>
          </p:nvPr>
        </p:nvSpPr>
        <p:spPr>
          <a:xfrm>
            <a:off x="4697811" y="4523577"/>
            <a:ext cx="1395000" cy="6738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709" name="Google Shape;709;p75"/>
          <p:cNvSpPr txBox="1"/>
          <p:nvPr>
            <p:ph idx="7" type="body"/>
          </p:nvPr>
        </p:nvSpPr>
        <p:spPr>
          <a:xfrm>
            <a:off x="620331" y="2358871"/>
            <a:ext cx="3708600" cy="3423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10" name="Google Shape;710;p75"/>
          <p:cNvSpPr txBox="1"/>
          <p:nvPr>
            <p:ph idx="8"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11" name="Google Shape;711;p7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our Images">
  <p:cSld name="Four Images">
    <p:spTree>
      <p:nvGrpSpPr>
        <p:cNvPr id="712" name="Shape 712"/>
        <p:cNvGrpSpPr/>
        <p:nvPr/>
      </p:nvGrpSpPr>
      <p:grpSpPr>
        <a:xfrm>
          <a:off x="0" y="0"/>
          <a:ext cx="0" cy="0"/>
          <a:chOff x="0" y="0"/>
          <a:chExt cx="0" cy="0"/>
        </a:xfrm>
      </p:grpSpPr>
      <p:sp>
        <p:nvSpPr>
          <p:cNvPr id="713" name="Google Shape;713;p76"/>
          <p:cNvSpPr/>
          <p:nvPr/>
        </p:nvSpPr>
        <p:spPr>
          <a:xfrm>
            <a:off x="0" y="0"/>
            <a:ext cx="12192000" cy="68580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pic>
        <p:nvPicPr>
          <p:cNvPr descr="Icon&#10;&#10;Description automatically generated" id="714" name="Google Shape;714;p76"/>
          <p:cNvPicPr preferRelativeResize="0"/>
          <p:nvPr/>
        </p:nvPicPr>
        <p:blipFill rotWithShape="1">
          <a:blip r:embed="rId2">
            <a:alphaModFix amt="9000"/>
          </a:blip>
          <a:srcRect b="0" l="0" r="0" t="0"/>
          <a:stretch/>
        </p:blipFill>
        <p:spPr>
          <a:xfrm>
            <a:off x="2957442" y="292797"/>
            <a:ext cx="6267691" cy="6267691"/>
          </a:xfrm>
          <a:prstGeom prst="rect">
            <a:avLst/>
          </a:prstGeom>
          <a:noFill/>
          <a:ln>
            <a:noFill/>
          </a:ln>
        </p:spPr>
      </p:pic>
      <p:sp>
        <p:nvSpPr>
          <p:cNvPr id="715" name="Google Shape;715;p76"/>
          <p:cNvSpPr/>
          <p:nvPr>
            <p:ph idx="2" type="pic"/>
          </p:nvPr>
        </p:nvSpPr>
        <p:spPr>
          <a:xfrm>
            <a:off x="6093644" y="3431357"/>
            <a:ext cx="6096000" cy="3429000"/>
          </a:xfrm>
          <a:prstGeom prst="rect">
            <a:avLst/>
          </a:prstGeom>
          <a:noFill/>
          <a:ln>
            <a:noFill/>
          </a:ln>
        </p:spPr>
      </p:sp>
      <p:sp>
        <p:nvSpPr>
          <p:cNvPr id="716" name="Google Shape;716;p76"/>
          <p:cNvSpPr/>
          <p:nvPr>
            <p:ph idx="3" type="pic"/>
          </p:nvPr>
        </p:nvSpPr>
        <p:spPr>
          <a:xfrm>
            <a:off x="6096000" y="-4715"/>
            <a:ext cx="6096000" cy="3429000"/>
          </a:xfrm>
          <a:prstGeom prst="rect">
            <a:avLst/>
          </a:prstGeom>
          <a:noFill/>
          <a:ln>
            <a:noFill/>
          </a:ln>
        </p:spPr>
      </p:sp>
      <p:sp>
        <p:nvSpPr>
          <p:cNvPr id="717" name="Google Shape;717;p76"/>
          <p:cNvSpPr/>
          <p:nvPr>
            <p:ph idx="4" type="pic"/>
          </p:nvPr>
        </p:nvSpPr>
        <p:spPr>
          <a:xfrm>
            <a:off x="-1571" y="3431357"/>
            <a:ext cx="6096000" cy="3429000"/>
          </a:xfrm>
          <a:prstGeom prst="rect">
            <a:avLst/>
          </a:prstGeom>
          <a:noFill/>
          <a:ln>
            <a:noFill/>
          </a:ln>
        </p:spPr>
      </p:sp>
      <p:sp>
        <p:nvSpPr>
          <p:cNvPr id="718" name="Google Shape;718;p76"/>
          <p:cNvSpPr/>
          <p:nvPr>
            <p:ph idx="5" type="pic"/>
          </p:nvPr>
        </p:nvSpPr>
        <p:spPr>
          <a:xfrm>
            <a:off x="-9425" y="-4715"/>
            <a:ext cx="6096000" cy="3429000"/>
          </a:xfrm>
          <a:prstGeom prst="rect">
            <a:avLst/>
          </a:prstGeom>
          <a:noFill/>
          <a:ln>
            <a:noFill/>
          </a:ln>
        </p:spPr>
      </p:sp>
      <p:sp>
        <p:nvSpPr>
          <p:cNvPr id="719" name="Google Shape;719;p76"/>
          <p:cNvSpPr txBox="1"/>
          <p:nvPr>
            <p:ph idx="1" type="body"/>
          </p:nvPr>
        </p:nvSpPr>
        <p:spPr>
          <a:xfrm>
            <a:off x="839063" y="1303020"/>
            <a:ext cx="4414800" cy="82290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720" name="Google Shape;720;p76"/>
          <p:cNvSpPr txBox="1"/>
          <p:nvPr>
            <p:ph idx="6" type="body"/>
          </p:nvPr>
        </p:nvSpPr>
        <p:spPr>
          <a:xfrm>
            <a:off x="6992804" y="1303020"/>
            <a:ext cx="4297800" cy="82290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721" name="Google Shape;721;p76"/>
          <p:cNvSpPr txBox="1"/>
          <p:nvPr>
            <p:ph idx="7" type="body"/>
          </p:nvPr>
        </p:nvSpPr>
        <p:spPr>
          <a:xfrm>
            <a:off x="6992804" y="4734377"/>
            <a:ext cx="4297800" cy="82290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722" name="Google Shape;722;p76"/>
          <p:cNvSpPr txBox="1"/>
          <p:nvPr>
            <p:ph idx="8" type="body"/>
          </p:nvPr>
        </p:nvSpPr>
        <p:spPr>
          <a:xfrm>
            <a:off x="897589" y="4734377"/>
            <a:ext cx="4297800" cy="82290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2 Timeline Horizontal">
  <p:cSld name="2_Custom Layout Timeline Horizontal">
    <p:spTree>
      <p:nvGrpSpPr>
        <p:cNvPr id="723" name="Shape 723"/>
        <p:cNvGrpSpPr/>
        <p:nvPr/>
      </p:nvGrpSpPr>
      <p:grpSpPr>
        <a:xfrm>
          <a:off x="0" y="0"/>
          <a:ext cx="0" cy="0"/>
          <a:chOff x="0" y="0"/>
          <a:chExt cx="0" cy="0"/>
        </a:xfrm>
      </p:grpSpPr>
      <p:sp>
        <p:nvSpPr>
          <p:cNvPr id="724" name="Google Shape;724;p77"/>
          <p:cNvSpPr/>
          <p:nvPr/>
        </p:nvSpPr>
        <p:spPr>
          <a:xfrm>
            <a:off x="7243197" y="4554269"/>
            <a:ext cx="3974100" cy="538200"/>
          </a:xfrm>
          <a:prstGeom prst="roundRect">
            <a:avLst>
              <a:gd fmla="val 50000" name="adj"/>
            </a:avLst>
          </a:prstGeom>
          <a:solidFill>
            <a:schemeClr val="accent4">
              <a:alpha val="83530"/>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725" name="Google Shape;725;p77"/>
          <p:cNvSpPr/>
          <p:nvPr/>
        </p:nvSpPr>
        <p:spPr>
          <a:xfrm>
            <a:off x="974582" y="4554269"/>
            <a:ext cx="2960100" cy="538200"/>
          </a:xfrm>
          <a:prstGeom prst="roundRect">
            <a:avLst>
              <a:gd fmla="val 50000" name="adj"/>
            </a:avLst>
          </a:prstGeom>
          <a:solidFill>
            <a:schemeClr val="accent3">
              <a:alpha val="69410"/>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726" name="Google Shape;726;p77"/>
          <p:cNvSpPr/>
          <p:nvPr/>
        </p:nvSpPr>
        <p:spPr>
          <a:xfrm>
            <a:off x="3033393" y="4554269"/>
            <a:ext cx="5100900" cy="538200"/>
          </a:xfrm>
          <a:prstGeom prst="roundRect">
            <a:avLst>
              <a:gd fmla="val 50000" name="adj"/>
            </a:avLst>
          </a:prstGeom>
          <a:solidFill>
            <a:schemeClr val="accent2">
              <a:alpha val="69410"/>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727" name="Google Shape;727;p77"/>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28" name="Google Shape;728;p7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2 Circles">
  <p:cSld name="3_Custom Layout 2 Circles">
    <p:spTree>
      <p:nvGrpSpPr>
        <p:cNvPr id="729" name="Shape 729"/>
        <p:cNvGrpSpPr/>
        <p:nvPr/>
      </p:nvGrpSpPr>
      <p:grpSpPr>
        <a:xfrm>
          <a:off x="0" y="0"/>
          <a:ext cx="0" cy="0"/>
          <a:chOff x="0" y="0"/>
          <a:chExt cx="0" cy="0"/>
        </a:xfrm>
      </p:grpSpPr>
      <p:sp>
        <p:nvSpPr>
          <p:cNvPr id="730" name="Google Shape;730;p78"/>
          <p:cNvSpPr txBox="1"/>
          <p:nvPr>
            <p:ph idx="1" type="body"/>
          </p:nvPr>
        </p:nvSpPr>
        <p:spPr>
          <a:xfrm>
            <a:off x="1018309" y="5310003"/>
            <a:ext cx="46137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31" name="Google Shape;731;p78"/>
          <p:cNvSpPr txBox="1"/>
          <p:nvPr>
            <p:ph idx="2" type="body"/>
          </p:nvPr>
        </p:nvSpPr>
        <p:spPr>
          <a:xfrm>
            <a:off x="1018309" y="5735597"/>
            <a:ext cx="4613700" cy="5151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32" name="Google Shape;732;p78"/>
          <p:cNvSpPr txBox="1"/>
          <p:nvPr>
            <p:ph idx="3" type="body"/>
          </p:nvPr>
        </p:nvSpPr>
        <p:spPr>
          <a:xfrm>
            <a:off x="6646718" y="5305620"/>
            <a:ext cx="46137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33" name="Google Shape;733;p78"/>
          <p:cNvSpPr txBox="1"/>
          <p:nvPr>
            <p:ph idx="4" type="body"/>
          </p:nvPr>
        </p:nvSpPr>
        <p:spPr>
          <a:xfrm>
            <a:off x="6646718" y="5731214"/>
            <a:ext cx="4613700" cy="5196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34" name="Google Shape;734;p78"/>
          <p:cNvSpPr txBox="1"/>
          <p:nvPr>
            <p:ph idx="5"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35" name="Google Shape;735;p78"/>
          <p:cNvSpPr/>
          <p:nvPr/>
        </p:nvSpPr>
        <p:spPr>
          <a:xfrm flipH="1" rot="10800000">
            <a:off x="1722721" y="2341012"/>
            <a:ext cx="2559900" cy="25599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36" name="Google Shape;736;p78"/>
          <p:cNvSpPr/>
          <p:nvPr>
            <p:ph idx="6" type="pic"/>
          </p:nvPr>
        </p:nvSpPr>
        <p:spPr>
          <a:xfrm>
            <a:off x="2440875" y="2654049"/>
            <a:ext cx="2015400" cy="2015400"/>
          </a:xfrm>
          <a:prstGeom prst="rect">
            <a:avLst/>
          </a:prstGeom>
          <a:solidFill>
            <a:srgbClr val="F2F2F2"/>
          </a:solidFill>
          <a:ln>
            <a:noFill/>
          </a:ln>
        </p:spPr>
      </p:sp>
      <p:sp>
        <p:nvSpPr>
          <p:cNvPr id="737" name="Google Shape;737;p78"/>
          <p:cNvSpPr/>
          <p:nvPr/>
        </p:nvSpPr>
        <p:spPr>
          <a:xfrm flipH="1" rot="10800000">
            <a:off x="7648959" y="2341012"/>
            <a:ext cx="2559900" cy="25599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38" name="Google Shape;738;p78"/>
          <p:cNvSpPr/>
          <p:nvPr>
            <p:ph idx="7" type="pic"/>
          </p:nvPr>
        </p:nvSpPr>
        <p:spPr>
          <a:xfrm>
            <a:off x="8367113" y="2654049"/>
            <a:ext cx="2015400" cy="2015400"/>
          </a:xfrm>
          <a:prstGeom prst="rect">
            <a:avLst/>
          </a:prstGeom>
          <a:solidFill>
            <a:srgbClr val="F2F2F2"/>
          </a:solidFill>
          <a:ln>
            <a:noFill/>
          </a:ln>
        </p:spPr>
      </p:sp>
      <p:sp>
        <p:nvSpPr>
          <p:cNvPr id="739" name="Google Shape;739;p7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3 circles">
  <p:cSld name="3_Custom Layout 3 circles">
    <p:spTree>
      <p:nvGrpSpPr>
        <p:cNvPr id="740" name="Shape 740"/>
        <p:cNvGrpSpPr/>
        <p:nvPr/>
      </p:nvGrpSpPr>
      <p:grpSpPr>
        <a:xfrm>
          <a:off x="0" y="0"/>
          <a:ext cx="0" cy="0"/>
          <a:chOff x="0" y="0"/>
          <a:chExt cx="0" cy="0"/>
        </a:xfrm>
      </p:grpSpPr>
      <p:sp>
        <p:nvSpPr>
          <p:cNvPr id="741" name="Google Shape;741;p79"/>
          <p:cNvSpPr txBox="1"/>
          <p:nvPr>
            <p:ph idx="1" type="body"/>
          </p:nvPr>
        </p:nvSpPr>
        <p:spPr>
          <a:xfrm>
            <a:off x="1261595" y="5078617"/>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42" name="Google Shape;742;p79"/>
          <p:cNvSpPr txBox="1"/>
          <p:nvPr>
            <p:ph idx="2" type="body"/>
          </p:nvPr>
        </p:nvSpPr>
        <p:spPr>
          <a:xfrm>
            <a:off x="1247991" y="5504211"/>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43" name="Google Shape;743;p79"/>
          <p:cNvSpPr txBox="1"/>
          <p:nvPr>
            <p:ph idx="3" type="body"/>
          </p:nvPr>
        </p:nvSpPr>
        <p:spPr>
          <a:xfrm>
            <a:off x="4956382" y="5074564"/>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44" name="Google Shape;744;p79"/>
          <p:cNvSpPr txBox="1"/>
          <p:nvPr>
            <p:ph idx="4" type="body"/>
          </p:nvPr>
        </p:nvSpPr>
        <p:spPr>
          <a:xfrm>
            <a:off x="4942778"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45" name="Google Shape;745;p79"/>
          <p:cNvSpPr txBox="1"/>
          <p:nvPr>
            <p:ph idx="5" type="body"/>
          </p:nvPr>
        </p:nvSpPr>
        <p:spPr>
          <a:xfrm>
            <a:off x="8762066" y="5074564"/>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46" name="Google Shape;746;p79"/>
          <p:cNvSpPr txBox="1"/>
          <p:nvPr>
            <p:ph idx="6" type="body"/>
          </p:nvPr>
        </p:nvSpPr>
        <p:spPr>
          <a:xfrm>
            <a:off x="8748462"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47" name="Google Shape;747;p79"/>
          <p:cNvSpPr/>
          <p:nvPr/>
        </p:nvSpPr>
        <p:spPr>
          <a:xfrm flipH="1" rot="10800000">
            <a:off x="993516" y="2503162"/>
            <a:ext cx="2328300" cy="23283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48" name="Google Shape;748;p79"/>
          <p:cNvSpPr/>
          <p:nvPr>
            <p:ph idx="7" type="pic"/>
          </p:nvPr>
        </p:nvSpPr>
        <p:spPr>
          <a:xfrm>
            <a:off x="1711670" y="2790201"/>
            <a:ext cx="1833000" cy="1833000"/>
          </a:xfrm>
          <a:prstGeom prst="rect">
            <a:avLst/>
          </a:prstGeom>
          <a:solidFill>
            <a:srgbClr val="F2F2F2"/>
          </a:solidFill>
          <a:ln>
            <a:noFill/>
          </a:ln>
        </p:spPr>
      </p:sp>
      <p:sp>
        <p:nvSpPr>
          <p:cNvPr id="749" name="Google Shape;749;p79"/>
          <p:cNvSpPr/>
          <p:nvPr/>
        </p:nvSpPr>
        <p:spPr>
          <a:xfrm flipH="1" rot="10800000">
            <a:off x="4743713" y="2503162"/>
            <a:ext cx="2328300" cy="23283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50" name="Google Shape;750;p79"/>
          <p:cNvSpPr/>
          <p:nvPr>
            <p:ph idx="8" type="pic"/>
          </p:nvPr>
        </p:nvSpPr>
        <p:spPr>
          <a:xfrm>
            <a:off x="5461867" y="2790201"/>
            <a:ext cx="1833000" cy="1833000"/>
          </a:xfrm>
          <a:prstGeom prst="rect">
            <a:avLst/>
          </a:prstGeom>
          <a:solidFill>
            <a:srgbClr val="F2F2F2"/>
          </a:solidFill>
          <a:ln>
            <a:noFill/>
          </a:ln>
        </p:spPr>
      </p:sp>
      <p:sp>
        <p:nvSpPr>
          <p:cNvPr id="751" name="Google Shape;751;p79"/>
          <p:cNvSpPr/>
          <p:nvPr/>
        </p:nvSpPr>
        <p:spPr>
          <a:xfrm flipH="1" rot="10800000">
            <a:off x="8540210" y="2503162"/>
            <a:ext cx="2328300" cy="2328300"/>
          </a:xfrm>
          <a:prstGeom prst="teardrop">
            <a:avLst>
              <a:gd fmla="val 100000" name="adj"/>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52" name="Google Shape;752;p79"/>
          <p:cNvSpPr/>
          <p:nvPr>
            <p:ph idx="9" type="pic"/>
          </p:nvPr>
        </p:nvSpPr>
        <p:spPr>
          <a:xfrm>
            <a:off x="9258364" y="2790201"/>
            <a:ext cx="1833000" cy="1833000"/>
          </a:xfrm>
          <a:prstGeom prst="rect">
            <a:avLst/>
          </a:prstGeom>
          <a:solidFill>
            <a:srgbClr val="F2F2F2"/>
          </a:solidFill>
          <a:ln>
            <a:noFill/>
          </a:ln>
        </p:spPr>
      </p:sp>
      <p:sp>
        <p:nvSpPr>
          <p:cNvPr id="753" name="Google Shape;753;p79"/>
          <p:cNvSpPr txBox="1"/>
          <p:nvPr>
            <p:ph idx="13"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54" name="Google Shape;754;p7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1">
  <p:cSld name="1_Title and body_1">
    <p:spTree>
      <p:nvGrpSpPr>
        <p:cNvPr id="755" name="Shape 755"/>
        <p:cNvGrpSpPr/>
        <p:nvPr/>
      </p:nvGrpSpPr>
      <p:grpSpPr>
        <a:xfrm>
          <a:off x="0" y="0"/>
          <a:ext cx="0" cy="0"/>
          <a:chOff x="0" y="0"/>
          <a:chExt cx="0" cy="0"/>
        </a:xfrm>
      </p:grpSpPr>
      <p:sp>
        <p:nvSpPr>
          <p:cNvPr id="756" name="Google Shape;756;p80"/>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57" name="Google Shape;757;p80"/>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58" name="Google Shape;758;p8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759" name="Google Shape;759;p80"/>
          <p:cNvSpPr txBox="1"/>
          <p:nvPr>
            <p:ph idx="1" type="body"/>
          </p:nvPr>
        </p:nvSpPr>
        <p:spPr>
          <a:xfrm>
            <a:off x="609750" y="1591660"/>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tat + 3 supporting points">
  <p:cSld name="Statistic with Content">
    <p:spTree>
      <p:nvGrpSpPr>
        <p:cNvPr id="75" name="Shape 75"/>
        <p:cNvGrpSpPr/>
        <p:nvPr/>
      </p:nvGrpSpPr>
      <p:grpSpPr>
        <a:xfrm>
          <a:off x="0" y="0"/>
          <a:ext cx="0" cy="0"/>
          <a:chOff x="0" y="0"/>
          <a:chExt cx="0" cy="0"/>
        </a:xfrm>
      </p:grpSpPr>
      <p:sp>
        <p:nvSpPr>
          <p:cNvPr id="76" name="Google Shape;76;p9"/>
          <p:cNvSpPr/>
          <p:nvPr/>
        </p:nvSpPr>
        <p:spPr>
          <a:xfrm>
            <a:off x="696727" y="2309889"/>
            <a:ext cx="3751800" cy="37518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7" name="Google Shape;77;p9"/>
          <p:cNvSpPr/>
          <p:nvPr/>
        </p:nvSpPr>
        <p:spPr>
          <a:xfrm rot="-5400000">
            <a:off x="1468927" y="2687039"/>
            <a:ext cx="3784200" cy="3784200"/>
          </a:xfrm>
          <a:prstGeom prst="teardrop">
            <a:avLst>
              <a:gd fmla="val 100000" name="adj"/>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8" name="Google Shape;78;p9"/>
          <p:cNvSpPr txBox="1"/>
          <p:nvPr>
            <p:ph idx="1" type="body"/>
          </p:nvPr>
        </p:nvSpPr>
        <p:spPr>
          <a:xfrm>
            <a:off x="1516514" y="2452118"/>
            <a:ext cx="2886184" cy="1823536"/>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rgbClr val="000000"/>
              </a:buClr>
              <a:buSzPts val="1472"/>
              <a:buFont typeface="Arial"/>
              <a:buNone/>
              <a:defRPr b="1" i="0" sz="9000" u="none" cap="none" strike="noStrike">
                <a:solidFill>
                  <a:schemeClr val="lt2"/>
                </a:solidFill>
                <a:latin typeface="Plus Jakarta Sans ExtraBold"/>
                <a:ea typeface="Plus Jakarta Sans ExtraBold"/>
                <a:cs typeface="Plus Jakarta Sans ExtraBold"/>
                <a:sym typeface="Plus Jakarta Sans ExtraBold"/>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79" name="Google Shape;79;p9"/>
          <p:cNvSpPr txBox="1"/>
          <p:nvPr>
            <p:ph idx="2" type="body"/>
          </p:nvPr>
        </p:nvSpPr>
        <p:spPr>
          <a:xfrm>
            <a:off x="1519939" y="4059002"/>
            <a:ext cx="2882759" cy="176507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00000"/>
              </a:lnSpc>
              <a:spcBef>
                <a:spcPts val="0"/>
              </a:spcBef>
              <a:spcAft>
                <a:spcPts val="0"/>
              </a:spcAft>
              <a:buClr>
                <a:srgbClr val="000000"/>
              </a:buClr>
              <a:buSzPts val="1656"/>
              <a:buFont typeface="Arial"/>
              <a:buNone/>
              <a:defRPr b="0" i="0" sz="1800" u="none" cap="none" strike="noStrike">
                <a:solidFill>
                  <a:schemeClr val="lt2"/>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80" name="Google Shape;80;p9"/>
          <p:cNvSpPr txBox="1"/>
          <p:nvPr>
            <p:ph idx="3" type="body"/>
          </p:nvPr>
        </p:nvSpPr>
        <p:spPr>
          <a:xfrm>
            <a:off x="6892767" y="2373288"/>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1" name="Google Shape;81;p9"/>
          <p:cNvSpPr txBox="1"/>
          <p:nvPr>
            <p:ph idx="4" type="body"/>
          </p:nvPr>
        </p:nvSpPr>
        <p:spPr>
          <a:xfrm>
            <a:off x="6935897" y="2796417"/>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2" name="Google Shape;82;p9"/>
          <p:cNvSpPr txBox="1"/>
          <p:nvPr>
            <p:ph idx="5" type="body"/>
          </p:nvPr>
        </p:nvSpPr>
        <p:spPr>
          <a:xfrm>
            <a:off x="6892767" y="3790148"/>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3" name="Google Shape;83;p9"/>
          <p:cNvSpPr txBox="1"/>
          <p:nvPr>
            <p:ph idx="6" type="body"/>
          </p:nvPr>
        </p:nvSpPr>
        <p:spPr>
          <a:xfrm>
            <a:off x="6935897" y="4213277"/>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4" name="Google Shape;84;p9"/>
          <p:cNvSpPr txBox="1"/>
          <p:nvPr>
            <p:ph idx="7" type="body"/>
          </p:nvPr>
        </p:nvSpPr>
        <p:spPr>
          <a:xfrm>
            <a:off x="6892767" y="5205253"/>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5" name="Google Shape;85;p9"/>
          <p:cNvSpPr txBox="1"/>
          <p:nvPr>
            <p:ph idx="8" type="body"/>
          </p:nvPr>
        </p:nvSpPr>
        <p:spPr>
          <a:xfrm>
            <a:off x="6935897" y="5628382"/>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6" name="Google Shape;86;p9"/>
          <p:cNvSpPr/>
          <p:nvPr>
            <p:ph idx="9" type="pic"/>
          </p:nvPr>
        </p:nvSpPr>
        <p:spPr>
          <a:xfrm>
            <a:off x="5723645" y="2364629"/>
            <a:ext cx="1005900" cy="1005900"/>
          </a:xfrm>
          <a:prstGeom prst="rect">
            <a:avLst/>
          </a:prstGeom>
          <a:noFill/>
          <a:ln>
            <a:noFill/>
          </a:ln>
        </p:spPr>
      </p:sp>
      <p:sp>
        <p:nvSpPr>
          <p:cNvPr id="87" name="Google Shape;87;p9"/>
          <p:cNvSpPr/>
          <p:nvPr>
            <p:ph idx="13" type="pic"/>
          </p:nvPr>
        </p:nvSpPr>
        <p:spPr>
          <a:xfrm>
            <a:off x="5723645" y="3731213"/>
            <a:ext cx="1005900" cy="1005900"/>
          </a:xfrm>
          <a:prstGeom prst="rect">
            <a:avLst/>
          </a:prstGeom>
          <a:noFill/>
          <a:ln>
            <a:noFill/>
          </a:ln>
        </p:spPr>
      </p:sp>
      <p:sp>
        <p:nvSpPr>
          <p:cNvPr id="88" name="Google Shape;88;p9"/>
          <p:cNvSpPr/>
          <p:nvPr>
            <p:ph idx="14" type="pic"/>
          </p:nvPr>
        </p:nvSpPr>
        <p:spPr>
          <a:xfrm>
            <a:off x="5726372" y="5097797"/>
            <a:ext cx="1005900" cy="1005900"/>
          </a:xfrm>
          <a:prstGeom prst="rect">
            <a:avLst/>
          </a:prstGeom>
          <a:noFill/>
          <a:ln>
            <a:noFill/>
          </a:ln>
        </p:spPr>
      </p:sp>
      <p:sp>
        <p:nvSpPr>
          <p:cNvPr id="89" name="Google Shape;89;p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90" name="Google Shape;90;p9"/>
          <p:cNvSpPr txBox="1"/>
          <p:nvPr>
            <p:ph idx="15"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 insert table or chart">
  <p:cSld name="Table Option 1">
    <p:spTree>
      <p:nvGrpSpPr>
        <p:cNvPr id="91" name="Shape 91"/>
        <p:cNvGrpSpPr/>
        <p:nvPr/>
      </p:nvGrpSpPr>
      <p:grpSpPr>
        <a:xfrm>
          <a:off x="0" y="0"/>
          <a:ext cx="0" cy="0"/>
          <a:chOff x="0" y="0"/>
          <a:chExt cx="0" cy="0"/>
        </a:xfrm>
      </p:grpSpPr>
      <p:sp>
        <p:nvSpPr>
          <p:cNvPr id="92" name="Google Shape;92;p1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93" name="Google Shape;93;p10"/>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Masters/_rels/slideMaster1.xml.rels><?xml version="1.0" encoding="UTF-8" standalone="yes"?><Relationships xmlns="http://schemas.openxmlformats.org/package/2006/relationships"><Relationship Id="rId40" Type="http://schemas.openxmlformats.org/officeDocument/2006/relationships/slideLayout" Target="../slideLayouts/slideLayout38.xml"/><Relationship Id="rId20" Type="http://schemas.openxmlformats.org/officeDocument/2006/relationships/slideLayout" Target="../slideLayouts/slideLayout18.xml"/><Relationship Id="rId42" Type="http://schemas.openxmlformats.org/officeDocument/2006/relationships/theme" Target="../theme/theme2.xml"/><Relationship Id="rId41" Type="http://schemas.openxmlformats.org/officeDocument/2006/relationships/slideLayout" Target="../slideLayouts/slideLayout39.xml"/><Relationship Id="rId22" Type="http://schemas.openxmlformats.org/officeDocument/2006/relationships/slideLayout" Target="../slideLayouts/slideLayout20.xml"/><Relationship Id="rId21" Type="http://schemas.openxmlformats.org/officeDocument/2006/relationships/slideLayout" Target="../slideLayouts/slideLayout19.xml"/><Relationship Id="rId24" Type="http://schemas.openxmlformats.org/officeDocument/2006/relationships/slideLayout" Target="../slideLayouts/slideLayout22.xml"/><Relationship Id="rId23" Type="http://schemas.openxmlformats.org/officeDocument/2006/relationships/slideLayout" Target="../slideLayouts/slideLayout21.xml"/><Relationship Id="rId1" Type="http://schemas.openxmlformats.org/officeDocument/2006/relationships/image" Target="../media/image5.png"/><Relationship Id="rId2" Type="http://schemas.openxmlformats.org/officeDocument/2006/relationships/image" Target="../media/image3.png"/><Relationship Id="rId3" Type="http://schemas.openxmlformats.org/officeDocument/2006/relationships/slideLayout" Target="../slideLayouts/slideLayout1.xml"/><Relationship Id="rId4" Type="http://schemas.openxmlformats.org/officeDocument/2006/relationships/slideLayout" Target="../slideLayouts/slideLayout2.xml"/><Relationship Id="rId9" Type="http://schemas.openxmlformats.org/officeDocument/2006/relationships/slideLayout" Target="../slideLayouts/slideLayout7.xml"/><Relationship Id="rId26" Type="http://schemas.openxmlformats.org/officeDocument/2006/relationships/slideLayout" Target="../slideLayouts/slideLayout24.xml"/><Relationship Id="rId25" Type="http://schemas.openxmlformats.org/officeDocument/2006/relationships/slideLayout" Target="../slideLayouts/slideLayout23.xml"/><Relationship Id="rId28" Type="http://schemas.openxmlformats.org/officeDocument/2006/relationships/slideLayout" Target="../slideLayouts/slideLayout26.xml"/><Relationship Id="rId27" Type="http://schemas.openxmlformats.org/officeDocument/2006/relationships/slideLayout" Target="../slideLayouts/slideLayout25.xml"/><Relationship Id="rId5" Type="http://schemas.openxmlformats.org/officeDocument/2006/relationships/slideLayout" Target="../slideLayouts/slideLayout3.xml"/><Relationship Id="rId6" Type="http://schemas.openxmlformats.org/officeDocument/2006/relationships/slideLayout" Target="../slideLayouts/slideLayout4.xml"/><Relationship Id="rId29" Type="http://schemas.openxmlformats.org/officeDocument/2006/relationships/slideLayout" Target="../slideLayouts/slideLayout27.xml"/><Relationship Id="rId7" Type="http://schemas.openxmlformats.org/officeDocument/2006/relationships/slideLayout" Target="../slideLayouts/slideLayout5.xml"/><Relationship Id="rId8" Type="http://schemas.openxmlformats.org/officeDocument/2006/relationships/slideLayout" Target="../slideLayouts/slideLayout6.xml"/><Relationship Id="rId31" Type="http://schemas.openxmlformats.org/officeDocument/2006/relationships/slideLayout" Target="../slideLayouts/slideLayout29.xml"/><Relationship Id="rId30" Type="http://schemas.openxmlformats.org/officeDocument/2006/relationships/slideLayout" Target="../slideLayouts/slideLayout28.xml"/><Relationship Id="rId11" Type="http://schemas.openxmlformats.org/officeDocument/2006/relationships/slideLayout" Target="../slideLayouts/slideLayout9.xml"/><Relationship Id="rId33" Type="http://schemas.openxmlformats.org/officeDocument/2006/relationships/slideLayout" Target="../slideLayouts/slideLayout31.xml"/><Relationship Id="rId10" Type="http://schemas.openxmlformats.org/officeDocument/2006/relationships/slideLayout" Target="../slideLayouts/slideLayout8.xml"/><Relationship Id="rId32" Type="http://schemas.openxmlformats.org/officeDocument/2006/relationships/slideLayout" Target="../slideLayouts/slideLayout30.xml"/><Relationship Id="rId13" Type="http://schemas.openxmlformats.org/officeDocument/2006/relationships/slideLayout" Target="../slideLayouts/slideLayout11.xml"/><Relationship Id="rId35" Type="http://schemas.openxmlformats.org/officeDocument/2006/relationships/slideLayout" Target="../slideLayouts/slideLayout33.xml"/><Relationship Id="rId12" Type="http://schemas.openxmlformats.org/officeDocument/2006/relationships/slideLayout" Target="../slideLayouts/slideLayout10.xml"/><Relationship Id="rId34" Type="http://schemas.openxmlformats.org/officeDocument/2006/relationships/slideLayout" Target="../slideLayouts/slideLayout32.xml"/><Relationship Id="rId15" Type="http://schemas.openxmlformats.org/officeDocument/2006/relationships/slideLayout" Target="../slideLayouts/slideLayout13.xml"/><Relationship Id="rId37" Type="http://schemas.openxmlformats.org/officeDocument/2006/relationships/slideLayout" Target="../slideLayouts/slideLayout35.xml"/><Relationship Id="rId14" Type="http://schemas.openxmlformats.org/officeDocument/2006/relationships/slideLayout" Target="../slideLayouts/slideLayout12.xml"/><Relationship Id="rId36" Type="http://schemas.openxmlformats.org/officeDocument/2006/relationships/slideLayout" Target="../slideLayouts/slideLayout34.xml"/><Relationship Id="rId17" Type="http://schemas.openxmlformats.org/officeDocument/2006/relationships/slideLayout" Target="../slideLayouts/slideLayout15.xml"/><Relationship Id="rId39" Type="http://schemas.openxmlformats.org/officeDocument/2006/relationships/slideLayout" Target="../slideLayouts/slideLayout37.xml"/><Relationship Id="rId16" Type="http://schemas.openxmlformats.org/officeDocument/2006/relationships/slideLayout" Target="../slideLayouts/slideLayout14.xml"/><Relationship Id="rId38" Type="http://schemas.openxmlformats.org/officeDocument/2006/relationships/slideLayout" Target="../slideLayouts/slideLayout36.xml"/><Relationship Id="rId19" Type="http://schemas.openxmlformats.org/officeDocument/2006/relationships/slideLayout" Target="../slideLayouts/slideLayout17.xml"/><Relationship Id="rId18" Type="http://schemas.openxmlformats.org/officeDocument/2006/relationships/slideLayout" Target="../slideLayouts/slideLayout16.xml"/></Relationships>
</file>

<file path=ppt/slideMasters/_rels/slideMaster2.xml.rels><?xml version="1.0" encoding="UTF-8" standalone="yes"?><Relationships xmlns="http://schemas.openxmlformats.org/package/2006/relationships"><Relationship Id="rId40" Type="http://schemas.openxmlformats.org/officeDocument/2006/relationships/slideLayout" Target="../slideLayouts/slideLayout77.xml"/><Relationship Id="rId20" Type="http://schemas.openxmlformats.org/officeDocument/2006/relationships/slideLayout" Target="../slideLayouts/slideLayout57.xml"/><Relationship Id="rId42" Type="http://schemas.openxmlformats.org/officeDocument/2006/relationships/theme" Target="../theme/theme3.xml"/><Relationship Id="rId41" Type="http://schemas.openxmlformats.org/officeDocument/2006/relationships/slideLayout" Target="../slideLayouts/slideLayout78.xml"/><Relationship Id="rId22" Type="http://schemas.openxmlformats.org/officeDocument/2006/relationships/slideLayout" Target="../slideLayouts/slideLayout59.xml"/><Relationship Id="rId21" Type="http://schemas.openxmlformats.org/officeDocument/2006/relationships/slideLayout" Target="../slideLayouts/slideLayout58.xml"/><Relationship Id="rId24" Type="http://schemas.openxmlformats.org/officeDocument/2006/relationships/slideLayout" Target="../slideLayouts/slideLayout61.xml"/><Relationship Id="rId23" Type="http://schemas.openxmlformats.org/officeDocument/2006/relationships/slideLayout" Target="../slideLayouts/slideLayout60.xml"/><Relationship Id="rId1" Type="http://schemas.openxmlformats.org/officeDocument/2006/relationships/image" Target="../media/image5.png"/><Relationship Id="rId2" Type="http://schemas.openxmlformats.org/officeDocument/2006/relationships/image" Target="../media/image3.png"/><Relationship Id="rId3" Type="http://schemas.openxmlformats.org/officeDocument/2006/relationships/slideLayout" Target="../slideLayouts/slideLayout40.xml"/><Relationship Id="rId4" Type="http://schemas.openxmlformats.org/officeDocument/2006/relationships/slideLayout" Target="../slideLayouts/slideLayout41.xml"/><Relationship Id="rId9" Type="http://schemas.openxmlformats.org/officeDocument/2006/relationships/slideLayout" Target="../slideLayouts/slideLayout46.xml"/><Relationship Id="rId26" Type="http://schemas.openxmlformats.org/officeDocument/2006/relationships/slideLayout" Target="../slideLayouts/slideLayout63.xml"/><Relationship Id="rId25" Type="http://schemas.openxmlformats.org/officeDocument/2006/relationships/slideLayout" Target="../slideLayouts/slideLayout62.xml"/><Relationship Id="rId28" Type="http://schemas.openxmlformats.org/officeDocument/2006/relationships/slideLayout" Target="../slideLayouts/slideLayout65.xml"/><Relationship Id="rId27" Type="http://schemas.openxmlformats.org/officeDocument/2006/relationships/slideLayout" Target="../slideLayouts/slideLayout64.xml"/><Relationship Id="rId5" Type="http://schemas.openxmlformats.org/officeDocument/2006/relationships/slideLayout" Target="../slideLayouts/slideLayout42.xml"/><Relationship Id="rId6" Type="http://schemas.openxmlformats.org/officeDocument/2006/relationships/slideLayout" Target="../slideLayouts/slideLayout43.xml"/><Relationship Id="rId29" Type="http://schemas.openxmlformats.org/officeDocument/2006/relationships/slideLayout" Target="../slideLayouts/slideLayout66.xml"/><Relationship Id="rId7" Type="http://schemas.openxmlformats.org/officeDocument/2006/relationships/slideLayout" Target="../slideLayouts/slideLayout44.xml"/><Relationship Id="rId8" Type="http://schemas.openxmlformats.org/officeDocument/2006/relationships/slideLayout" Target="../slideLayouts/slideLayout45.xml"/><Relationship Id="rId31" Type="http://schemas.openxmlformats.org/officeDocument/2006/relationships/slideLayout" Target="../slideLayouts/slideLayout68.xml"/><Relationship Id="rId30" Type="http://schemas.openxmlformats.org/officeDocument/2006/relationships/slideLayout" Target="../slideLayouts/slideLayout67.xml"/><Relationship Id="rId11" Type="http://schemas.openxmlformats.org/officeDocument/2006/relationships/slideLayout" Target="../slideLayouts/slideLayout48.xml"/><Relationship Id="rId33" Type="http://schemas.openxmlformats.org/officeDocument/2006/relationships/slideLayout" Target="../slideLayouts/slideLayout70.xml"/><Relationship Id="rId10" Type="http://schemas.openxmlformats.org/officeDocument/2006/relationships/slideLayout" Target="../slideLayouts/slideLayout47.xml"/><Relationship Id="rId32" Type="http://schemas.openxmlformats.org/officeDocument/2006/relationships/slideLayout" Target="../slideLayouts/slideLayout69.xml"/><Relationship Id="rId13" Type="http://schemas.openxmlformats.org/officeDocument/2006/relationships/slideLayout" Target="../slideLayouts/slideLayout50.xml"/><Relationship Id="rId35" Type="http://schemas.openxmlformats.org/officeDocument/2006/relationships/slideLayout" Target="../slideLayouts/slideLayout72.xml"/><Relationship Id="rId12" Type="http://schemas.openxmlformats.org/officeDocument/2006/relationships/slideLayout" Target="../slideLayouts/slideLayout49.xml"/><Relationship Id="rId34" Type="http://schemas.openxmlformats.org/officeDocument/2006/relationships/slideLayout" Target="../slideLayouts/slideLayout71.xml"/><Relationship Id="rId15" Type="http://schemas.openxmlformats.org/officeDocument/2006/relationships/slideLayout" Target="../slideLayouts/slideLayout52.xml"/><Relationship Id="rId37" Type="http://schemas.openxmlformats.org/officeDocument/2006/relationships/slideLayout" Target="../slideLayouts/slideLayout74.xml"/><Relationship Id="rId14" Type="http://schemas.openxmlformats.org/officeDocument/2006/relationships/slideLayout" Target="../slideLayouts/slideLayout51.xml"/><Relationship Id="rId36" Type="http://schemas.openxmlformats.org/officeDocument/2006/relationships/slideLayout" Target="../slideLayouts/slideLayout73.xml"/><Relationship Id="rId17" Type="http://schemas.openxmlformats.org/officeDocument/2006/relationships/slideLayout" Target="../slideLayouts/slideLayout54.xml"/><Relationship Id="rId39" Type="http://schemas.openxmlformats.org/officeDocument/2006/relationships/slideLayout" Target="../slideLayouts/slideLayout76.xml"/><Relationship Id="rId16" Type="http://schemas.openxmlformats.org/officeDocument/2006/relationships/slideLayout" Target="../slideLayouts/slideLayout53.xml"/><Relationship Id="rId38" Type="http://schemas.openxmlformats.org/officeDocument/2006/relationships/slideLayout" Target="../slideLayouts/slideLayout75.xml"/><Relationship Id="rId19" Type="http://schemas.openxmlformats.org/officeDocument/2006/relationships/slideLayout" Target="../slideLayouts/slideLayout56.xml"/><Relationship Id="rId18" Type="http://schemas.openxmlformats.org/officeDocument/2006/relationships/slideLayout" Target="../slideLayouts/slideLayout55.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2"/>
        </a:solidFill>
      </p:bgPr>
    </p:bg>
    <p:spTree>
      <p:nvGrpSpPr>
        <p:cNvPr id="9" name="Shape 9"/>
        <p:cNvGrpSpPr/>
        <p:nvPr/>
      </p:nvGrpSpPr>
      <p:grpSpPr>
        <a:xfrm>
          <a:off x="0" y="0"/>
          <a:ext cx="0" cy="0"/>
          <a:chOff x="0" y="0"/>
          <a:chExt cx="0" cy="0"/>
        </a:xfrm>
      </p:grpSpPr>
      <p:sp>
        <p:nvSpPr>
          <p:cNvPr id="10" name="Google Shape;10;p1"/>
          <p:cNvSpPr txBox="1"/>
          <p:nvPr/>
        </p:nvSpPr>
        <p:spPr>
          <a:xfrm>
            <a:off x="8925950" y="6511450"/>
            <a:ext cx="2493900" cy="182400"/>
          </a:xfrm>
          <a:prstGeom prst="rect">
            <a:avLst/>
          </a:prstGeom>
          <a:noFill/>
          <a:ln>
            <a:noFill/>
          </a:ln>
        </p:spPr>
        <p:txBody>
          <a:bodyPr anchorCtr="0" anchor="b" bIns="45700" lIns="0" spcFirstLastPara="1" rIns="91425" wrap="square" tIns="45700">
            <a:spAutoFit/>
          </a:bodyPr>
          <a:lstStyle/>
          <a:p>
            <a:pPr indent="0" lvl="0" marL="0" marR="0" rtl="0" algn="r">
              <a:lnSpc>
                <a:spcPct val="90000"/>
              </a:lnSpc>
              <a:spcBef>
                <a:spcPts val="0"/>
              </a:spcBef>
              <a:spcAft>
                <a:spcPts val="0"/>
              </a:spcAft>
              <a:buClr>
                <a:srgbClr val="000000"/>
              </a:buClr>
              <a:buSzPts val="736"/>
              <a:buFont typeface="Arial"/>
              <a:buNone/>
            </a:pPr>
            <a:r>
              <a:rPr b="0" i="0" lang="en-US" sz="650" u="none" cap="none" strike="noStrike">
                <a:solidFill>
                  <a:srgbClr val="5E5E5E"/>
                </a:solidFill>
                <a:latin typeface="Plus Jakarta Sans Light"/>
                <a:ea typeface="Plus Jakarta Sans Light"/>
                <a:cs typeface="Plus Jakarta Sans Light"/>
                <a:sym typeface="Plus Jakarta Sans Light"/>
              </a:rPr>
              <a:t>© 2023  All rights reserved. Confidential and Proprietary</a:t>
            </a:r>
            <a:endParaRPr b="0" i="0" sz="650" u="none" cap="none" strike="noStrike">
              <a:solidFill>
                <a:srgbClr val="5E5E5E"/>
              </a:solidFill>
              <a:latin typeface="Plus Jakarta Sans Light"/>
              <a:ea typeface="Plus Jakarta Sans Light"/>
              <a:cs typeface="Plus Jakarta Sans Light"/>
              <a:sym typeface="Plus Jakarta Sans Light"/>
            </a:endParaRPr>
          </a:p>
        </p:txBody>
      </p:sp>
      <p:pic>
        <p:nvPicPr>
          <p:cNvPr id="11" name="Google Shape;11;p1"/>
          <p:cNvPicPr preferRelativeResize="0"/>
          <p:nvPr/>
        </p:nvPicPr>
        <p:blipFill rotWithShape="1">
          <a:blip r:embed="rId1">
            <a:alphaModFix/>
          </a:blip>
          <a:srcRect b="0" l="0" r="0" t="0"/>
          <a:stretch/>
        </p:blipFill>
        <p:spPr>
          <a:xfrm>
            <a:off x="7976714" y="6483700"/>
            <a:ext cx="1008234" cy="237900"/>
          </a:xfrm>
          <a:prstGeom prst="rect">
            <a:avLst/>
          </a:prstGeom>
          <a:noFill/>
          <a:ln>
            <a:noFill/>
          </a:ln>
        </p:spPr>
      </p:pic>
      <p:pic>
        <p:nvPicPr>
          <p:cNvPr id="12" name="Google Shape;12;p1"/>
          <p:cNvPicPr preferRelativeResize="0"/>
          <p:nvPr/>
        </p:nvPicPr>
        <p:blipFill rotWithShape="1">
          <a:blip r:embed="rId2">
            <a:alphaModFix amt="60000"/>
          </a:blip>
          <a:srcRect b="0" l="0" r="0" t="0"/>
          <a:stretch/>
        </p:blipFill>
        <p:spPr>
          <a:xfrm>
            <a:off x="8623469" y="152400"/>
            <a:ext cx="3469251" cy="6355351"/>
          </a:xfrm>
          <a:prstGeom prst="rect">
            <a:avLst/>
          </a:prstGeom>
          <a:noFill/>
          <a:ln>
            <a:noFill/>
          </a:ln>
        </p:spPr>
      </p:pic>
      <p:sp>
        <p:nvSpPr>
          <p:cNvPr id="13" name="Google Shape;13;p1"/>
          <p:cNvSpPr txBox="1"/>
          <p:nvPr>
            <p:ph idx="12" type="sldNum"/>
          </p:nvPr>
        </p:nvSpPr>
        <p:spPr>
          <a:xfrm>
            <a:off x="11678856" y="6420099"/>
            <a:ext cx="414000" cy="365100"/>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1pPr>
            <a:lvl2pPr indent="0" lvl="1"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2pPr>
            <a:lvl3pPr indent="0" lvl="2"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3pPr>
            <a:lvl4pPr indent="0" lvl="3"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4pPr>
            <a:lvl5pPr indent="0" lvl="4"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5pPr>
            <a:lvl6pPr indent="0" lvl="5"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6pPr>
            <a:lvl7pPr indent="0" lvl="6"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7pPr>
            <a:lvl8pPr indent="0" lvl="7"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8pPr>
            <a:lvl9pPr indent="0" lvl="8"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8" r:id="rId3"/>
    <p:sldLayoutId id="2147483649" r:id="rId4"/>
    <p:sldLayoutId id="2147483650" r:id="rId5"/>
    <p:sldLayoutId id="2147483651" r:id="rId6"/>
    <p:sldLayoutId id="2147483652" r:id="rId7"/>
    <p:sldLayoutId id="2147483653" r:id="rId8"/>
    <p:sldLayoutId id="2147483654" r:id="rId9"/>
    <p:sldLayoutId id="2147483655" r:id="rId10"/>
    <p:sldLayoutId id="2147483656" r:id="rId11"/>
    <p:sldLayoutId id="2147483657" r:id="rId12"/>
    <p:sldLayoutId id="2147483658" r:id="rId13"/>
    <p:sldLayoutId id="2147483659" r:id="rId14"/>
    <p:sldLayoutId id="2147483660" r:id="rId15"/>
    <p:sldLayoutId id="2147483661" r:id="rId16"/>
    <p:sldLayoutId id="2147483662" r:id="rId17"/>
    <p:sldLayoutId id="2147483663" r:id="rId18"/>
    <p:sldLayoutId id="2147483664" r:id="rId19"/>
    <p:sldLayoutId id="2147483665" r:id="rId20"/>
    <p:sldLayoutId id="2147483666" r:id="rId21"/>
    <p:sldLayoutId id="2147483667" r:id="rId22"/>
    <p:sldLayoutId id="2147483668" r:id="rId23"/>
    <p:sldLayoutId id="2147483669" r:id="rId24"/>
    <p:sldLayoutId id="2147483670" r:id="rId25"/>
    <p:sldLayoutId id="2147483671" r:id="rId26"/>
    <p:sldLayoutId id="2147483672" r:id="rId27"/>
    <p:sldLayoutId id="2147483673" r:id="rId28"/>
    <p:sldLayoutId id="2147483674" r:id="rId29"/>
    <p:sldLayoutId id="2147483675" r:id="rId30"/>
    <p:sldLayoutId id="2147483676" r:id="rId31"/>
    <p:sldLayoutId id="2147483677" r:id="rId32"/>
    <p:sldLayoutId id="2147483678" r:id="rId33"/>
    <p:sldLayoutId id="2147483679" r:id="rId34"/>
    <p:sldLayoutId id="2147483680" r:id="rId35"/>
    <p:sldLayoutId id="2147483681" r:id="rId36"/>
    <p:sldLayoutId id="2147483682" r:id="rId37"/>
    <p:sldLayoutId id="2147483683" r:id="rId38"/>
    <p:sldLayoutId id="2147483684" r:id="rId39"/>
    <p:sldLayoutId id="2147483685" r:id="rId40"/>
    <p:sldLayoutId id="2147483686" r:id="rId4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3995">
          <p15:clr>
            <a:srgbClr val="EA4335"/>
          </p15:clr>
        </p15:guide>
      </p15:sldGuideLst>
    </p:ext>
  </p:extLst>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2"/>
        </a:solidFill>
      </p:bgPr>
    </p:bg>
    <p:spTree>
      <p:nvGrpSpPr>
        <p:cNvPr id="388" name="Shape 388"/>
        <p:cNvGrpSpPr/>
        <p:nvPr/>
      </p:nvGrpSpPr>
      <p:grpSpPr>
        <a:xfrm>
          <a:off x="0" y="0"/>
          <a:ext cx="0" cy="0"/>
          <a:chOff x="0" y="0"/>
          <a:chExt cx="0" cy="0"/>
        </a:xfrm>
      </p:grpSpPr>
      <p:sp>
        <p:nvSpPr>
          <p:cNvPr id="389" name="Google Shape;389;p41"/>
          <p:cNvSpPr txBox="1"/>
          <p:nvPr/>
        </p:nvSpPr>
        <p:spPr>
          <a:xfrm>
            <a:off x="8925950" y="6511450"/>
            <a:ext cx="2493900" cy="182400"/>
          </a:xfrm>
          <a:prstGeom prst="rect">
            <a:avLst/>
          </a:prstGeom>
          <a:noFill/>
          <a:ln>
            <a:noFill/>
          </a:ln>
        </p:spPr>
        <p:txBody>
          <a:bodyPr anchorCtr="0" anchor="b" bIns="45700" lIns="0" spcFirstLastPara="1" rIns="91425" wrap="square" tIns="45700">
            <a:spAutoFit/>
          </a:bodyPr>
          <a:lstStyle/>
          <a:p>
            <a:pPr indent="0" lvl="0" marL="0" marR="0" rtl="0" algn="r">
              <a:lnSpc>
                <a:spcPct val="90000"/>
              </a:lnSpc>
              <a:spcBef>
                <a:spcPts val="0"/>
              </a:spcBef>
              <a:spcAft>
                <a:spcPts val="0"/>
              </a:spcAft>
              <a:buClr>
                <a:srgbClr val="000000"/>
              </a:buClr>
              <a:buSzPts val="736"/>
              <a:buFont typeface="Arial"/>
              <a:buNone/>
            </a:pPr>
            <a:r>
              <a:rPr b="0" i="0" lang="en-US" sz="650" u="none" cap="none" strike="noStrike">
                <a:solidFill>
                  <a:srgbClr val="5E5E5E"/>
                </a:solidFill>
                <a:latin typeface="Plus Jakarta Sans Light"/>
                <a:ea typeface="Plus Jakarta Sans Light"/>
                <a:cs typeface="Plus Jakarta Sans Light"/>
                <a:sym typeface="Plus Jakarta Sans Light"/>
              </a:rPr>
              <a:t>© 2023  All rights reserved. Confidential and Proprietary</a:t>
            </a:r>
            <a:endParaRPr b="0" i="0" sz="650" u="none" cap="none" strike="noStrike">
              <a:solidFill>
                <a:srgbClr val="5E5E5E"/>
              </a:solidFill>
              <a:latin typeface="Plus Jakarta Sans Light"/>
              <a:ea typeface="Plus Jakarta Sans Light"/>
              <a:cs typeface="Plus Jakarta Sans Light"/>
              <a:sym typeface="Plus Jakarta Sans Light"/>
            </a:endParaRPr>
          </a:p>
        </p:txBody>
      </p:sp>
      <p:pic>
        <p:nvPicPr>
          <p:cNvPr id="390" name="Google Shape;390;p41"/>
          <p:cNvPicPr preferRelativeResize="0"/>
          <p:nvPr/>
        </p:nvPicPr>
        <p:blipFill rotWithShape="1">
          <a:blip r:embed="rId1">
            <a:alphaModFix/>
          </a:blip>
          <a:srcRect b="0" l="0" r="0" t="0"/>
          <a:stretch/>
        </p:blipFill>
        <p:spPr>
          <a:xfrm>
            <a:off x="7976714" y="6483700"/>
            <a:ext cx="1008234" cy="237900"/>
          </a:xfrm>
          <a:prstGeom prst="rect">
            <a:avLst/>
          </a:prstGeom>
          <a:noFill/>
          <a:ln>
            <a:noFill/>
          </a:ln>
        </p:spPr>
      </p:pic>
      <p:pic>
        <p:nvPicPr>
          <p:cNvPr id="391" name="Google Shape;391;p41"/>
          <p:cNvPicPr preferRelativeResize="0"/>
          <p:nvPr/>
        </p:nvPicPr>
        <p:blipFill rotWithShape="1">
          <a:blip r:embed="rId2">
            <a:alphaModFix amt="60000"/>
          </a:blip>
          <a:srcRect b="0" l="0" r="0" t="0"/>
          <a:stretch/>
        </p:blipFill>
        <p:spPr>
          <a:xfrm>
            <a:off x="8623469" y="152400"/>
            <a:ext cx="3469251" cy="6355350"/>
          </a:xfrm>
          <a:prstGeom prst="rect">
            <a:avLst/>
          </a:prstGeom>
          <a:noFill/>
          <a:ln>
            <a:noFill/>
          </a:ln>
        </p:spPr>
      </p:pic>
      <p:sp>
        <p:nvSpPr>
          <p:cNvPr id="392" name="Google Shape;392;p41"/>
          <p:cNvSpPr txBox="1"/>
          <p:nvPr>
            <p:ph idx="12" type="sldNum"/>
          </p:nvPr>
        </p:nvSpPr>
        <p:spPr>
          <a:xfrm>
            <a:off x="11678856" y="6420099"/>
            <a:ext cx="414000" cy="365100"/>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1pPr>
            <a:lvl2pPr indent="0" lvl="1"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2pPr>
            <a:lvl3pPr indent="0" lvl="2"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3pPr>
            <a:lvl4pPr indent="0" lvl="3"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4pPr>
            <a:lvl5pPr indent="0" lvl="4"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5pPr>
            <a:lvl6pPr indent="0" lvl="5"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6pPr>
            <a:lvl7pPr indent="0" lvl="6"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7pPr>
            <a:lvl8pPr indent="0" lvl="7"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8pPr>
            <a:lvl9pPr indent="0" lvl="8"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 id="2147483696" r:id="rId12"/>
    <p:sldLayoutId id="2147483697" r:id="rId13"/>
    <p:sldLayoutId id="2147483698" r:id="rId14"/>
    <p:sldLayoutId id="2147483699" r:id="rId15"/>
    <p:sldLayoutId id="2147483700" r:id="rId16"/>
    <p:sldLayoutId id="2147483701" r:id="rId17"/>
    <p:sldLayoutId id="2147483702" r:id="rId18"/>
    <p:sldLayoutId id="2147483703" r:id="rId19"/>
    <p:sldLayoutId id="2147483704" r:id="rId20"/>
    <p:sldLayoutId id="2147483705" r:id="rId21"/>
    <p:sldLayoutId id="2147483706" r:id="rId22"/>
    <p:sldLayoutId id="2147483707" r:id="rId23"/>
    <p:sldLayoutId id="2147483708" r:id="rId24"/>
    <p:sldLayoutId id="2147483709" r:id="rId25"/>
    <p:sldLayoutId id="2147483710" r:id="rId26"/>
    <p:sldLayoutId id="2147483711" r:id="rId27"/>
    <p:sldLayoutId id="2147483712" r:id="rId28"/>
    <p:sldLayoutId id="2147483713" r:id="rId29"/>
    <p:sldLayoutId id="2147483714" r:id="rId30"/>
    <p:sldLayoutId id="2147483715" r:id="rId31"/>
    <p:sldLayoutId id="2147483716" r:id="rId32"/>
    <p:sldLayoutId id="2147483717" r:id="rId33"/>
    <p:sldLayoutId id="2147483718" r:id="rId34"/>
    <p:sldLayoutId id="2147483719" r:id="rId35"/>
    <p:sldLayoutId id="2147483720" r:id="rId36"/>
    <p:sldLayoutId id="2147483721" r:id="rId37"/>
    <p:sldLayoutId id="2147483722" r:id="rId38"/>
    <p:sldLayoutId id="2147483723" r:id="rId39"/>
    <p:sldLayoutId id="2147483724" r:id="rId40"/>
    <p:sldLayoutId id="2147483725" r:id="rId4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3995">
          <p15:clr>
            <a:srgbClr val="EA4335"/>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29.png"/><Relationship Id="rId4" Type="http://schemas.openxmlformats.org/officeDocument/2006/relationships/image" Target="../media/image41.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5.xml"/><Relationship Id="rId2" Type="http://schemas.openxmlformats.org/officeDocument/2006/relationships/notesSlide" Target="../notesSlides/notesSlide10.xml"/><Relationship Id="rId3" Type="http://schemas.openxmlformats.org/officeDocument/2006/relationships/image" Target="../media/image43.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1.xml"/><Relationship Id="rId3" Type="http://schemas.openxmlformats.org/officeDocument/2006/relationships/image" Target="../media/image18.png"/><Relationship Id="rId4" Type="http://schemas.openxmlformats.org/officeDocument/2006/relationships/hyperlink" Target="https://schl41demo.staywellhealthlibrary.com/Search/1,2889" TargetMode="External"/><Relationship Id="rId5" Type="http://schemas.openxmlformats.org/officeDocument/2006/relationships/hyperlink" Target="https://schl41demo.staywellhealthlibrary.com/Search/134,130" TargetMode="External"/><Relationship Id="rId6" Type="http://schemas.openxmlformats.org/officeDocument/2006/relationships/hyperlink" Target="https://schl41demo.staywellhealthlibrary.com/Search/134,130" TargetMode="External"/><Relationship Id="rId7" Type="http://schemas.openxmlformats.org/officeDocument/2006/relationships/hyperlink" Target="https://schl41demo.staywellhealthlibrary.com/Search/134,130" TargetMode="Externa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2.xml"/><Relationship Id="rId3" Type="http://schemas.openxmlformats.org/officeDocument/2006/relationships/hyperlink" Target="https://schl41demo.staywellhealthlibrary.com/Search/85,P00921" TargetMode="External"/><Relationship Id="rId4" Type="http://schemas.openxmlformats.org/officeDocument/2006/relationships/hyperlink" Target="https://schl41demo.staywellhealthlibrary.com/spanish/Search/85,P04018" TargetMode="External"/><Relationship Id="rId5" Type="http://schemas.openxmlformats.org/officeDocument/2006/relationships/image" Target="../media/image38.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3.xml"/><Relationship Id="rId3" Type="http://schemas.openxmlformats.org/officeDocument/2006/relationships/image" Target="../media/image33.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5.xml"/><Relationship Id="rId2" Type="http://schemas.openxmlformats.org/officeDocument/2006/relationships/notesSlide" Target="../notesSlides/notesSlide14.xml"/><Relationship Id="rId3" Type="http://schemas.openxmlformats.org/officeDocument/2006/relationships/image" Target="../media/image42.jpg"/><Relationship Id="rId4" Type="http://schemas.openxmlformats.org/officeDocument/2006/relationships/hyperlink" Target="https://krameshelp.webmdignite.com/" TargetMode="Externa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5.xml"/><Relationship Id="rId3" Type="http://schemas.openxmlformats.org/officeDocument/2006/relationships/image" Target="../media/image44.png"/><Relationship Id="rId4" Type="http://schemas.openxmlformats.org/officeDocument/2006/relationships/image" Target="../media/image38.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2.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8.xml"/><Relationship Id="rId2" Type="http://schemas.openxmlformats.org/officeDocument/2006/relationships/notesSlide" Target="../notesSlides/notesSlide17.xml"/><Relationship Id="rId3" Type="http://schemas.openxmlformats.org/officeDocument/2006/relationships/hyperlink" Target="https://krameshelp.webmdignite.com/" TargetMode="External"/><Relationship Id="rId4" Type="http://schemas.openxmlformats.org/officeDocument/2006/relationships/hyperlink" Target="https://krameshelp.webmdignite.com/" TargetMode="External"/><Relationship Id="rId5" Type="http://schemas.openxmlformats.org/officeDocument/2006/relationships/hyperlink" Target="https://krameshelp.webmdignite.com/" TargetMode="External"/><Relationship Id="rId6" Type="http://schemas.openxmlformats.org/officeDocument/2006/relationships/hyperlink" Target="https://krameshelp.webmdignite.com/" TargetMode="External"/><Relationship Id="rId7" Type="http://schemas.openxmlformats.org/officeDocument/2006/relationships/image" Target="../media/image18.png"/><Relationship Id="rId8" Type="http://schemas.openxmlformats.org/officeDocument/2006/relationships/image" Target="../media/image37.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2.xml"/><Relationship Id="rId3" Type="http://schemas.openxmlformats.org/officeDocument/2006/relationships/image" Target="../media/image40.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3.xml"/><Relationship Id="rId3" Type="http://schemas.openxmlformats.org/officeDocument/2006/relationships/image" Target="../media/image27.png"/><Relationship Id="rId4" Type="http://schemas.openxmlformats.org/officeDocument/2006/relationships/image" Target="../media/image17.png"/><Relationship Id="rId5" Type="http://schemas.openxmlformats.org/officeDocument/2006/relationships/image" Target="../media/image16.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8.xml"/><Relationship Id="rId2" Type="http://schemas.openxmlformats.org/officeDocument/2006/relationships/notesSlide" Target="../notesSlides/notesSlide4.xml"/><Relationship Id="rId3" Type="http://schemas.openxmlformats.org/officeDocument/2006/relationships/hyperlink" Target="https://krameshelp.webmdignite.com/" TargetMode="External"/><Relationship Id="rId4" Type="http://schemas.openxmlformats.org/officeDocument/2006/relationships/hyperlink" Target="https://krameshelp.webmdignite.com/" TargetMode="External"/><Relationship Id="rId5" Type="http://schemas.openxmlformats.org/officeDocument/2006/relationships/hyperlink" Target="https://krameshelp.webmdignite.com/" TargetMode="External"/><Relationship Id="rId6" Type="http://schemas.openxmlformats.org/officeDocument/2006/relationships/hyperlink" Target="https://krameshelp.webmdignite.com/" TargetMode="External"/><Relationship Id="rId7" Type="http://schemas.openxmlformats.org/officeDocument/2006/relationships/image" Target="../media/image18.png"/><Relationship Id="rId8" Type="http://schemas.openxmlformats.org/officeDocument/2006/relationships/image" Target="../media/image37.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5.xml"/><Relationship Id="rId2" Type="http://schemas.openxmlformats.org/officeDocument/2006/relationships/notesSlide" Target="../notesSlides/notesSlide5.xml"/><Relationship Id="rId3" Type="http://schemas.openxmlformats.org/officeDocument/2006/relationships/image" Target="../media/image22.jpg"/><Relationship Id="rId4" Type="http://schemas.openxmlformats.org/officeDocument/2006/relationships/hyperlink" Target="https://krameshelp.webmdignite.com/"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6.xml"/><Relationship Id="rId3" Type="http://schemas.openxmlformats.org/officeDocument/2006/relationships/image" Target="../media/image38.png"/><Relationship Id="rId4" Type="http://schemas.openxmlformats.org/officeDocument/2006/relationships/hyperlink" Target="https://schl41demo.staywellhealthlibrary.com/Search/85,P00932" TargetMode="External"/><Relationship Id="rId9" Type="http://schemas.openxmlformats.org/officeDocument/2006/relationships/image" Target="../media/image23.png"/><Relationship Id="rId5" Type="http://schemas.openxmlformats.org/officeDocument/2006/relationships/hyperlink" Target="https://schl41demo.staywellhealthlibrary.com/spanish/Search/85,P04029" TargetMode="External"/><Relationship Id="rId6" Type="http://schemas.openxmlformats.org/officeDocument/2006/relationships/hyperlink" Target="https://schl41demo.staywellhealthlibrary.com/Search/42,OsteoporosisMRA" TargetMode="External"/><Relationship Id="rId7" Type="http://schemas.openxmlformats.org/officeDocument/2006/relationships/hyperlink" Target="https://schl41demo.staywellhealthlibrary.com/Search/92,P07664" TargetMode="External"/><Relationship Id="rId8" Type="http://schemas.openxmlformats.org/officeDocument/2006/relationships/hyperlink" Target="https://schl41demo.staywellhealthlibrary.com/spanish/Search/92,P09171" TargetMode="External"/><Relationship Id="rId11" Type="http://schemas.openxmlformats.org/officeDocument/2006/relationships/image" Target="../media/image24.jpg"/><Relationship Id="rId10" Type="http://schemas.openxmlformats.org/officeDocument/2006/relationships/image" Target="../media/image28.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7.xml"/><Relationship Id="rId3" Type="http://schemas.openxmlformats.org/officeDocument/2006/relationships/hyperlink" Target="https://schl41demo.staywellhealthlibrary.com/Search/1,24155" TargetMode="External"/><Relationship Id="rId4" Type="http://schemas.openxmlformats.org/officeDocument/2006/relationships/hyperlink" Target="https://schl41demo.staywellhealthlibrary.com/Search/1,1864" TargetMode="External"/><Relationship Id="rId5" Type="http://schemas.openxmlformats.org/officeDocument/2006/relationships/image" Target="../media/image18.png"/><Relationship Id="rId6" Type="http://schemas.openxmlformats.org/officeDocument/2006/relationships/image" Target="../media/image25.png"/><Relationship Id="rId7" Type="http://schemas.openxmlformats.org/officeDocument/2006/relationships/image" Target="../media/image26.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8.xml"/><Relationship Id="rId3" Type="http://schemas.openxmlformats.org/officeDocument/2006/relationships/hyperlink" Target="https://schl41demo.staywellhealthlibrary.com/Search/1,2453" TargetMode="External"/><Relationship Id="rId4" Type="http://schemas.openxmlformats.org/officeDocument/2006/relationships/hyperlink" Target="https://schl41demo.staywellhealthlibrary.com/MultimediaRoom/VideoLibrary/?e=0#player:138,w1409" TargetMode="External"/><Relationship Id="rId9" Type="http://schemas.openxmlformats.org/officeDocument/2006/relationships/image" Target="../media/image34.png"/><Relationship Id="rId5" Type="http://schemas.openxmlformats.org/officeDocument/2006/relationships/hyperlink" Target="https://schl41demo.staywellhealthlibrary.com/Spanish/VideoLibrary/?e=0#player:138,w1410" TargetMode="External"/><Relationship Id="rId6" Type="http://schemas.openxmlformats.org/officeDocument/2006/relationships/hyperlink" Target="https://schl41demo.staywellhealthlibrary.com/Search/40,Calcium2Quiz" TargetMode="External"/><Relationship Id="rId7" Type="http://schemas.openxmlformats.org/officeDocument/2006/relationships/image" Target="../media/image38.png"/><Relationship Id="rId8" Type="http://schemas.openxmlformats.org/officeDocument/2006/relationships/image" Target="../media/image32.png"/><Relationship Id="rId10" Type="http://schemas.openxmlformats.org/officeDocument/2006/relationships/image" Target="../media/image36.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9.xml"/><Relationship Id="rId3" Type="http://schemas.openxmlformats.org/officeDocument/2006/relationships/hyperlink" Target="https://schl41demo.staywellhealthlibrary.com/Search/85,P00925" TargetMode="External"/><Relationship Id="rId4" Type="http://schemas.openxmlformats.org/officeDocument/2006/relationships/hyperlink" Target="https://schl41demo.staywellhealthlibrary.com/Spanish/Search/85,P04022" TargetMode="External"/><Relationship Id="rId9" Type="http://schemas.openxmlformats.org/officeDocument/2006/relationships/image" Target="../media/image30.png"/><Relationship Id="rId5" Type="http://schemas.openxmlformats.org/officeDocument/2006/relationships/hyperlink" Target="https://schl41demo.staywellhealthlibrary.com/Search/40,OsteoarthritisQuiz" TargetMode="External"/><Relationship Id="rId6" Type="http://schemas.openxmlformats.org/officeDocument/2006/relationships/hyperlink" Target="https://schl41demo.staywellhealthlibrary.com/Spanish/Search/40,OsteoarthritisQuiz_ES" TargetMode="External"/><Relationship Id="rId7" Type="http://schemas.openxmlformats.org/officeDocument/2006/relationships/hyperlink" Target="https://schl41demo.staywellhealthlibrary.com/Search/1,4457" TargetMode="External"/><Relationship Id="rId8" Type="http://schemas.openxmlformats.org/officeDocument/2006/relationships/image" Target="../media/image18.png"/><Relationship Id="rId11" Type="http://schemas.openxmlformats.org/officeDocument/2006/relationships/image" Target="../media/image35.png"/><Relationship Id="rId10" Type="http://schemas.openxmlformats.org/officeDocument/2006/relationships/image" Target="../media/image31.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2"/>
        </a:solidFill>
      </p:bgPr>
    </p:bg>
    <p:spTree>
      <p:nvGrpSpPr>
        <p:cNvPr id="764" name="Shape 764"/>
        <p:cNvGrpSpPr/>
        <p:nvPr/>
      </p:nvGrpSpPr>
      <p:grpSpPr>
        <a:xfrm>
          <a:off x="0" y="0"/>
          <a:ext cx="0" cy="0"/>
          <a:chOff x="0" y="0"/>
          <a:chExt cx="0" cy="0"/>
        </a:xfrm>
      </p:grpSpPr>
      <p:sp>
        <p:nvSpPr>
          <p:cNvPr id="765" name="Google Shape;765;p81"/>
          <p:cNvSpPr/>
          <p:nvPr/>
        </p:nvSpPr>
        <p:spPr>
          <a:xfrm rot="-1528540">
            <a:off x="11613335" y="6726799"/>
            <a:ext cx="550925" cy="261586"/>
          </a:xfrm>
          <a:custGeom>
            <a:rect b="b" l="l" r="r" t="t"/>
            <a:pathLst>
              <a:path extrusionOk="0" h="261664" w="551089">
                <a:moveTo>
                  <a:pt x="551089" y="257214"/>
                </a:moveTo>
                <a:lnTo>
                  <a:pt x="548968" y="261664"/>
                </a:lnTo>
                <a:lnTo>
                  <a:pt x="0" y="0"/>
                </a:lnTo>
                <a:lnTo>
                  <a:pt x="551089" y="257214"/>
                </a:lnTo>
                <a:close/>
              </a:path>
            </a:pathLst>
          </a:custGeom>
          <a:gradFill>
            <a:gsLst>
              <a:gs pos="0">
                <a:srgbClr val="C3D600">
                  <a:alpha val="64313"/>
                </a:srgbClr>
              </a:gs>
              <a:gs pos="96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pic>
        <p:nvPicPr>
          <p:cNvPr id="766" name="Google Shape;766;p81"/>
          <p:cNvPicPr preferRelativeResize="0"/>
          <p:nvPr/>
        </p:nvPicPr>
        <p:blipFill rotWithShape="1">
          <a:blip r:embed="rId3">
            <a:alphaModFix amt="20000"/>
          </a:blip>
          <a:srcRect b="0" l="0" r="0" t="31520"/>
          <a:stretch/>
        </p:blipFill>
        <p:spPr>
          <a:xfrm>
            <a:off x="4527525" y="0"/>
            <a:ext cx="3750350" cy="4696125"/>
          </a:xfrm>
          <a:prstGeom prst="rect">
            <a:avLst/>
          </a:prstGeom>
          <a:noFill/>
          <a:ln>
            <a:noFill/>
          </a:ln>
        </p:spPr>
      </p:pic>
      <p:pic>
        <p:nvPicPr>
          <p:cNvPr id="767" name="Google Shape;767;p81" title="GettyImages-1769097531.jpg"/>
          <p:cNvPicPr preferRelativeResize="0"/>
          <p:nvPr/>
        </p:nvPicPr>
        <p:blipFill rotWithShape="1">
          <a:blip r:embed="rId4">
            <a:alphaModFix/>
          </a:blip>
          <a:srcRect b="-4799" l="5460" r="27873" t="4800"/>
          <a:stretch/>
        </p:blipFill>
        <p:spPr>
          <a:xfrm>
            <a:off x="7079600" y="-4588200"/>
            <a:ext cx="10236300" cy="10241100"/>
          </a:xfrm>
          <a:prstGeom prst="pie">
            <a:avLst>
              <a:gd fmla="val 5392956" name="adj1"/>
              <a:gd fmla="val 10796016" name="adj2"/>
            </a:avLst>
          </a:prstGeom>
          <a:noFill/>
          <a:ln>
            <a:noFill/>
          </a:ln>
        </p:spPr>
      </p:pic>
      <p:grpSp>
        <p:nvGrpSpPr>
          <p:cNvPr id="768" name="Google Shape;768;p81"/>
          <p:cNvGrpSpPr/>
          <p:nvPr/>
        </p:nvGrpSpPr>
        <p:grpSpPr>
          <a:xfrm>
            <a:off x="7635575" y="3603525"/>
            <a:ext cx="3384375" cy="2815800"/>
            <a:chOff x="7635575" y="3603525"/>
            <a:chExt cx="3384375" cy="2815800"/>
          </a:xfrm>
        </p:grpSpPr>
        <p:sp>
          <p:nvSpPr>
            <p:cNvPr id="769" name="Google Shape;769;p81"/>
            <p:cNvSpPr/>
            <p:nvPr/>
          </p:nvSpPr>
          <p:spPr>
            <a:xfrm>
              <a:off x="9386450" y="4447400"/>
              <a:ext cx="1633500" cy="1633500"/>
            </a:xfrm>
            <a:prstGeom prst="teardrop">
              <a:avLst>
                <a:gd fmla="val 100000" name="adj"/>
              </a:avLst>
            </a:prstGeom>
            <a:solidFill>
              <a:srgbClr val="FF5236">
                <a:alpha val="8471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70" name="Google Shape;770;p81"/>
            <p:cNvSpPr/>
            <p:nvPr/>
          </p:nvSpPr>
          <p:spPr>
            <a:xfrm>
              <a:off x="7635575" y="3603525"/>
              <a:ext cx="2815800" cy="2815800"/>
            </a:xfrm>
            <a:prstGeom prst="teardrop">
              <a:avLst>
                <a:gd fmla="val 100000" name="adj"/>
              </a:avLst>
            </a:prstGeom>
            <a:no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grpSp>
      <p:sp>
        <p:nvSpPr>
          <p:cNvPr id="771" name="Google Shape;771;p81"/>
          <p:cNvSpPr txBox="1"/>
          <p:nvPr>
            <p:ph idx="1" type="body"/>
          </p:nvPr>
        </p:nvSpPr>
        <p:spPr>
          <a:xfrm>
            <a:off x="542825" y="1470300"/>
            <a:ext cx="6360900" cy="3765000"/>
          </a:xfrm>
          <a:prstGeom prst="rect">
            <a:avLst/>
          </a:prstGeom>
          <a:noFill/>
          <a:ln>
            <a:noFill/>
          </a:ln>
        </p:spPr>
        <p:txBody>
          <a:bodyPr anchorCtr="0" anchor="ctr" bIns="45700" lIns="91425" spcFirstLastPara="1" rIns="0" wrap="square" tIns="45700">
            <a:noAutofit/>
          </a:bodyPr>
          <a:lstStyle/>
          <a:p>
            <a:pPr indent="0" lvl="0" marL="57150" rtl="0" algn="l">
              <a:lnSpc>
                <a:spcPct val="85000"/>
              </a:lnSpc>
              <a:spcBef>
                <a:spcPts val="0"/>
              </a:spcBef>
              <a:spcAft>
                <a:spcPts val="0"/>
              </a:spcAft>
              <a:buSzPts val="1656"/>
              <a:buNone/>
            </a:pPr>
            <a:r>
              <a:rPr lang="en-US"/>
              <a:t>Marketing Toolkit: Healthy Joints</a:t>
            </a:r>
            <a:endParaRPr sz="4800"/>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89" name="Shape 889"/>
        <p:cNvGrpSpPr/>
        <p:nvPr/>
      </p:nvGrpSpPr>
      <p:grpSpPr>
        <a:xfrm>
          <a:off x="0" y="0"/>
          <a:ext cx="0" cy="0"/>
          <a:chOff x="0" y="0"/>
          <a:chExt cx="0" cy="0"/>
        </a:xfrm>
      </p:grpSpPr>
      <p:pic>
        <p:nvPicPr>
          <p:cNvPr id="890" name="Google Shape;890;p90" title="GettyImages-112181039.jpg"/>
          <p:cNvPicPr preferRelativeResize="0"/>
          <p:nvPr>
            <p:ph idx="2" type="pic"/>
          </p:nvPr>
        </p:nvPicPr>
        <p:blipFill rotWithShape="1">
          <a:blip r:embed="rId3">
            <a:alphaModFix/>
          </a:blip>
          <a:srcRect b="0" l="16397" r="16397" t="0"/>
          <a:stretch/>
        </p:blipFill>
        <p:spPr>
          <a:xfrm flipH="1">
            <a:off x="6611275" y="70275"/>
            <a:ext cx="5733300" cy="5685900"/>
          </a:xfrm>
          <a:prstGeom prst="flowChartDelay">
            <a:avLst/>
          </a:prstGeom>
        </p:spPr>
      </p:pic>
      <p:sp>
        <p:nvSpPr>
          <p:cNvPr id="891" name="Google Shape;891;p90"/>
          <p:cNvSpPr/>
          <p:nvPr/>
        </p:nvSpPr>
        <p:spPr>
          <a:xfrm flipH="1">
            <a:off x="6638100" y="228600"/>
            <a:ext cx="5325300" cy="5436600"/>
          </a:xfrm>
          <a:prstGeom prst="flowChartDelay">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92" name="Google Shape;892;p90"/>
          <p:cNvSpPr txBox="1"/>
          <p:nvPr>
            <p:ph type="title"/>
          </p:nvPr>
        </p:nvSpPr>
        <p:spPr>
          <a:xfrm>
            <a:off x="740664" y="7027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A ready-made blog post</a:t>
            </a:r>
            <a:endParaRPr/>
          </a:p>
        </p:txBody>
      </p:sp>
      <p:sp>
        <p:nvSpPr>
          <p:cNvPr id="893" name="Google Shape;893;p90"/>
          <p:cNvSpPr txBox="1"/>
          <p:nvPr>
            <p:ph idx="1" type="body"/>
          </p:nvPr>
        </p:nvSpPr>
        <p:spPr>
          <a:xfrm>
            <a:off x="740675" y="2704850"/>
            <a:ext cx="5463300" cy="2920800"/>
          </a:xfrm>
          <a:prstGeom prst="rect">
            <a:avLst/>
          </a:prstGeom>
        </p:spPr>
        <p:txBody>
          <a:bodyPr anchorCtr="0" anchor="t" bIns="45700" lIns="0" spcFirstLastPara="1" rIns="91425" wrap="square" tIns="45700">
            <a:spAutoFit/>
          </a:bodyPr>
          <a:lstStyle/>
          <a:p>
            <a:pPr indent="0" lvl="0" marL="0" rtl="0" algn="l">
              <a:lnSpc>
                <a:spcPct val="115000"/>
              </a:lnSpc>
              <a:spcBef>
                <a:spcPts val="1000"/>
              </a:spcBef>
              <a:spcAft>
                <a:spcPts val="0"/>
              </a:spcAft>
              <a:buNone/>
            </a:pPr>
            <a:r>
              <a:rPr lang="en-US" sz="1500">
                <a:solidFill>
                  <a:srgbClr val="4C4C4C"/>
                </a:solidFill>
                <a:latin typeface="Plus Jakarta Sans"/>
                <a:ea typeface="Plus Jakarta Sans"/>
                <a:cs typeface="Plus Jakarta Sans"/>
                <a:sym typeface="Plus Jakarta Sans"/>
              </a:rPr>
              <a:t>Make the most of the blog post</a:t>
            </a:r>
            <a:endParaRPr b="0" sz="1500">
              <a:solidFill>
                <a:srgbClr val="4C4C4C"/>
              </a:solidFill>
              <a:latin typeface="Plus Jakarta Sans"/>
              <a:ea typeface="Plus Jakarta Sans"/>
              <a:cs typeface="Plus Jakarta Sans"/>
              <a:sym typeface="Plus Jakarta Sans"/>
            </a:endParaRPr>
          </a:p>
          <a:p>
            <a:pPr indent="-222250" lvl="0" marL="228600" rtl="0" algn="l">
              <a:lnSpc>
                <a:spcPct val="115000"/>
              </a:lnSpc>
              <a:spcBef>
                <a:spcPts val="1000"/>
              </a:spcBef>
              <a:spcAft>
                <a:spcPts val="0"/>
              </a:spcAft>
              <a:buClr>
                <a:schemeClr val="accent1"/>
              </a:buClr>
              <a:buSzPts val="1700"/>
              <a:buFont typeface="Plus Jakarta Sans"/>
              <a:buChar char="●"/>
            </a:pPr>
            <a:r>
              <a:rPr b="0" lang="en-US" sz="1500">
                <a:solidFill>
                  <a:srgbClr val="4C4C4C"/>
                </a:solidFill>
                <a:latin typeface="Plus Jakarta Sans"/>
                <a:ea typeface="Plus Jakarta Sans"/>
                <a:cs typeface="Plus Jakarta Sans"/>
                <a:sym typeface="Plus Jakarta Sans"/>
              </a:rPr>
              <a:t>Include a patient story or other compelling content </a:t>
            </a:r>
            <a:br>
              <a:rPr b="0" lang="en-US" sz="1500">
                <a:solidFill>
                  <a:srgbClr val="4C4C4C"/>
                </a:solidFill>
                <a:latin typeface="Plus Jakarta Sans"/>
                <a:ea typeface="Plus Jakarta Sans"/>
                <a:cs typeface="Plus Jakarta Sans"/>
                <a:sym typeface="Plus Jakarta Sans"/>
              </a:rPr>
            </a:br>
            <a:r>
              <a:rPr b="0" lang="en-US" sz="1500">
                <a:solidFill>
                  <a:srgbClr val="4C4C4C"/>
                </a:solidFill>
                <a:latin typeface="Plus Jakarta Sans"/>
                <a:ea typeface="Plus Jakarta Sans"/>
                <a:cs typeface="Plus Jakarta Sans"/>
                <a:sym typeface="Plus Jakarta Sans"/>
              </a:rPr>
              <a:t>that engages and motivates people to get the </a:t>
            </a:r>
            <a:br>
              <a:rPr b="0" lang="en-US" sz="1500">
                <a:solidFill>
                  <a:srgbClr val="4C4C4C"/>
                </a:solidFill>
                <a:latin typeface="Plus Jakarta Sans"/>
                <a:ea typeface="Plus Jakarta Sans"/>
                <a:cs typeface="Plus Jakarta Sans"/>
                <a:sym typeface="Plus Jakarta Sans"/>
              </a:rPr>
            </a:br>
            <a:r>
              <a:rPr b="0" lang="en-US" sz="1500">
                <a:solidFill>
                  <a:srgbClr val="4C4C4C"/>
                </a:solidFill>
                <a:latin typeface="Plus Jakarta Sans"/>
                <a:ea typeface="Plus Jakarta Sans"/>
                <a:cs typeface="Plus Jakarta Sans"/>
                <a:sym typeface="Plus Jakarta Sans"/>
              </a:rPr>
              <a:t>healthcare they need. </a:t>
            </a:r>
            <a:endParaRPr b="0" sz="1500">
              <a:solidFill>
                <a:srgbClr val="4C4C4C"/>
              </a:solidFill>
              <a:latin typeface="Plus Jakarta Sans"/>
              <a:ea typeface="Plus Jakarta Sans"/>
              <a:cs typeface="Plus Jakarta Sans"/>
              <a:sym typeface="Plus Jakarta Sans"/>
            </a:endParaRPr>
          </a:p>
          <a:p>
            <a:pPr indent="-222250" lvl="0" marL="228600" rtl="0" algn="l">
              <a:lnSpc>
                <a:spcPct val="115000"/>
              </a:lnSpc>
              <a:spcBef>
                <a:spcPts val="1000"/>
              </a:spcBef>
              <a:spcAft>
                <a:spcPts val="0"/>
              </a:spcAft>
              <a:buClr>
                <a:schemeClr val="accent1"/>
              </a:buClr>
              <a:buSzPts val="1700"/>
              <a:buFont typeface="Plus Jakarta Sans"/>
              <a:buChar char="●"/>
            </a:pPr>
            <a:r>
              <a:rPr b="0" lang="en-US" sz="1500">
                <a:solidFill>
                  <a:srgbClr val="4C4C4C"/>
                </a:solidFill>
                <a:latin typeface="Plus Jakarta Sans"/>
                <a:ea typeface="Plus Jakarta Sans"/>
                <a:cs typeface="Plus Jakarta Sans"/>
                <a:sym typeface="Plus Jakarta Sans"/>
              </a:rPr>
              <a:t>Introduce your primary care teams by highlighting a clinician with a quote and photo.</a:t>
            </a:r>
            <a:endParaRPr b="0" sz="1500">
              <a:solidFill>
                <a:srgbClr val="4C4C4C"/>
              </a:solidFill>
              <a:latin typeface="Plus Jakarta Sans"/>
              <a:ea typeface="Plus Jakarta Sans"/>
              <a:cs typeface="Plus Jakarta Sans"/>
              <a:sym typeface="Plus Jakarta Sans"/>
            </a:endParaRPr>
          </a:p>
          <a:p>
            <a:pPr indent="-215900" lvl="0" marL="228600" rtl="0" algn="l">
              <a:lnSpc>
                <a:spcPct val="115000"/>
              </a:lnSpc>
              <a:spcBef>
                <a:spcPts val="1000"/>
              </a:spcBef>
              <a:spcAft>
                <a:spcPts val="0"/>
              </a:spcAft>
              <a:buClr>
                <a:schemeClr val="accent1"/>
              </a:buClr>
              <a:buSzPts val="1600"/>
              <a:buFont typeface="Plus Jakarta Sans"/>
              <a:buChar char="●"/>
            </a:pPr>
            <a:r>
              <a:rPr b="0" lang="en-US" sz="1500">
                <a:solidFill>
                  <a:srgbClr val="4C4C4C"/>
                </a:solidFill>
                <a:latin typeface="Plus Jakarta Sans"/>
                <a:ea typeface="Plus Jakarta Sans"/>
                <a:cs typeface="Plus Jakarta Sans"/>
                <a:sym typeface="Plus Jakarta Sans"/>
              </a:rPr>
              <a:t>Add these technical details: campaign parameters (UTM), meta description, blog tags, and links to your blog from internal and external sites.</a:t>
            </a:r>
            <a:endParaRPr b="0" sz="1700">
              <a:latin typeface="Plus Jakarta Sans"/>
              <a:ea typeface="Plus Jakarta Sans"/>
              <a:cs typeface="Plus Jakarta Sans"/>
              <a:sym typeface="Plus Jakarta Sans"/>
            </a:endParaRPr>
          </a:p>
        </p:txBody>
      </p:sp>
      <p:sp>
        <p:nvSpPr>
          <p:cNvPr id="894" name="Google Shape;894;p90"/>
          <p:cNvSpPr txBox="1"/>
          <p:nvPr>
            <p:ph idx="1" type="body"/>
          </p:nvPr>
        </p:nvSpPr>
        <p:spPr>
          <a:xfrm>
            <a:off x="740664" y="1395975"/>
            <a:ext cx="5912700" cy="1119900"/>
          </a:xfrm>
          <a:prstGeom prst="rect">
            <a:avLst/>
          </a:prstGeom>
          <a:noFill/>
          <a:ln>
            <a:noFill/>
          </a:ln>
        </p:spPr>
        <p:txBody>
          <a:bodyPr anchorCtr="0" anchor="t" bIns="45700" lIns="0" spcFirstLastPara="1" rIns="91425" wrap="square" tIns="45700">
            <a:spAutoFit/>
          </a:bodyPr>
          <a:lstStyle/>
          <a:p>
            <a:pPr indent="0" lvl="0" marL="0" rtl="0" algn="l">
              <a:lnSpc>
                <a:spcPct val="115000"/>
              </a:lnSpc>
              <a:spcBef>
                <a:spcPts val="1000"/>
              </a:spcBef>
              <a:spcAft>
                <a:spcPts val="0"/>
              </a:spcAft>
              <a:buNone/>
            </a:pPr>
            <a:r>
              <a:rPr lang="en-US" sz="1500">
                <a:solidFill>
                  <a:srgbClr val="4C4C4C"/>
                </a:solidFill>
                <a:latin typeface="Plus Jakarta Sans"/>
                <a:ea typeface="Plus Jakarta Sans"/>
                <a:cs typeface="Plus Jakarta Sans"/>
                <a:sym typeface="Plus Jakarta Sans"/>
              </a:rPr>
              <a:t>The blog post on the next page is ready for you to use. </a:t>
            </a:r>
            <a:br>
              <a:rPr lang="en-US" sz="1500">
                <a:solidFill>
                  <a:srgbClr val="4C4C4C"/>
                </a:solidFill>
                <a:latin typeface="Plus Jakarta Sans"/>
                <a:ea typeface="Plus Jakarta Sans"/>
                <a:cs typeface="Plus Jakarta Sans"/>
                <a:sym typeface="Plus Jakarta Sans"/>
              </a:rPr>
            </a:br>
            <a:r>
              <a:rPr lang="en-US" sz="1500">
                <a:solidFill>
                  <a:srgbClr val="4C4C4C"/>
                </a:solidFill>
                <a:latin typeface="Plus Jakarta Sans"/>
                <a:ea typeface="Plus Jakarta Sans"/>
                <a:cs typeface="Plus Jakarta Sans"/>
                <a:sym typeface="Plus Jakarta Sans"/>
              </a:rPr>
              <a:t>It contains targeted joint-related  keywords and is geared to the top-of-funnel audience — building awareness </a:t>
            </a:r>
            <a:br>
              <a:rPr lang="en-US" sz="1500">
                <a:solidFill>
                  <a:srgbClr val="4C4C4C"/>
                </a:solidFill>
                <a:latin typeface="Plus Jakarta Sans"/>
                <a:ea typeface="Plus Jakarta Sans"/>
                <a:cs typeface="Plus Jakarta Sans"/>
                <a:sym typeface="Plus Jakarta Sans"/>
              </a:rPr>
            </a:br>
            <a:r>
              <a:rPr lang="en-US" sz="1500">
                <a:solidFill>
                  <a:srgbClr val="4C4C4C"/>
                </a:solidFill>
                <a:latin typeface="Plus Jakarta Sans"/>
                <a:ea typeface="Plus Jakarta Sans"/>
                <a:cs typeface="Plus Jakarta Sans"/>
                <a:sym typeface="Plus Jakarta Sans"/>
              </a:rPr>
              <a:t>and driving visitors to your digital front door. </a:t>
            </a:r>
            <a:endParaRPr sz="1800">
              <a:latin typeface="Plus Jakarta Sans"/>
              <a:ea typeface="Plus Jakarta Sans"/>
              <a:cs typeface="Plus Jakarta Sans"/>
              <a:sym typeface="Plus Jakarta Sans"/>
            </a:endParaRPr>
          </a:p>
        </p:txBody>
      </p:sp>
      <p:sp>
        <p:nvSpPr>
          <p:cNvPr id="895" name="Google Shape;895;p90"/>
          <p:cNvSpPr txBox="1"/>
          <p:nvPr/>
        </p:nvSpPr>
        <p:spPr>
          <a:xfrm>
            <a:off x="6280175" y="3506425"/>
            <a:ext cx="2691900" cy="3387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t/>
            </a:r>
            <a:endParaRPr sz="1000">
              <a:solidFill>
                <a:schemeClr val="lt2"/>
              </a:solidFill>
              <a:latin typeface="Plus Jakarta Sans"/>
              <a:ea typeface="Plus Jakarta Sans"/>
              <a:cs typeface="Plus Jakarta Sans"/>
              <a:sym typeface="Plus Jakarta Sans"/>
            </a:endParaRPr>
          </a:p>
        </p:txBody>
      </p:sp>
      <p:sp>
        <p:nvSpPr>
          <p:cNvPr id="896" name="Google Shape;896;p90"/>
          <p:cNvSpPr/>
          <p:nvPr/>
        </p:nvSpPr>
        <p:spPr>
          <a:xfrm flipH="1">
            <a:off x="6204050" y="3443875"/>
            <a:ext cx="2958300" cy="2876400"/>
          </a:xfrm>
          <a:prstGeom prst="teardrop">
            <a:avLst>
              <a:gd fmla="val 94825" name="adj"/>
            </a:avLst>
          </a:prstGeom>
          <a:solidFill>
            <a:srgbClr val="2BA49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97" name="Google Shape;897;p90"/>
          <p:cNvSpPr txBox="1"/>
          <p:nvPr/>
        </p:nvSpPr>
        <p:spPr>
          <a:xfrm>
            <a:off x="6261050" y="3588875"/>
            <a:ext cx="2691900" cy="2178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US" sz="1500">
                <a:solidFill>
                  <a:srgbClr val="FFFFFF"/>
                </a:solidFill>
                <a:latin typeface="Plus Jakarta Sans"/>
                <a:ea typeface="Plus Jakarta Sans"/>
                <a:cs typeface="Plus Jakarta Sans"/>
                <a:sym typeface="Plus Jakarta Sans"/>
              </a:rPr>
              <a:t>Healthy Joints -</a:t>
            </a:r>
            <a:br>
              <a:rPr b="1" lang="en-US" sz="1500">
                <a:solidFill>
                  <a:srgbClr val="FFFFFF"/>
                </a:solidFill>
                <a:latin typeface="Plus Jakarta Sans"/>
                <a:ea typeface="Plus Jakarta Sans"/>
                <a:cs typeface="Plus Jakarta Sans"/>
                <a:sym typeface="Plus Jakarta Sans"/>
              </a:rPr>
            </a:br>
            <a:r>
              <a:rPr b="1" lang="en-US" sz="1500">
                <a:solidFill>
                  <a:srgbClr val="FFFFFF"/>
                </a:solidFill>
                <a:latin typeface="Plus Jakarta Sans"/>
                <a:ea typeface="Plus Jakarta Sans"/>
                <a:cs typeface="Plus Jakarta Sans"/>
                <a:sym typeface="Plus Jakarta Sans"/>
              </a:rPr>
              <a:t>related  keywords</a:t>
            </a:r>
            <a:endParaRPr sz="1300">
              <a:solidFill>
                <a:srgbClr val="FFFFFF"/>
              </a:solidFill>
              <a:latin typeface="Calibri"/>
              <a:ea typeface="Calibri"/>
              <a:cs typeface="Calibri"/>
              <a:sym typeface="Calibri"/>
            </a:endParaRPr>
          </a:p>
          <a:p>
            <a:pPr indent="0" lvl="0" marL="0" rtl="0" algn="l">
              <a:lnSpc>
                <a:spcPct val="115000"/>
              </a:lnSpc>
              <a:spcBef>
                <a:spcPts val="0"/>
              </a:spcBef>
              <a:spcAft>
                <a:spcPts val="0"/>
              </a:spcAft>
              <a:buNone/>
            </a:pPr>
            <a:r>
              <a:t/>
            </a:r>
            <a:endParaRPr sz="1100">
              <a:solidFill>
                <a:srgbClr val="FFFFFF"/>
              </a:solidFill>
              <a:latin typeface="Plus Jakarta Sans"/>
              <a:ea typeface="Plus Jakarta Sans"/>
              <a:cs typeface="Plus Jakarta Sans"/>
              <a:sym typeface="Plus Jakarta Sans"/>
            </a:endParaRPr>
          </a:p>
          <a:p>
            <a:pPr indent="-298450" lvl="0" marL="457200" rtl="0" algn="l">
              <a:lnSpc>
                <a:spcPct val="115000"/>
              </a:lnSpc>
              <a:spcBef>
                <a:spcPts val="0"/>
              </a:spcBef>
              <a:spcAft>
                <a:spcPts val="0"/>
              </a:spcAft>
              <a:buClr>
                <a:srgbClr val="FFFFFF"/>
              </a:buClr>
              <a:buSzPts val="1100"/>
              <a:buFont typeface="Plus Jakarta Sans"/>
              <a:buChar char="●"/>
            </a:pPr>
            <a:r>
              <a:rPr lang="en-US" sz="1100">
                <a:solidFill>
                  <a:srgbClr val="FFFFFF"/>
                </a:solidFill>
                <a:latin typeface="Plus Jakarta Sans"/>
                <a:ea typeface="Plus Jakarta Sans"/>
                <a:cs typeface="Plus Jakarta Sans"/>
                <a:sym typeface="Plus Jakarta Sans"/>
              </a:rPr>
              <a:t>Joint health</a:t>
            </a:r>
            <a:endParaRPr sz="1100">
              <a:solidFill>
                <a:srgbClr val="FFFFFF"/>
              </a:solidFill>
              <a:latin typeface="Plus Jakarta Sans"/>
              <a:ea typeface="Plus Jakarta Sans"/>
              <a:cs typeface="Plus Jakarta Sans"/>
              <a:sym typeface="Plus Jakarta Sans"/>
            </a:endParaRPr>
          </a:p>
          <a:p>
            <a:pPr indent="-298450" lvl="0" marL="457200" rtl="0" algn="l">
              <a:lnSpc>
                <a:spcPct val="115000"/>
              </a:lnSpc>
              <a:spcBef>
                <a:spcPts val="0"/>
              </a:spcBef>
              <a:spcAft>
                <a:spcPts val="0"/>
              </a:spcAft>
              <a:buClr>
                <a:srgbClr val="FFFFFF"/>
              </a:buClr>
              <a:buSzPts val="1100"/>
              <a:buFont typeface="Plus Jakarta Sans"/>
              <a:buChar char="●"/>
            </a:pPr>
            <a:r>
              <a:rPr lang="en-US" sz="1100">
                <a:solidFill>
                  <a:srgbClr val="FFFFFF"/>
                </a:solidFill>
                <a:latin typeface="Plus Jakarta Sans"/>
                <a:ea typeface="Plus Jakarta Sans"/>
                <a:cs typeface="Plus Jakarta Sans"/>
                <a:sym typeface="Plus Jakarta Sans"/>
              </a:rPr>
              <a:t>Bone health</a:t>
            </a:r>
            <a:endParaRPr sz="1100">
              <a:solidFill>
                <a:srgbClr val="FFFFFF"/>
              </a:solidFill>
              <a:latin typeface="Plus Jakarta Sans"/>
              <a:ea typeface="Plus Jakarta Sans"/>
              <a:cs typeface="Plus Jakarta Sans"/>
              <a:sym typeface="Plus Jakarta Sans"/>
            </a:endParaRPr>
          </a:p>
          <a:p>
            <a:pPr indent="-298450" lvl="0" marL="457200" rtl="0" algn="l">
              <a:lnSpc>
                <a:spcPct val="115000"/>
              </a:lnSpc>
              <a:spcBef>
                <a:spcPts val="0"/>
              </a:spcBef>
              <a:spcAft>
                <a:spcPts val="0"/>
              </a:spcAft>
              <a:buClr>
                <a:srgbClr val="FFFFFF"/>
              </a:buClr>
              <a:buSzPts val="1100"/>
              <a:buFont typeface="Plus Jakarta Sans"/>
              <a:buChar char="●"/>
            </a:pPr>
            <a:r>
              <a:rPr lang="en-US" sz="1100">
                <a:solidFill>
                  <a:srgbClr val="FFFFFF"/>
                </a:solidFill>
                <a:latin typeface="Plus Jakarta Sans"/>
                <a:ea typeface="Plus Jakarta Sans"/>
                <a:cs typeface="Plus Jakarta Sans"/>
                <a:sym typeface="Plus Jakarta Sans"/>
              </a:rPr>
              <a:t>Maintain bone health</a:t>
            </a:r>
            <a:endParaRPr sz="1100">
              <a:solidFill>
                <a:srgbClr val="FFFFFF"/>
              </a:solidFill>
              <a:latin typeface="Plus Jakarta Sans"/>
              <a:ea typeface="Plus Jakarta Sans"/>
              <a:cs typeface="Plus Jakarta Sans"/>
              <a:sym typeface="Plus Jakarta Sans"/>
            </a:endParaRPr>
          </a:p>
          <a:p>
            <a:pPr indent="-298450" lvl="0" marL="457200" rtl="0" algn="l">
              <a:lnSpc>
                <a:spcPct val="115000"/>
              </a:lnSpc>
              <a:spcBef>
                <a:spcPts val="0"/>
              </a:spcBef>
              <a:spcAft>
                <a:spcPts val="0"/>
              </a:spcAft>
              <a:buClr>
                <a:srgbClr val="FFFFFF"/>
              </a:buClr>
              <a:buSzPts val="1100"/>
              <a:buFont typeface="Plus Jakarta Sans"/>
              <a:buChar char="●"/>
            </a:pPr>
            <a:r>
              <a:rPr lang="en-US" sz="1100">
                <a:solidFill>
                  <a:srgbClr val="FFFFFF"/>
                </a:solidFill>
                <a:latin typeface="Plus Jakarta Sans"/>
                <a:ea typeface="Plus Jakarta Sans"/>
                <a:cs typeface="Plus Jakarta Sans"/>
                <a:sym typeface="Plus Jakarta Sans"/>
              </a:rPr>
              <a:t>Calcium and bone health</a:t>
            </a:r>
            <a:endParaRPr sz="1100">
              <a:solidFill>
                <a:srgbClr val="FFFFFF"/>
              </a:solidFill>
              <a:latin typeface="Plus Jakarta Sans"/>
              <a:ea typeface="Plus Jakarta Sans"/>
              <a:cs typeface="Plus Jakarta Sans"/>
              <a:sym typeface="Plus Jakarta Sans"/>
            </a:endParaRPr>
          </a:p>
          <a:p>
            <a:pPr indent="-298450" lvl="0" marL="457200" rtl="0" algn="l">
              <a:lnSpc>
                <a:spcPct val="115000"/>
              </a:lnSpc>
              <a:spcBef>
                <a:spcPts val="0"/>
              </a:spcBef>
              <a:spcAft>
                <a:spcPts val="0"/>
              </a:spcAft>
              <a:buClr>
                <a:srgbClr val="FFFFFF"/>
              </a:buClr>
              <a:buSzPts val="1100"/>
              <a:buFont typeface="Plus Jakarta Sans"/>
              <a:buChar char="●"/>
            </a:pPr>
            <a:r>
              <a:rPr lang="en-US" sz="1100">
                <a:solidFill>
                  <a:srgbClr val="FFFFFF"/>
                </a:solidFill>
                <a:latin typeface="Plus Jakarta Sans"/>
                <a:ea typeface="Plus Jakarta Sans"/>
                <a:cs typeface="Plus Jakarta Sans"/>
                <a:sym typeface="Plus Jakarta Sans"/>
              </a:rPr>
              <a:t>How to improve bone health</a:t>
            </a:r>
            <a:endParaRPr sz="1100">
              <a:solidFill>
                <a:srgbClr val="FFFFFF"/>
              </a:solidFill>
              <a:latin typeface="Plus Jakarta Sans"/>
              <a:ea typeface="Plus Jakarta Sans"/>
              <a:cs typeface="Plus Jakarta Sans"/>
              <a:sym typeface="Plus Jakarta Sans"/>
            </a:endParaRPr>
          </a:p>
          <a:p>
            <a:pPr indent="-298450" lvl="0" marL="457200" rtl="0" algn="l">
              <a:lnSpc>
                <a:spcPct val="115000"/>
              </a:lnSpc>
              <a:spcBef>
                <a:spcPts val="0"/>
              </a:spcBef>
              <a:spcAft>
                <a:spcPts val="0"/>
              </a:spcAft>
              <a:buClr>
                <a:srgbClr val="FFFFFF"/>
              </a:buClr>
              <a:buSzPts val="1100"/>
              <a:buFont typeface="Plus Jakarta Sans"/>
              <a:buChar char="●"/>
            </a:pPr>
            <a:r>
              <a:rPr lang="en-US" sz="1100">
                <a:solidFill>
                  <a:srgbClr val="FFFFFF"/>
                </a:solidFill>
                <a:latin typeface="Plus Jakarta Sans"/>
                <a:ea typeface="Plus Jakarta Sans"/>
                <a:cs typeface="Plus Jakarta Sans"/>
                <a:sym typeface="Plus Jakarta Sans"/>
              </a:rPr>
              <a:t>Foods for joint health</a:t>
            </a:r>
            <a:endParaRPr sz="1100">
              <a:solidFill>
                <a:srgbClr val="FFFFFF"/>
              </a:solidFill>
              <a:latin typeface="Plus Jakarta Sans"/>
              <a:ea typeface="Plus Jakarta Sans"/>
              <a:cs typeface="Plus Jakarta Sans"/>
              <a:sym typeface="Plus Jakarta Sans"/>
            </a:endParaRPr>
          </a:p>
          <a:p>
            <a:pPr indent="-298450" lvl="0" marL="457200" rtl="0" algn="l">
              <a:lnSpc>
                <a:spcPct val="115000"/>
              </a:lnSpc>
              <a:spcBef>
                <a:spcPts val="0"/>
              </a:spcBef>
              <a:spcAft>
                <a:spcPts val="0"/>
              </a:spcAft>
              <a:buClr>
                <a:srgbClr val="FFFFFF"/>
              </a:buClr>
              <a:buSzPts val="1100"/>
              <a:buFont typeface="Plus Jakarta Sans"/>
              <a:buChar char="●"/>
            </a:pPr>
            <a:r>
              <a:rPr lang="en-US" sz="1100">
                <a:solidFill>
                  <a:srgbClr val="FFFFFF"/>
                </a:solidFill>
                <a:latin typeface="Plus Jakarta Sans"/>
                <a:ea typeface="Plus Jakarta Sans"/>
                <a:cs typeface="Plus Jakarta Sans"/>
                <a:sym typeface="Plus Jakarta Sans"/>
              </a:rPr>
              <a:t>Vitamins for joint health</a:t>
            </a:r>
            <a:endParaRPr sz="1100">
              <a:solidFill>
                <a:srgbClr val="FFFFFF"/>
              </a:solidFill>
              <a:latin typeface="Plus Jakarta Sans"/>
              <a:ea typeface="Plus Jakarta Sans"/>
              <a:cs typeface="Plus Jakarta Sans"/>
              <a:sym typeface="Plus Jakarta Sans"/>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02" name="Shape 902"/>
        <p:cNvGrpSpPr/>
        <p:nvPr/>
      </p:nvGrpSpPr>
      <p:grpSpPr>
        <a:xfrm>
          <a:off x="0" y="0"/>
          <a:ext cx="0" cy="0"/>
          <a:chOff x="0" y="0"/>
          <a:chExt cx="0" cy="0"/>
        </a:xfrm>
      </p:grpSpPr>
      <p:sp>
        <p:nvSpPr>
          <p:cNvPr id="903" name="Google Shape;903;p91"/>
          <p:cNvSpPr txBox="1"/>
          <p:nvPr>
            <p:ph type="title"/>
          </p:nvPr>
        </p:nvSpPr>
        <p:spPr>
          <a:xfrm>
            <a:off x="715325" y="-10275"/>
            <a:ext cx="10704900" cy="9054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Blog post</a:t>
            </a:r>
            <a:endParaRPr/>
          </a:p>
        </p:txBody>
      </p:sp>
      <p:sp>
        <p:nvSpPr>
          <p:cNvPr id="904" name="Google Shape;904;p91"/>
          <p:cNvSpPr txBox="1"/>
          <p:nvPr/>
        </p:nvSpPr>
        <p:spPr>
          <a:xfrm>
            <a:off x="9472500" y="3378725"/>
            <a:ext cx="2175000" cy="1280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500"/>
              <a:buFont typeface="Arial"/>
              <a:buNone/>
            </a:pPr>
            <a:r>
              <a:rPr b="1" lang="en-US" sz="1500">
                <a:solidFill>
                  <a:schemeClr val="accent1"/>
                </a:solidFill>
                <a:latin typeface="Plus Jakarta Sans"/>
                <a:ea typeface="Plus Jakarta Sans"/>
                <a:cs typeface="Plus Jakarta Sans"/>
                <a:sym typeface="Plus Jakarta Sans"/>
              </a:rPr>
              <a:t>Customize the blog</a:t>
            </a:r>
            <a:endParaRPr b="1">
              <a:solidFill>
                <a:schemeClr val="accent1"/>
              </a:solidFill>
              <a:latin typeface="Plus Jakarta Sans"/>
              <a:ea typeface="Plus Jakarta Sans"/>
              <a:cs typeface="Plus Jakarta Sans"/>
              <a:sym typeface="Plus Jakarta Sans"/>
            </a:endParaRPr>
          </a:p>
          <a:p>
            <a:pPr indent="0" lvl="0" marL="0" marR="0" rtl="0" algn="ctr">
              <a:lnSpc>
                <a:spcPct val="100000"/>
              </a:lnSpc>
              <a:spcBef>
                <a:spcPts val="500"/>
              </a:spcBef>
              <a:spcAft>
                <a:spcPts val="0"/>
              </a:spcAft>
              <a:buClr>
                <a:srgbClr val="000000"/>
              </a:buClr>
              <a:buSzPts val="1100"/>
              <a:buFont typeface="Arial"/>
              <a:buNone/>
            </a:pPr>
            <a:r>
              <a:rPr b="1" i="1" lang="en-US" sz="1300">
                <a:solidFill>
                  <a:schemeClr val="accent3"/>
                </a:solidFill>
                <a:latin typeface="Plus Jakarta Sans"/>
                <a:ea typeface="Plus Jakarta Sans"/>
                <a:cs typeface="Plus Jakarta Sans"/>
                <a:sym typeface="Plus Jakarta Sans"/>
              </a:rPr>
              <a:t>Add your primary care  team’s quotes, best practices, and care recommendations.</a:t>
            </a:r>
            <a:endParaRPr b="1" i="0" sz="1300" u="none" cap="none" strike="noStrike">
              <a:solidFill>
                <a:schemeClr val="accent3"/>
              </a:solidFill>
              <a:latin typeface="Plus Jakarta Sans"/>
              <a:ea typeface="Plus Jakarta Sans"/>
              <a:cs typeface="Plus Jakarta Sans"/>
              <a:sym typeface="Plus Jakarta Sans"/>
            </a:endParaRPr>
          </a:p>
        </p:txBody>
      </p:sp>
      <p:grpSp>
        <p:nvGrpSpPr>
          <p:cNvPr id="905" name="Google Shape;905;p91"/>
          <p:cNvGrpSpPr/>
          <p:nvPr/>
        </p:nvGrpSpPr>
        <p:grpSpPr>
          <a:xfrm>
            <a:off x="10219200" y="2637025"/>
            <a:ext cx="681600" cy="681600"/>
            <a:chOff x="10294125" y="1691525"/>
            <a:chExt cx="681600" cy="681600"/>
          </a:xfrm>
        </p:grpSpPr>
        <p:sp>
          <p:nvSpPr>
            <p:cNvPr id="906" name="Google Shape;906;p91"/>
            <p:cNvSpPr/>
            <p:nvPr/>
          </p:nvSpPr>
          <p:spPr>
            <a:xfrm>
              <a:off x="10294125" y="1691525"/>
              <a:ext cx="681600" cy="6816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907" name="Google Shape;907;p91"/>
            <p:cNvPicPr preferRelativeResize="0"/>
            <p:nvPr/>
          </p:nvPicPr>
          <p:blipFill>
            <a:blip r:embed="rId3">
              <a:alphaModFix/>
            </a:blip>
            <a:stretch>
              <a:fillRect/>
            </a:stretch>
          </p:blipFill>
          <p:spPr>
            <a:xfrm>
              <a:off x="10419913" y="1813734"/>
              <a:ext cx="430025" cy="437175"/>
            </a:xfrm>
            <a:prstGeom prst="rect">
              <a:avLst/>
            </a:prstGeom>
            <a:noFill/>
            <a:ln>
              <a:noFill/>
            </a:ln>
          </p:spPr>
        </p:pic>
      </p:grpSp>
      <p:sp>
        <p:nvSpPr>
          <p:cNvPr id="908" name="Google Shape;908;p91"/>
          <p:cNvSpPr txBox="1"/>
          <p:nvPr>
            <p:ph idx="2" type="body"/>
          </p:nvPr>
        </p:nvSpPr>
        <p:spPr>
          <a:xfrm>
            <a:off x="723900" y="1426325"/>
            <a:ext cx="8519100" cy="4972500"/>
          </a:xfrm>
          <a:prstGeom prst="rect">
            <a:avLst/>
          </a:prstGeom>
        </p:spPr>
        <p:txBody>
          <a:bodyPr anchorCtr="0" anchor="t" bIns="45700" lIns="0" spcFirstLastPara="1" rIns="91425" wrap="square" tIns="45700">
            <a:noAutofit/>
          </a:bodyPr>
          <a:lstStyle/>
          <a:p>
            <a:pPr indent="0" lvl="0" marL="0" rtl="0" algn="l">
              <a:lnSpc>
                <a:spcPct val="100000"/>
              </a:lnSpc>
              <a:spcBef>
                <a:spcPts val="0"/>
              </a:spcBef>
              <a:spcAft>
                <a:spcPts val="0"/>
              </a:spcAft>
              <a:buNone/>
            </a:pPr>
            <a:r>
              <a:rPr b="1" lang="en-US" sz="1600">
                <a:solidFill>
                  <a:srgbClr val="000000"/>
                </a:solidFill>
                <a:latin typeface="Plus Jakarta Sans"/>
                <a:ea typeface="Plus Jakarta Sans"/>
                <a:cs typeface="Plus Jakarta Sans"/>
                <a:sym typeface="Plus Jakarta Sans"/>
              </a:rPr>
              <a:t>Protect Your Joints as You Age</a:t>
            </a:r>
            <a:endParaRPr b="1" sz="16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Years of hard work, sports, or just everyday movement can take a toll on your body. Knees, hips, and other joints all do their part to keep you moving. But as you get older, it’s normal for them to need a little extra care.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b="1" lang="en-US" sz="1200">
                <a:solidFill>
                  <a:srgbClr val="000000"/>
                </a:solidFill>
                <a:latin typeface="Plus Jakarta Sans"/>
                <a:ea typeface="Plus Jakarta Sans"/>
                <a:cs typeface="Plus Jakarta Sans"/>
                <a:sym typeface="Plus Jakarta Sans"/>
              </a:rPr>
              <a:t>Simple Ways to Support Your Joints</a:t>
            </a:r>
            <a:endParaRPr b="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Although joint replacements are safe and effective, there are several steps you can take before turning to surgery. Here’s how to be kind to your joints:</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Times New Roman"/>
              <a:buChar char="●"/>
            </a:pPr>
            <a:r>
              <a:rPr b="1" lang="en-US" sz="1200">
                <a:solidFill>
                  <a:srgbClr val="000000"/>
                </a:solidFill>
                <a:latin typeface="Plus Jakarta Sans"/>
                <a:ea typeface="Plus Jakarta Sans"/>
                <a:cs typeface="Plus Jakarta Sans"/>
                <a:sym typeface="Plus Jakarta Sans"/>
              </a:rPr>
              <a:t>Eat a healthy diet.</a:t>
            </a:r>
            <a:r>
              <a:rPr lang="en-US" sz="1200">
                <a:solidFill>
                  <a:srgbClr val="000000"/>
                </a:solidFill>
                <a:latin typeface="Plus Jakarta Sans"/>
                <a:ea typeface="Plus Jakarta Sans"/>
                <a:cs typeface="Plus Jakarta Sans"/>
                <a:sym typeface="Plus Jakarta Sans"/>
              </a:rPr>
              <a:t> Healthy eating helps maintain a healthy weight, which is one of the best ways to reduce pressure on your joints.</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Times New Roman"/>
              <a:buChar char="●"/>
            </a:pPr>
            <a:r>
              <a:rPr b="1" lang="en-US" sz="1200">
                <a:solidFill>
                  <a:srgbClr val="000000"/>
                </a:solidFill>
                <a:latin typeface="Plus Jakarta Sans"/>
                <a:ea typeface="Plus Jakarta Sans"/>
                <a:cs typeface="Plus Jakarta Sans"/>
                <a:sym typeface="Plus Jakarta Sans"/>
              </a:rPr>
              <a:t>Keep moving.</a:t>
            </a:r>
            <a:r>
              <a:rPr lang="en-US" sz="1200">
                <a:solidFill>
                  <a:srgbClr val="000000"/>
                </a:solidFill>
                <a:latin typeface="Plus Jakarta Sans"/>
                <a:ea typeface="Plus Jakarta Sans"/>
                <a:cs typeface="Plus Jakarta Sans"/>
                <a:sym typeface="Plus Jakarta Sans"/>
              </a:rPr>
              <a:t> Exercise protects joints by strengthening the muscles that support them.</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Times New Roman"/>
              <a:buChar char="●"/>
            </a:pPr>
            <a:r>
              <a:rPr b="1" lang="en-US" sz="1200">
                <a:solidFill>
                  <a:srgbClr val="000000"/>
                </a:solidFill>
                <a:latin typeface="Plus Jakarta Sans"/>
                <a:ea typeface="Plus Jakarta Sans"/>
                <a:cs typeface="Plus Jakarta Sans"/>
                <a:sym typeface="Plus Jakarta Sans"/>
              </a:rPr>
              <a:t>Pick joint-friendly activities.</a:t>
            </a:r>
            <a:r>
              <a:rPr lang="en-US" sz="1200">
                <a:solidFill>
                  <a:srgbClr val="000000"/>
                </a:solidFill>
                <a:latin typeface="Plus Jakarta Sans"/>
                <a:ea typeface="Plus Jakarta Sans"/>
                <a:cs typeface="Plus Jakarta Sans"/>
                <a:sym typeface="Plus Jakarta Sans"/>
              </a:rPr>
              <a:t> If you have arthritis, avoid high-impact movements like running or racquetball. Instead, try swimming, water aerobics, walking, or biking.</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EE0000"/>
                </a:solidFill>
                <a:latin typeface="Plus Jakarta Sans"/>
                <a:ea typeface="Plus Jakarta Sans"/>
                <a:cs typeface="Plus Jakarta Sans"/>
                <a:sym typeface="Plus Jakarta Sans"/>
              </a:rPr>
              <a:t>[CTA]</a:t>
            </a:r>
            <a:endParaRPr i="1" sz="1200">
              <a:solidFill>
                <a:srgbClr val="EE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000000"/>
                </a:solidFill>
                <a:latin typeface="Plus Jakarta Sans"/>
                <a:ea typeface="Plus Jakarta Sans"/>
                <a:cs typeface="Plus Jakarta Sans"/>
                <a:sym typeface="Plus Jakarta Sans"/>
              </a:rPr>
              <a:t>Your joints have questions. We’ve got the answers. Check out our </a:t>
            </a:r>
            <a:r>
              <a:rPr i="1" lang="en-US" sz="1200" u="sng">
                <a:solidFill>
                  <a:srgbClr val="0563C1"/>
                </a:solidFill>
                <a:latin typeface="Plus Jakarta Sans"/>
                <a:ea typeface="Plus Jakarta Sans"/>
                <a:cs typeface="Plus Jakarta Sans"/>
                <a:sym typeface="Plus Jakarta Sans"/>
                <a:hlinkClick r:id="rId4">
                  <a:extLst>
                    <a:ext uri="{A12FA001-AC4F-418D-AE19-62706E023703}">
                      <ahyp:hlinkClr val="tx"/>
                    </a:ext>
                  </a:extLst>
                </a:hlinkClick>
              </a:rPr>
              <a:t>arthritis and exercise guide</a:t>
            </a:r>
            <a:r>
              <a:rPr i="1" lang="en-US" sz="1200">
                <a:solidFill>
                  <a:srgbClr val="000000"/>
                </a:solidFill>
                <a:latin typeface="Plus Jakarta Sans"/>
                <a:ea typeface="Plus Jakarta Sans"/>
                <a:cs typeface="Plus Jakarta Sans"/>
                <a:sym typeface="Plus Jakarta Sans"/>
              </a:rPr>
              <a:t> to learn what really helps.</a:t>
            </a:r>
            <a:endParaRPr i="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Times New Roman"/>
              <a:buChar char="●"/>
            </a:pPr>
            <a:r>
              <a:rPr b="1" lang="en-US" sz="1200">
                <a:solidFill>
                  <a:srgbClr val="000000"/>
                </a:solidFill>
                <a:latin typeface="Plus Jakarta Sans"/>
                <a:ea typeface="Plus Jakarta Sans"/>
                <a:cs typeface="Plus Jakarta Sans"/>
                <a:sym typeface="Plus Jakarta Sans"/>
              </a:rPr>
              <a:t>Get enough rest.</a:t>
            </a:r>
            <a:r>
              <a:rPr lang="en-US" sz="1200">
                <a:solidFill>
                  <a:srgbClr val="000000"/>
                </a:solidFill>
                <a:latin typeface="Plus Jakarta Sans"/>
                <a:ea typeface="Plus Jakarta Sans"/>
                <a:cs typeface="Plus Jakarta Sans"/>
                <a:sym typeface="Plus Jakarta Sans"/>
              </a:rPr>
              <a:t> Alternating strenuous activities with rest puts less stress on sensitive joints. Plus, a good night’s sleep gives your body time to repair and recharge.</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Times New Roman"/>
              <a:buChar char="●"/>
            </a:pPr>
            <a:r>
              <a:rPr b="1" lang="en-US" sz="1200">
                <a:solidFill>
                  <a:srgbClr val="000000"/>
                </a:solidFill>
                <a:latin typeface="Plus Jakarta Sans"/>
                <a:ea typeface="Plus Jakarta Sans"/>
                <a:cs typeface="Plus Jakarta Sans"/>
                <a:sym typeface="Plus Jakarta Sans"/>
              </a:rPr>
              <a:t>Control pain and swelling.</a:t>
            </a:r>
            <a:r>
              <a:rPr lang="en-US" sz="1200">
                <a:solidFill>
                  <a:srgbClr val="000000"/>
                </a:solidFill>
                <a:latin typeface="Plus Jakarta Sans"/>
                <a:ea typeface="Plus Jakarta Sans"/>
                <a:cs typeface="Plus Jakarta Sans"/>
                <a:sym typeface="Plus Jakarta Sans"/>
              </a:rPr>
              <a:t> Over-the-counter or prescription medications can ease discomfort. You can also receive injections of corticosteroids directly into painful joints.</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EE0000"/>
                </a:solidFill>
                <a:latin typeface="Plus Jakarta Sans"/>
                <a:ea typeface="Plus Jakarta Sans"/>
                <a:cs typeface="Plus Jakarta Sans"/>
                <a:sym typeface="Plus Jakarta Sans"/>
              </a:rPr>
              <a:t>[CTA]</a:t>
            </a:r>
            <a:endParaRPr i="1" sz="1200">
              <a:solidFill>
                <a:srgbClr val="EE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000000"/>
                </a:solidFill>
                <a:latin typeface="Plus Jakarta Sans"/>
                <a:ea typeface="Plus Jakarta Sans"/>
                <a:cs typeface="Plus Jakarta Sans"/>
                <a:sym typeface="Plus Jakarta Sans"/>
              </a:rPr>
              <a:t>They’re easy to find and easy to take. But are you using them wisely? Brush up on safe ways to get relief from </a:t>
            </a:r>
            <a:r>
              <a:rPr i="1" lang="en-US" sz="1200" u="sng">
                <a:solidFill>
                  <a:srgbClr val="0563C1"/>
                </a:solidFill>
                <a:latin typeface="Plus Jakarta Sans"/>
                <a:ea typeface="Plus Jakarta Sans"/>
                <a:cs typeface="Plus Jakarta Sans"/>
                <a:sym typeface="Plus Jakarta Sans"/>
                <a:hlinkClick r:id="rId5">
                  <a:extLst>
                    <a:ext uri="{A12FA001-AC4F-418D-AE19-62706E023703}">
                      <ahyp:hlinkClr val="tx"/>
                    </a:ext>
                  </a:extLst>
                </a:hlinkClick>
              </a:rPr>
              <a:t>OTC </a:t>
            </a:r>
            <a:br>
              <a:rPr i="1" lang="en-US" sz="1200" u="sng">
                <a:solidFill>
                  <a:srgbClr val="0563C1"/>
                </a:solidFill>
                <a:latin typeface="Plus Jakarta Sans"/>
                <a:ea typeface="Plus Jakarta Sans"/>
                <a:cs typeface="Plus Jakarta Sans"/>
                <a:sym typeface="Plus Jakarta Sans"/>
                <a:hlinkClick r:id="rId6">
                  <a:extLst>
                    <a:ext uri="{A12FA001-AC4F-418D-AE19-62706E023703}">
                      <ahyp:hlinkClr val="tx"/>
                    </a:ext>
                  </a:extLst>
                </a:hlinkClick>
              </a:rPr>
            </a:br>
            <a:r>
              <a:rPr i="1" lang="en-US" sz="1200" u="sng">
                <a:solidFill>
                  <a:srgbClr val="0563C1"/>
                </a:solidFill>
                <a:latin typeface="Plus Jakarta Sans"/>
                <a:ea typeface="Plus Jakarta Sans"/>
                <a:cs typeface="Plus Jakarta Sans"/>
                <a:sym typeface="Plus Jakarta Sans"/>
                <a:hlinkClick r:id="rId7">
                  <a:extLst>
                    <a:ext uri="{A12FA001-AC4F-418D-AE19-62706E023703}">
                      <ahyp:hlinkClr val="tx"/>
                    </a:ext>
                  </a:extLst>
                </a:hlinkClick>
              </a:rPr>
              <a:t>pain meds</a:t>
            </a:r>
            <a:r>
              <a:rPr i="1" lang="en-US" sz="1200">
                <a:solidFill>
                  <a:srgbClr val="000000"/>
                </a:solidFill>
                <a:latin typeface="Plus Jakarta Sans"/>
                <a:ea typeface="Plus Jakarta Sans"/>
                <a:cs typeface="Plus Jakarta Sans"/>
                <a:sym typeface="Plus Jakarta Sans"/>
              </a:rPr>
              <a:t>.</a:t>
            </a:r>
            <a:endParaRPr b="1" sz="1600">
              <a:solidFill>
                <a:srgbClr val="000000"/>
              </a:solidFill>
              <a:latin typeface="Plus Jakarta Sans"/>
              <a:ea typeface="Plus Jakarta Sans"/>
              <a:cs typeface="Plus Jakarta Sans"/>
              <a:sym typeface="Plus Jakarta Sans"/>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13" name="Shape 913"/>
        <p:cNvGrpSpPr/>
        <p:nvPr/>
      </p:nvGrpSpPr>
      <p:grpSpPr>
        <a:xfrm>
          <a:off x="0" y="0"/>
          <a:ext cx="0" cy="0"/>
          <a:chOff x="0" y="0"/>
          <a:chExt cx="0" cy="0"/>
        </a:xfrm>
      </p:grpSpPr>
      <p:sp>
        <p:nvSpPr>
          <p:cNvPr id="914" name="Google Shape;914;p92"/>
          <p:cNvSpPr txBox="1"/>
          <p:nvPr>
            <p:ph type="title"/>
          </p:nvPr>
        </p:nvSpPr>
        <p:spPr>
          <a:xfrm>
            <a:off x="739950" y="342125"/>
            <a:ext cx="10712100" cy="584400"/>
          </a:xfrm>
          <a:prstGeom prst="rect">
            <a:avLst/>
          </a:prstGeom>
        </p:spPr>
        <p:txBody>
          <a:bodyPr anchorCtr="0" anchor="b" bIns="45700" lIns="0" spcFirstLastPara="1" rIns="91425" wrap="square" tIns="45700">
            <a:noAutofit/>
          </a:bodyPr>
          <a:lstStyle/>
          <a:p>
            <a:pPr indent="0" lvl="0" marL="0" rtl="0" algn="l">
              <a:spcBef>
                <a:spcPts val="0"/>
              </a:spcBef>
              <a:spcAft>
                <a:spcPts val="0"/>
              </a:spcAft>
              <a:buSzPts val="990"/>
              <a:buNone/>
            </a:pPr>
            <a:r>
              <a:rPr lang="en-US" sz="3820"/>
              <a:t>Blog post, continued</a:t>
            </a:r>
            <a:endParaRPr sz="3820"/>
          </a:p>
        </p:txBody>
      </p:sp>
      <p:sp>
        <p:nvSpPr>
          <p:cNvPr id="915" name="Google Shape;915;p92"/>
          <p:cNvSpPr txBox="1"/>
          <p:nvPr>
            <p:ph idx="2" type="body"/>
          </p:nvPr>
        </p:nvSpPr>
        <p:spPr>
          <a:xfrm>
            <a:off x="723900" y="1459200"/>
            <a:ext cx="9076500" cy="4216800"/>
          </a:xfrm>
          <a:prstGeom prst="rect">
            <a:avLst/>
          </a:prstGeom>
        </p:spPr>
        <p:txBody>
          <a:bodyPr anchorCtr="0" anchor="t" bIns="45700" lIns="0" spcFirstLastPara="1" rIns="91425" wrap="square" tIns="45700">
            <a:noAutofit/>
          </a:bodyPr>
          <a:lstStyle/>
          <a:p>
            <a:pPr indent="0" lvl="0" marL="0" rtl="0" algn="l">
              <a:lnSpc>
                <a:spcPct val="100000"/>
              </a:lnSpc>
              <a:spcBef>
                <a:spcPts val="0"/>
              </a:spcBef>
              <a:spcAft>
                <a:spcPts val="0"/>
              </a:spcAft>
              <a:buNone/>
            </a:pPr>
            <a:r>
              <a:rPr b="1" lang="en-US" sz="1200">
                <a:solidFill>
                  <a:srgbClr val="000000"/>
                </a:solidFill>
                <a:latin typeface="Plus Jakarta Sans"/>
                <a:ea typeface="Plus Jakarta Sans"/>
                <a:cs typeface="Plus Jakarta Sans"/>
                <a:sym typeface="Plus Jakarta Sans"/>
              </a:rPr>
              <a:t>Knowing When It’s Time for Surgery</a:t>
            </a:r>
            <a:endParaRPr b="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Sometimes, joint pain sticks around even after trying all the usual remedies. Bring up joint replacement with your health care provider if:</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Plus Jakarta Sans"/>
              <a:buChar char="●"/>
            </a:pPr>
            <a:r>
              <a:rPr lang="en-US" sz="1200">
                <a:solidFill>
                  <a:srgbClr val="000000"/>
                </a:solidFill>
                <a:latin typeface="Plus Jakarta Sans"/>
                <a:ea typeface="Plus Jakarta Sans"/>
                <a:cs typeface="Plus Jakarta Sans"/>
                <a:sym typeface="Plus Jakarta Sans"/>
              </a:rPr>
              <a:t>You’re in pain even when resting during the day or at night.</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Plus Jakarta Sans"/>
              <a:buChar char="●"/>
            </a:pPr>
            <a:r>
              <a:rPr lang="en-US" sz="1200">
                <a:solidFill>
                  <a:srgbClr val="000000"/>
                </a:solidFill>
                <a:latin typeface="Plus Jakarta Sans"/>
                <a:ea typeface="Plus Jakarta Sans"/>
                <a:cs typeface="Plus Jakarta Sans"/>
                <a:sym typeface="Plus Jakarta Sans"/>
              </a:rPr>
              <a:t>Everyday tasks, like walking or climbing stairs, are becoming more difficult.</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Plus Jakarta Sans"/>
              <a:buChar char="●"/>
            </a:pPr>
            <a:r>
              <a:rPr lang="en-US" sz="1200">
                <a:solidFill>
                  <a:srgbClr val="000000"/>
                </a:solidFill>
                <a:latin typeface="Plus Jakarta Sans"/>
                <a:ea typeface="Plus Jakarta Sans"/>
                <a:cs typeface="Plus Jakarta Sans"/>
                <a:sym typeface="Plus Jakarta Sans"/>
              </a:rPr>
              <a:t>You’ve tried different treatments, including pain medications, but they’re not helping.</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In these cases, your provider may refer you to an orthopedic surgeon. They’ll do an exam, which should help determine whether surgery is a good choice for you.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If that is the next step, you’re in good hands. Joint replacement today is safer and more successful than ever, so you can feel confident knowing there are proven options to help you reclaim your comfort—and your life.</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EE0000"/>
                </a:solidFill>
                <a:latin typeface="Plus Jakarta Sans"/>
                <a:ea typeface="Plus Jakarta Sans"/>
                <a:cs typeface="Plus Jakarta Sans"/>
                <a:sym typeface="Plus Jakarta Sans"/>
              </a:rPr>
              <a:t>[CTA]</a:t>
            </a:r>
            <a:endParaRPr i="1" sz="1200">
              <a:solidFill>
                <a:srgbClr val="EE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000000"/>
                </a:solidFill>
                <a:latin typeface="Plus Jakarta Sans"/>
                <a:ea typeface="Plus Jakarta Sans"/>
                <a:cs typeface="Plus Jakarta Sans"/>
                <a:sym typeface="Plus Jakarta Sans"/>
              </a:rPr>
              <a:t>From prep to recovery, there’s a lot to know about joint replacement surgery. </a:t>
            </a:r>
            <a:r>
              <a:rPr i="1" lang="en-US" sz="1200" u="sng">
                <a:solidFill>
                  <a:srgbClr val="0563C1"/>
                </a:solidFill>
                <a:latin typeface="Plus Jakarta Sans"/>
                <a:ea typeface="Plus Jakarta Sans"/>
                <a:cs typeface="Plus Jakarta Sans"/>
                <a:sym typeface="Plus Jakarta Sans"/>
                <a:hlinkClick r:id="rId3">
                  <a:extLst>
                    <a:ext uri="{A12FA001-AC4F-418D-AE19-62706E023703}">
                      <ahyp:hlinkClr val="tx"/>
                    </a:ext>
                  </a:extLst>
                </a:hlinkClick>
              </a:rPr>
              <a:t>Start here</a:t>
            </a:r>
            <a:r>
              <a:rPr i="1" lang="en-US" sz="1200">
                <a:solidFill>
                  <a:srgbClr val="000000"/>
                </a:solidFill>
                <a:latin typeface="Plus Jakarta Sans"/>
                <a:ea typeface="Plus Jakarta Sans"/>
                <a:cs typeface="Plus Jakarta Sans"/>
                <a:sym typeface="Plus Jakarta Sans"/>
              </a:rPr>
              <a:t> for a quick, no-fuss overview. (Also available in </a:t>
            </a:r>
            <a:r>
              <a:rPr i="1" lang="en-US" sz="1200" u="sng">
                <a:solidFill>
                  <a:srgbClr val="0563C1"/>
                </a:solidFill>
                <a:latin typeface="Plus Jakarta Sans"/>
                <a:ea typeface="Plus Jakarta Sans"/>
                <a:cs typeface="Plus Jakarta Sans"/>
                <a:sym typeface="Plus Jakarta Sans"/>
                <a:hlinkClick r:id="rId4">
                  <a:extLst>
                    <a:ext uri="{A12FA001-AC4F-418D-AE19-62706E023703}">
                      <ahyp:hlinkClr val="tx"/>
                    </a:ext>
                  </a:extLst>
                </a:hlinkClick>
              </a:rPr>
              <a:t>Spanish</a:t>
            </a:r>
            <a:r>
              <a:rPr i="1" lang="en-US" sz="1200">
                <a:solidFill>
                  <a:srgbClr val="000000"/>
                </a:solidFill>
                <a:latin typeface="Plus Jakarta Sans"/>
                <a:ea typeface="Plus Jakarta Sans"/>
                <a:cs typeface="Plus Jakarta Sans"/>
                <a:sym typeface="Plus Jakarta Sans"/>
              </a:rPr>
              <a:t>.)</a:t>
            </a:r>
            <a:endParaRPr i="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i="1" sz="1200">
              <a:solidFill>
                <a:srgbClr val="FF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p:txBody>
      </p:sp>
      <p:grpSp>
        <p:nvGrpSpPr>
          <p:cNvPr id="916" name="Google Shape;916;p92"/>
          <p:cNvGrpSpPr/>
          <p:nvPr/>
        </p:nvGrpSpPr>
        <p:grpSpPr>
          <a:xfrm>
            <a:off x="10452625" y="2411775"/>
            <a:ext cx="681600" cy="681600"/>
            <a:chOff x="10294125" y="2443000"/>
            <a:chExt cx="681600" cy="681600"/>
          </a:xfrm>
        </p:grpSpPr>
        <p:sp>
          <p:nvSpPr>
            <p:cNvPr id="917" name="Google Shape;917;p92"/>
            <p:cNvSpPr/>
            <p:nvPr/>
          </p:nvSpPr>
          <p:spPr>
            <a:xfrm>
              <a:off x="10294125" y="2443000"/>
              <a:ext cx="681600" cy="6816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918" name="Google Shape;918;p92"/>
            <p:cNvPicPr preferRelativeResize="0"/>
            <p:nvPr/>
          </p:nvPicPr>
          <p:blipFill>
            <a:blip r:embed="rId5">
              <a:alphaModFix/>
            </a:blip>
            <a:stretch>
              <a:fillRect/>
            </a:stretch>
          </p:blipFill>
          <p:spPr>
            <a:xfrm>
              <a:off x="10401437" y="2562524"/>
              <a:ext cx="466975" cy="442550"/>
            </a:xfrm>
            <a:prstGeom prst="rect">
              <a:avLst/>
            </a:prstGeom>
            <a:noFill/>
            <a:ln>
              <a:noFill/>
            </a:ln>
          </p:spPr>
        </p:pic>
      </p:grpSp>
      <p:sp>
        <p:nvSpPr>
          <p:cNvPr id="919" name="Google Shape;919;p92"/>
          <p:cNvSpPr txBox="1"/>
          <p:nvPr/>
        </p:nvSpPr>
        <p:spPr>
          <a:xfrm>
            <a:off x="9800275" y="3127700"/>
            <a:ext cx="1986300" cy="16932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Make sure to update the links to the CHL resources with your domain name and URL before you publish your blog</a:t>
            </a:r>
            <a:r>
              <a:rPr b="1" lang="en-US">
                <a:solidFill>
                  <a:schemeClr val="accent3"/>
                </a:solidFill>
                <a:latin typeface="Plus Jakarta Sans"/>
                <a:ea typeface="Plus Jakarta Sans"/>
                <a:cs typeface="Plus Jakarta Sans"/>
                <a:sym typeface="Plus Jakarta Sans"/>
              </a:rPr>
              <a:t>.</a:t>
            </a:r>
            <a:endParaRPr b="1" sz="1500">
              <a:solidFill>
                <a:schemeClr val="accent3"/>
              </a:solidFill>
              <a:latin typeface="Plus Jakarta Sans"/>
              <a:ea typeface="Plus Jakarta Sans"/>
              <a:cs typeface="Plus Jakarta Sans"/>
              <a:sym typeface="Plus Jakarta Sans"/>
            </a:endParaRPr>
          </a:p>
          <a:p>
            <a:pPr indent="0" lvl="0" marL="0" marR="0" rtl="0" algn="ctr">
              <a:lnSpc>
                <a:spcPct val="100000"/>
              </a:lnSpc>
              <a:spcBef>
                <a:spcPts val="0"/>
              </a:spcBef>
              <a:spcAft>
                <a:spcPts val="0"/>
              </a:spcAft>
              <a:buClr>
                <a:srgbClr val="000000"/>
              </a:buClr>
              <a:buSzPts val="1100"/>
              <a:buFont typeface="Arial"/>
              <a:buNone/>
            </a:pPr>
            <a:r>
              <a:t/>
            </a:r>
            <a:endParaRPr b="1">
              <a:solidFill>
                <a:schemeClr val="accent3"/>
              </a:solidFill>
              <a:latin typeface="Plus Jakarta Sans"/>
              <a:ea typeface="Plus Jakarta Sans"/>
              <a:cs typeface="Plus Jakarta Sans"/>
              <a:sym typeface="Plus Jakarta Sans"/>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24" name="Shape 924"/>
        <p:cNvGrpSpPr/>
        <p:nvPr/>
      </p:nvGrpSpPr>
      <p:grpSpPr>
        <a:xfrm>
          <a:off x="0" y="0"/>
          <a:ext cx="0" cy="0"/>
          <a:chOff x="0" y="0"/>
          <a:chExt cx="0" cy="0"/>
        </a:xfrm>
      </p:grpSpPr>
      <p:sp>
        <p:nvSpPr>
          <p:cNvPr id="925" name="Google Shape;925;p93"/>
          <p:cNvSpPr txBox="1"/>
          <p:nvPr>
            <p:ph type="title"/>
          </p:nvPr>
        </p:nvSpPr>
        <p:spPr>
          <a:xfrm>
            <a:off x="740664" y="6592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Healthy joints infographic</a:t>
            </a:r>
            <a:endParaRPr/>
          </a:p>
        </p:txBody>
      </p:sp>
      <p:sp>
        <p:nvSpPr>
          <p:cNvPr id="926" name="Google Shape;926;p93"/>
          <p:cNvSpPr txBox="1"/>
          <p:nvPr>
            <p:ph idx="1" type="body"/>
          </p:nvPr>
        </p:nvSpPr>
        <p:spPr>
          <a:xfrm>
            <a:off x="740675" y="2156025"/>
            <a:ext cx="4893600" cy="803400"/>
          </a:xfrm>
          <a:prstGeom prst="rect">
            <a:avLst/>
          </a:prstGeom>
        </p:spPr>
        <p:txBody>
          <a:bodyPr anchorCtr="0" anchor="t" bIns="45700" lIns="0" spcFirstLastPara="1" rIns="91425" wrap="square" tIns="45700">
            <a:spAutoFit/>
          </a:bodyPr>
          <a:lstStyle/>
          <a:p>
            <a:pPr indent="0" lvl="0" marL="0" rtl="0" algn="l">
              <a:lnSpc>
                <a:spcPct val="115000"/>
              </a:lnSpc>
              <a:spcBef>
                <a:spcPts val="1000"/>
              </a:spcBef>
              <a:spcAft>
                <a:spcPts val="0"/>
              </a:spcAft>
              <a:buNone/>
            </a:pPr>
            <a:r>
              <a:rPr lang="en-US" sz="1400">
                <a:solidFill>
                  <a:srgbClr val="4C4C4C"/>
                </a:solidFill>
                <a:latin typeface="Plus Jakarta Sans"/>
                <a:ea typeface="Plus Jakarta Sans"/>
                <a:cs typeface="Plus Jakarta Sans"/>
                <a:sym typeface="Plus Jakarta Sans"/>
              </a:rPr>
              <a:t>This infographic is designed to engage your audience and provide clear, actionable information about healthy joints.</a:t>
            </a:r>
            <a:endParaRPr/>
          </a:p>
        </p:txBody>
      </p:sp>
      <p:sp>
        <p:nvSpPr>
          <p:cNvPr id="927" name="Google Shape;927;p93"/>
          <p:cNvSpPr txBox="1"/>
          <p:nvPr>
            <p:ph idx="3" type="body"/>
          </p:nvPr>
        </p:nvSpPr>
        <p:spPr>
          <a:xfrm>
            <a:off x="740675" y="3222075"/>
            <a:ext cx="4762800" cy="2238900"/>
          </a:xfrm>
          <a:prstGeom prst="rect">
            <a:avLst/>
          </a:prstGeom>
        </p:spPr>
        <p:txBody>
          <a:bodyPr anchorCtr="0" anchor="t" bIns="45700" lIns="0" spcFirstLastPara="1" rIns="91425" wrap="square" tIns="45700">
            <a:normAutofit/>
          </a:bodyPr>
          <a:lstStyle/>
          <a:p>
            <a:pPr indent="0" lvl="0" marL="0" rtl="0" algn="l">
              <a:spcBef>
                <a:spcPts val="0"/>
              </a:spcBef>
              <a:spcAft>
                <a:spcPts val="0"/>
              </a:spcAft>
              <a:buNone/>
            </a:pPr>
            <a:r>
              <a:rPr b="1" lang="en-US">
                <a:solidFill>
                  <a:srgbClr val="4C4C4C"/>
                </a:solidFill>
                <a:latin typeface="Plus Jakarta Sans"/>
                <a:ea typeface="Plus Jakarta Sans"/>
                <a:cs typeface="Plus Jakarta Sans"/>
                <a:sym typeface="Plus Jakarta Sans"/>
              </a:rPr>
              <a:t>Share it on your social media to drive awareness and inspire healthier choices:</a:t>
            </a:r>
            <a:endParaRPr b="1">
              <a:solidFill>
                <a:srgbClr val="5E5E5E"/>
              </a:solidFill>
              <a:latin typeface="Plus Jakarta Sans"/>
              <a:ea typeface="Plus Jakarta Sans"/>
              <a:cs typeface="Plus Jakarta Sans"/>
              <a:sym typeface="Plus Jakarta Sans"/>
            </a:endParaRPr>
          </a:p>
          <a:p>
            <a:pPr indent="0" lvl="0" marL="0" rtl="0" algn="l">
              <a:spcBef>
                <a:spcPts val="500"/>
              </a:spcBef>
              <a:spcAft>
                <a:spcPts val="0"/>
              </a:spcAft>
              <a:buNone/>
            </a:pPr>
            <a:r>
              <a:t/>
            </a:r>
            <a:endParaRPr>
              <a:solidFill>
                <a:srgbClr val="5E5E5E"/>
              </a:solidFill>
            </a:endParaRPr>
          </a:p>
          <a:p>
            <a:pPr indent="-317500" lvl="0" marL="457200" rtl="0" algn="l">
              <a:spcBef>
                <a:spcPts val="0"/>
              </a:spcBef>
              <a:spcAft>
                <a:spcPts val="0"/>
              </a:spcAft>
              <a:buClr>
                <a:schemeClr val="accent1"/>
              </a:buClr>
              <a:buSzPts val="1400"/>
              <a:buChar char="●"/>
            </a:pPr>
            <a:r>
              <a:rPr lang="en-US">
                <a:solidFill>
                  <a:srgbClr val="5E5E5E"/>
                </a:solidFill>
              </a:rPr>
              <a:t>Stretch Nightly, Sleep Soundly</a:t>
            </a:r>
            <a:endParaRPr>
              <a:solidFill>
                <a:srgbClr val="5E5E5E"/>
              </a:solidFill>
            </a:endParaRPr>
          </a:p>
          <a:p>
            <a:pPr indent="-317500" lvl="0" marL="457200" rtl="0" algn="l">
              <a:spcBef>
                <a:spcPts val="0"/>
              </a:spcBef>
              <a:spcAft>
                <a:spcPts val="0"/>
              </a:spcAft>
              <a:buClr>
                <a:schemeClr val="accent1"/>
              </a:buClr>
              <a:buSzPts val="1400"/>
              <a:buChar char="●"/>
            </a:pPr>
            <a:r>
              <a:rPr lang="en-US">
                <a:solidFill>
                  <a:srgbClr val="5E5E5E"/>
                </a:solidFill>
              </a:rPr>
              <a:t>4 Sneaky Causes of Back Pain</a:t>
            </a:r>
            <a:endParaRPr>
              <a:solidFill>
                <a:srgbClr val="5E5E5E"/>
              </a:solidFill>
            </a:endParaRPr>
          </a:p>
          <a:p>
            <a:pPr indent="-317500" lvl="0" marL="457200" rtl="0" algn="l">
              <a:spcBef>
                <a:spcPts val="0"/>
              </a:spcBef>
              <a:spcAft>
                <a:spcPts val="0"/>
              </a:spcAft>
              <a:buClr>
                <a:schemeClr val="accent1"/>
              </a:buClr>
              <a:buSzPts val="1400"/>
              <a:buChar char="●"/>
            </a:pPr>
            <a:r>
              <a:rPr lang="en-US">
                <a:solidFill>
                  <a:srgbClr val="5E5E5E"/>
                </a:solidFill>
              </a:rPr>
              <a:t>A New Reason to Start Stretching</a:t>
            </a:r>
            <a:endParaRPr>
              <a:solidFill>
                <a:srgbClr val="5E5E5E"/>
              </a:solidFill>
            </a:endParaRPr>
          </a:p>
          <a:p>
            <a:pPr indent="0" lvl="0" marL="0" rtl="0" algn="l">
              <a:spcBef>
                <a:spcPts val="0"/>
              </a:spcBef>
              <a:spcAft>
                <a:spcPts val="0"/>
              </a:spcAft>
              <a:buNone/>
            </a:pPr>
            <a:r>
              <a:t/>
            </a:r>
            <a:endParaRPr>
              <a:solidFill>
                <a:srgbClr val="5E5E5E"/>
              </a:solidFill>
            </a:endParaRPr>
          </a:p>
        </p:txBody>
      </p:sp>
      <p:pic>
        <p:nvPicPr>
          <p:cNvPr id="928" name="Google Shape;928;p93"/>
          <p:cNvPicPr preferRelativeResize="0"/>
          <p:nvPr/>
        </p:nvPicPr>
        <p:blipFill rotWithShape="1">
          <a:blip r:embed="rId3">
            <a:alphaModFix/>
          </a:blip>
          <a:srcRect b="11527" l="0" r="-918" t="0"/>
          <a:stretch/>
        </p:blipFill>
        <p:spPr>
          <a:xfrm>
            <a:off x="5965800" y="1831225"/>
            <a:ext cx="5100450" cy="341470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33" name="Shape 933"/>
        <p:cNvGrpSpPr/>
        <p:nvPr/>
      </p:nvGrpSpPr>
      <p:grpSpPr>
        <a:xfrm>
          <a:off x="0" y="0"/>
          <a:ext cx="0" cy="0"/>
          <a:chOff x="0" y="0"/>
          <a:chExt cx="0" cy="0"/>
        </a:xfrm>
      </p:grpSpPr>
      <p:pic>
        <p:nvPicPr>
          <p:cNvPr id="934" name="Google Shape;934;p94"/>
          <p:cNvPicPr preferRelativeResize="0"/>
          <p:nvPr>
            <p:ph idx="2" type="pic"/>
          </p:nvPr>
        </p:nvPicPr>
        <p:blipFill rotWithShape="1">
          <a:blip r:embed="rId3">
            <a:alphaModFix/>
          </a:blip>
          <a:srcRect b="0" l="18295" r="18289" t="0"/>
          <a:stretch/>
        </p:blipFill>
        <p:spPr>
          <a:xfrm flipH="1">
            <a:off x="6458875" y="416100"/>
            <a:ext cx="5733300" cy="6025800"/>
          </a:xfrm>
          <a:prstGeom prst="flowChartDelay">
            <a:avLst/>
          </a:prstGeom>
        </p:spPr>
      </p:pic>
      <p:sp>
        <p:nvSpPr>
          <p:cNvPr id="935" name="Google Shape;935;p94"/>
          <p:cNvSpPr/>
          <p:nvPr/>
        </p:nvSpPr>
        <p:spPr>
          <a:xfrm flipH="1">
            <a:off x="6638100" y="228600"/>
            <a:ext cx="5325300" cy="5436600"/>
          </a:xfrm>
          <a:prstGeom prst="flowChartDelay">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936" name="Google Shape;936;p94"/>
          <p:cNvSpPr/>
          <p:nvPr/>
        </p:nvSpPr>
        <p:spPr>
          <a:xfrm flipH="1">
            <a:off x="5649375" y="4530050"/>
            <a:ext cx="2290800" cy="22209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937" name="Google Shape;937;p94"/>
          <p:cNvSpPr txBox="1"/>
          <p:nvPr/>
        </p:nvSpPr>
        <p:spPr>
          <a:xfrm>
            <a:off x="5789225" y="4549400"/>
            <a:ext cx="2102100" cy="1800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1000"/>
              </a:spcAft>
              <a:buNone/>
            </a:pPr>
            <a:r>
              <a:rPr b="1" lang="en-US" sz="1500">
                <a:solidFill>
                  <a:schemeClr val="lt2"/>
                </a:solidFill>
                <a:latin typeface="Plus Jakarta Sans"/>
                <a:ea typeface="Plus Jakarta Sans"/>
                <a:cs typeface="Plus Jakarta Sans"/>
                <a:sym typeface="Plus Jakarta Sans"/>
              </a:rPr>
              <a:t>Find all of the resources mentioned in this Marketing Toolkit by downloading the URL list found on the </a:t>
            </a:r>
            <a:r>
              <a:rPr b="1" lang="en-US" sz="15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Client Support Site</a:t>
            </a:r>
            <a:r>
              <a:rPr b="1" lang="en-US" sz="1500">
                <a:solidFill>
                  <a:schemeClr val="accent3"/>
                </a:solidFill>
                <a:latin typeface="Plus Jakarta Sans"/>
                <a:ea typeface="Plus Jakarta Sans"/>
                <a:cs typeface="Plus Jakarta Sans"/>
                <a:sym typeface="Plus Jakarta Sans"/>
              </a:rPr>
              <a:t> </a:t>
            </a:r>
            <a:endParaRPr b="1" sz="2000">
              <a:solidFill>
                <a:schemeClr val="accent3"/>
              </a:solidFill>
              <a:latin typeface="Plus Jakarta Sans"/>
              <a:ea typeface="Plus Jakarta Sans"/>
              <a:cs typeface="Plus Jakarta Sans"/>
              <a:sym typeface="Plus Jakarta Sans"/>
            </a:endParaRPr>
          </a:p>
        </p:txBody>
      </p:sp>
      <p:sp>
        <p:nvSpPr>
          <p:cNvPr id="938" name="Google Shape;938;p94"/>
          <p:cNvSpPr txBox="1"/>
          <p:nvPr>
            <p:ph type="title"/>
          </p:nvPr>
        </p:nvSpPr>
        <p:spPr>
          <a:xfrm>
            <a:off x="723900" y="294525"/>
            <a:ext cx="106797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Consumer Health Library </a:t>
            </a:r>
            <a:endParaRPr/>
          </a:p>
          <a:p>
            <a:pPr indent="0" lvl="0" marL="0" rtl="0" algn="l">
              <a:spcBef>
                <a:spcPts val="0"/>
              </a:spcBef>
              <a:spcAft>
                <a:spcPts val="0"/>
              </a:spcAft>
              <a:buNone/>
            </a:pPr>
            <a:r>
              <a:rPr lang="en-US"/>
              <a:t>r</a:t>
            </a:r>
            <a:r>
              <a:rPr lang="en-US"/>
              <a:t>esources</a:t>
            </a:r>
            <a:endParaRPr/>
          </a:p>
        </p:txBody>
      </p:sp>
      <p:sp>
        <p:nvSpPr>
          <p:cNvPr id="939" name="Google Shape;939;p94"/>
          <p:cNvSpPr txBox="1"/>
          <p:nvPr>
            <p:ph idx="3" type="body"/>
          </p:nvPr>
        </p:nvSpPr>
        <p:spPr>
          <a:xfrm>
            <a:off x="723900" y="1827775"/>
            <a:ext cx="5065200" cy="956400"/>
          </a:xfrm>
          <a:prstGeom prst="rect">
            <a:avLst/>
          </a:prstGeom>
        </p:spPr>
        <p:txBody>
          <a:bodyPr anchorCtr="0" anchor="t" bIns="45700" lIns="0" spcFirstLastPara="1" rIns="91425" wrap="square" tIns="45700">
            <a:noAutofit/>
          </a:bodyPr>
          <a:lstStyle/>
          <a:p>
            <a:pPr indent="0" lvl="0" marL="0" rtl="0" algn="l">
              <a:lnSpc>
                <a:spcPct val="115000"/>
              </a:lnSpc>
              <a:spcBef>
                <a:spcPts val="0"/>
              </a:spcBef>
              <a:spcAft>
                <a:spcPts val="0"/>
              </a:spcAft>
              <a:buSzPts val="1018"/>
              <a:buNone/>
            </a:pPr>
            <a:r>
              <a:rPr b="1" lang="en-US" sz="1610">
                <a:solidFill>
                  <a:srgbClr val="4C4C4C"/>
                </a:solidFill>
                <a:latin typeface="Plus Jakarta Sans"/>
                <a:ea typeface="Plus Jakarta Sans"/>
                <a:cs typeface="Plus Jakarta Sans"/>
                <a:sym typeface="Plus Jakarta Sans"/>
              </a:rPr>
              <a:t>The Consumer Health Library</a:t>
            </a:r>
            <a:r>
              <a:rPr b="1" lang="en-US" sz="1610">
                <a:solidFill>
                  <a:srgbClr val="4C4C4C"/>
                </a:solidFill>
                <a:latin typeface="Plus Jakarta Sans"/>
                <a:ea typeface="Plus Jakarta Sans"/>
                <a:cs typeface="Plus Jakarta Sans"/>
                <a:sym typeface="Plus Jakarta Sans"/>
              </a:rPr>
              <a:t> (CHL) </a:t>
            </a:r>
            <a:r>
              <a:rPr b="1" lang="en-US" sz="1610">
                <a:solidFill>
                  <a:srgbClr val="4C4C4C"/>
                </a:solidFill>
                <a:latin typeface="Plus Jakarta Sans"/>
                <a:ea typeface="Plus Jakarta Sans"/>
                <a:cs typeface="Plus Jakarta Sans"/>
                <a:sym typeface="Plus Jakarta Sans"/>
              </a:rPr>
              <a:t>contains answers to common questions that people have about health and wellness topics, preventive health, and self-care. </a:t>
            </a:r>
            <a:endParaRPr b="1" sz="1795">
              <a:latin typeface="Plus Jakarta Sans"/>
              <a:ea typeface="Plus Jakarta Sans"/>
              <a:cs typeface="Plus Jakarta Sans"/>
              <a:sym typeface="Plus Jakarta Sans"/>
            </a:endParaRPr>
          </a:p>
        </p:txBody>
      </p:sp>
      <p:sp>
        <p:nvSpPr>
          <p:cNvPr id="940" name="Google Shape;940;p94"/>
          <p:cNvSpPr txBox="1"/>
          <p:nvPr>
            <p:ph idx="1" type="body"/>
          </p:nvPr>
        </p:nvSpPr>
        <p:spPr>
          <a:xfrm>
            <a:off x="723900" y="3241375"/>
            <a:ext cx="4773300" cy="1427400"/>
          </a:xfrm>
          <a:prstGeom prst="rect">
            <a:avLst/>
          </a:prstGeom>
        </p:spPr>
        <p:txBody>
          <a:bodyPr anchorCtr="0" anchor="t" bIns="45700" lIns="0" spcFirstLastPara="1" rIns="91425" wrap="square" tIns="45700">
            <a:spAutoFit/>
          </a:bodyPr>
          <a:lstStyle/>
          <a:p>
            <a:pPr indent="0" lvl="0" marL="0" rtl="0" algn="l">
              <a:lnSpc>
                <a:spcPct val="115000"/>
              </a:lnSpc>
              <a:spcBef>
                <a:spcPts val="1000"/>
              </a:spcBef>
              <a:spcAft>
                <a:spcPts val="0"/>
              </a:spcAft>
              <a:buNone/>
            </a:pPr>
            <a:r>
              <a:rPr b="0" lang="en-US" sz="1400">
                <a:solidFill>
                  <a:srgbClr val="4C4C4C"/>
                </a:solidFill>
                <a:latin typeface="Plus Jakarta Sans"/>
                <a:ea typeface="Plus Jakarta Sans"/>
                <a:cs typeface="Plus Jakarta Sans"/>
                <a:sym typeface="Plus Jakarta Sans"/>
              </a:rPr>
              <a:t>The Library includes a wide variety of content styles, including condition and wellness articles, newsletters, recipes, and videos (if licensed). </a:t>
            </a:r>
            <a:endParaRPr b="0" sz="1400">
              <a:solidFill>
                <a:schemeClr val="accent3"/>
              </a:solidFill>
              <a:latin typeface="Plus Jakarta Sans"/>
              <a:ea typeface="Plus Jakarta Sans"/>
              <a:cs typeface="Plus Jakarta Sans"/>
              <a:sym typeface="Plus Jakarta Sans"/>
            </a:endParaRPr>
          </a:p>
          <a:p>
            <a:pPr indent="0" lvl="0" marL="0" rtl="0" algn="l">
              <a:lnSpc>
                <a:spcPct val="115000"/>
              </a:lnSpc>
              <a:spcBef>
                <a:spcPts val="1000"/>
              </a:spcBef>
              <a:spcAft>
                <a:spcPts val="0"/>
              </a:spcAft>
              <a:buNone/>
            </a:pPr>
            <a:r>
              <a:rPr lang="en-US" sz="1400">
                <a:solidFill>
                  <a:srgbClr val="4C4C4C"/>
                </a:solidFill>
                <a:latin typeface="Plus Jakarta Sans"/>
                <a:ea typeface="Plus Jakarta Sans"/>
                <a:cs typeface="Plus Jakarta Sans"/>
                <a:sym typeface="Plus Jakarta Sans"/>
              </a:rPr>
              <a:t>Add a custom banner to your site</a:t>
            </a:r>
            <a:r>
              <a:rPr b="0" lang="en-US" sz="1400">
                <a:solidFill>
                  <a:srgbClr val="4C4C4C"/>
                </a:solidFill>
                <a:latin typeface="Plus Jakarta Sans"/>
                <a:ea typeface="Plus Jakarta Sans"/>
                <a:cs typeface="Plus Jakarta Sans"/>
                <a:sym typeface="Plus Jakarta Sans"/>
              </a:rPr>
              <a:t> to help your team and </a:t>
            </a:r>
            <a:br>
              <a:rPr b="0" lang="en-US" sz="1400">
                <a:solidFill>
                  <a:srgbClr val="4C4C4C"/>
                </a:solidFill>
                <a:latin typeface="Plus Jakarta Sans"/>
                <a:ea typeface="Plus Jakarta Sans"/>
                <a:cs typeface="Plus Jakarta Sans"/>
                <a:sym typeface="Plus Jakarta Sans"/>
              </a:rPr>
            </a:br>
            <a:r>
              <a:rPr b="0" lang="en-US" sz="1400">
                <a:solidFill>
                  <a:srgbClr val="4C4C4C"/>
                </a:solidFill>
                <a:latin typeface="Plus Jakarta Sans"/>
                <a:ea typeface="Plus Jakarta Sans"/>
                <a:cs typeface="Plus Jakarta Sans"/>
                <a:sym typeface="Plus Jakarta Sans"/>
              </a:rPr>
              <a:t>consumers quickly access the featured content.</a:t>
            </a:r>
            <a:endParaRPr sz="1800">
              <a:latin typeface="Plus Jakarta Sans"/>
              <a:ea typeface="Plus Jakarta Sans"/>
              <a:cs typeface="Plus Jakarta Sans"/>
              <a:sym typeface="Plus Jakarta Sans"/>
            </a:endParaRPr>
          </a:p>
        </p:txBody>
      </p:sp>
      <p:sp>
        <p:nvSpPr>
          <p:cNvPr id="941" name="Google Shape;941;p94"/>
          <p:cNvSpPr txBox="1"/>
          <p:nvPr/>
        </p:nvSpPr>
        <p:spPr>
          <a:xfrm>
            <a:off x="723900" y="5590325"/>
            <a:ext cx="4773300" cy="10344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1000"/>
              </a:spcBef>
              <a:spcAft>
                <a:spcPts val="0"/>
              </a:spcAft>
              <a:buNone/>
            </a:pPr>
            <a:r>
              <a:rPr i="1" lang="en-US" sz="1100">
                <a:solidFill>
                  <a:srgbClr val="4C4C4C"/>
                </a:solidFill>
                <a:latin typeface="Plus Jakarta Sans"/>
                <a:ea typeface="Plus Jakarta Sans"/>
                <a:cs typeface="Plus Jakarta Sans"/>
                <a:sym typeface="Plus Jakarta Sans"/>
              </a:rPr>
              <a:t>The Library content is reviewed at least every 2 years and updated as needed for any change in clinical standards or for emerging health issues. Each resource goes through both internal and external clinical review for accuracy and alignment with current practice guidelines.</a:t>
            </a:r>
            <a:endParaRPr i="1" sz="1100"/>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46" name="Shape 946"/>
        <p:cNvGrpSpPr/>
        <p:nvPr/>
      </p:nvGrpSpPr>
      <p:grpSpPr>
        <a:xfrm>
          <a:off x="0" y="0"/>
          <a:ext cx="0" cy="0"/>
          <a:chOff x="0" y="0"/>
          <a:chExt cx="0" cy="0"/>
        </a:xfrm>
      </p:grpSpPr>
      <p:sp>
        <p:nvSpPr>
          <p:cNvPr id="947" name="Google Shape;947;p95"/>
          <p:cNvSpPr txBox="1"/>
          <p:nvPr>
            <p:ph idx="3" type="body"/>
          </p:nvPr>
        </p:nvSpPr>
        <p:spPr>
          <a:xfrm>
            <a:off x="740825" y="2385825"/>
            <a:ext cx="4087800" cy="3674700"/>
          </a:xfrm>
          <a:prstGeom prst="rect">
            <a:avLst/>
          </a:prstGeom>
        </p:spPr>
        <p:txBody>
          <a:bodyPr anchorCtr="0" anchor="t" bIns="45700" lIns="0" spcFirstLastPara="1" rIns="91425" wrap="square" tIns="45700">
            <a:normAutofit/>
          </a:bodyPr>
          <a:lstStyle/>
          <a:p>
            <a:pPr indent="0" lvl="0" marL="0" rtl="0" algn="l">
              <a:spcBef>
                <a:spcPts val="0"/>
              </a:spcBef>
              <a:spcAft>
                <a:spcPts val="0"/>
              </a:spcAft>
              <a:buNone/>
            </a:pPr>
            <a:r>
              <a:rPr lang="en-US"/>
              <a:t>The customizable banner can be added to your CHL for the duration of your campaign. </a:t>
            </a:r>
            <a:endParaRPr/>
          </a:p>
          <a:p>
            <a:pPr indent="0" lvl="0" marL="0" rtl="0" algn="l">
              <a:spcBef>
                <a:spcPts val="0"/>
              </a:spcBef>
              <a:spcAft>
                <a:spcPts val="0"/>
              </a:spcAft>
              <a:buNone/>
            </a:pPr>
            <a:r>
              <a:t/>
            </a:r>
            <a:endParaRPr/>
          </a:p>
          <a:p>
            <a:pPr indent="0" lvl="0" marL="0" rtl="0" algn="l">
              <a:spcBef>
                <a:spcPts val="0"/>
              </a:spcBef>
              <a:spcAft>
                <a:spcPts val="0"/>
              </a:spcAft>
              <a:buNone/>
            </a:pPr>
            <a:r>
              <a:rPr b="1" lang="en-US">
                <a:latin typeface="Plus Jakarta Sans"/>
                <a:ea typeface="Plus Jakarta Sans"/>
                <a:cs typeface="Plus Jakarta Sans"/>
                <a:sym typeface="Plus Jakarta Sans"/>
              </a:rPr>
              <a:t>TO ADD THE BANNER: </a:t>
            </a:r>
            <a:endParaRPr/>
          </a:p>
          <a:p>
            <a:pPr indent="0" lvl="0" marL="0" rtl="0" algn="l">
              <a:spcBef>
                <a:spcPts val="0"/>
              </a:spcBef>
              <a:spcAft>
                <a:spcPts val="0"/>
              </a:spcAft>
              <a:buNone/>
            </a:pPr>
            <a:r>
              <a:rPr lang="en-US"/>
              <a:t>Contact the Help Desk  and provide the team with your desired: </a:t>
            </a:r>
            <a:endParaRPr/>
          </a:p>
          <a:p>
            <a:pPr indent="-333756" lvl="0" marL="457200" rtl="0" algn="l">
              <a:spcBef>
                <a:spcPts val="0"/>
              </a:spcBef>
              <a:spcAft>
                <a:spcPts val="0"/>
              </a:spcAft>
              <a:buClr>
                <a:schemeClr val="accent1"/>
              </a:buClr>
              <a:buSzPts val="1656"/>
              <a:buChar char="●"/>
            </a:pPr>
            <a:r>
              <a:rPr lang="en-US"/>
              <a:t>Banner text </a:t>
            </a:r>
            <a:endParaRPr/>
          </a:p>
          <a:p>
            <a:pPr indent="-333756" lvl="0" marL="457200" rtl="0" algn="l">
              <a:spcBef>
                <a:spcPts val="0"/>
              </a:spcBef>
              <a:spcAft>
                <a:spcPts val="0"/>
              </a:spcAft>
              <a:buClr>
                <a:schemeClr val="accent1"/>
              </a:buClr>
              <a:buSzPts val="1656"/>
              <a:buChar char="●"/>
            </a:pPr>
            <a:r>
              <a:rPr lang="en-US"/>
              <a:t>Start and end dates</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sp>
        <p:nvSpPr>
          <p:cNvPr id="948" name="Google Shape;948;p95"/>
          <p:cNvSpPr txBox="1"/>
          <p:nvPr>
            <p:ph idx="1" type="body"/>
          </p:nvPr>
        </p:nvSpPr>
        <p:spPr>
          <a:xfrm>
            <a:off x="740675" y="1472175"/>
            <a:ext cx="4450200" cy="646500"/>
          </a:xfrm>
          <a:prstGeom prst="rect">
            <a:avLst/>
          </a:prstGeom>
        </p:spPr>
        <p:txBody>
          <a:bodyPr anchorCtr="0" anchor="t" bIns="45700" lIns="0" spcFirstLastPara="1" rIns="91425" wrap="square" tIns="45700">
            <a:spAutoFit/>
          </a:bodyPr>
          <a:lstStyle/>
          <a:p>
            <a:pPr indent="0" lvl="0" marL="0" rtl="0" algn="l">
              <a:spcBef>
                <a:spcPts val="0"/>
              </a:spcBef>
              <a:spcAft>
                <a:spcPts val="0"/>
              </a:spcAft>
              <a:buNone/>
            </a:pPr>
            <a:r>
              <a:rPr lang="en-US"/>
              <a:t>Highlight CHL resources with a banner to easily access topic-specific resources.</a:t>
            </a:r>
            <a:endParaRPr/>
          </a:p>
        </p:txBody>
      </p:sp>
      <p:sp>
        <p:nvSpPr>
          <p:cNvPr id="949" name="Google Shape;949;p95"/>
          <p:cNvSpPr txBox="1"/>
          <p:nvPr>
            <p:ph type="title"/>
          </p:nvPr>
        </p:nvSpPr>
        <p:spPr>
          <a:xfrm>
            <a:off x="740664" y="6592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Add</a:t>
            </a:r>
            <a:r>
              <a:rPr lang="en-US"/>
              <a:t> a banner to your CHL site</a:t>
            </a:r>
            <a:endParaRPr/>
          </a:p>
        </p:txBody>
      </p:sp>
      <p:pic>
        <p:nvPicPr>
          <p:cNvPr id="950" name="Google Shape;950;p95"/>
          <p:cNvPicPr preferRelativeResize="0"/>
          <p:nvPr>
            <p:ph idx="2" type="pic"/>
          </p:nvPr>
        </p:nvPicPr>
        <p:blipFill rotWithShape="1">
          <a:blip r:embed="rId3">
            <a:alphaModFix/>
          </a:blip>
          <a:srcRect b="0" l="445" r="8728" t="0"/>
          <a:stretch/>
        </p:blipFill>
        <p:spPr>
          <a:xfrm>
            <a:off x="5976150" y="1872375"/>
            <a:ext cx="5027701" cy="3261899"/>
          </a:xfrm>
          <a:prstGeom prst="rect">
            <a:avLst/>
          </a:prstGeom>
        </p:spPr>
      </p:pic>
      <p:sp>
        <p:nvSpPr>
          <p:cNvPr id="951" name="Google Shape;951;p95"/>
          <p:cNvSpPr/>
          <p:nvPr/>
        </p:nvSpPr>
        <p:spPr>
          <a:xfrm>
            <a:off x="7972950" y="1802175"/>
            <a:ext cx="983700" cy="316500"/>
          </a:xfrm>
          <a:prstGeom prst="rect">
            <a:avLst/>
          </a:prstGeom>
          <a:noFill/>
          <a:ln cap="flat" cmpd="sng" w="2857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952" name="Google Shape;952;p95"/>
          <p:cNvGrpSpPr/>
          <p:nvPr/>
        </p:nvGrpSpPr>
        <p:grpSpPr>
          <a:xfrm>
            <a:off x="2370600" y="5227825"/>
            <a:ext cx="681600" cy="681600"/>
            <a:chOff x="10294125" y="2443000"/>
            <a:chExt cx="681600" cy="681600"/>
          </a:xfrm>
        </p:grpSpPr>
        <p:sp>
          <p:nvSpPr>
            <p:cNvPr id="953" name="Google Shape;953;p95"/>
            <p:cNvSpPr/>
            <p:nvPr/>
          </p:nvSpPr>
          <p:spPr>
            <a:xfrm>
              <a:off x="10294125" y="2443000"/>
              <a:ext cx="681600" cy="6816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954" name="Google Shape;954;p95"/>
            <p:cNvPicPr preferRelativeResize="0"/>
            <p:nvPr/>
          </p:nvPicPr>
          <p:blipFill>
            <a:blip r:embed="rId4">
              <a:alphaModFix/>
            </a:blip>
            <a:stretch>
              <a:fillRect/>
            </a:stretch>
          </p:blipFill>
          <p:spPr>
            <a:xfrm>
              <a:off x="10401437" y="2562524"/>
              <a:ext cx="466975" cy="442550"/>
            </a:xfrm>
            <a:prstGeom prst="rect">
              <a:avLst/>
            </a:prstGeom>
            <a:noFill/>
            <a:ln>
              <a:noFill/>
            </a:ln>
          </p:spPr>
        </p:pic>
      </p:grpSp>
      <p:sp>
        <p:nvSpPr>
          <p:cNvPr id="955" name="Google Shape;955;p95"/>
          <p:cNvSpPr txBox="1"/>
          <p:nvPr/>
        </p:nvSpPr>
        <p:spPr>
          <a:xfrm>
            <a:off x="1579875" y="5943750"/>
            <a:ext cx="2316300" cy="6156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Please call 2 weeks prior to your start date.</a:t>
            </a:r>
            <a:endParaRPr b="1">
              <a:solidFill>
                <a:schemeClr val="accent3"/>
              </a:solidFill>
              <a:latin typeface="Plus Jakarta Sans"/>
              <a:ea typeface="Plus Jakarta Sans"/>
              <a:cs typeface="Plus Jakarta Sans"/>
              <a:sym typeface="Plus Jakarta Sans"/>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60" name="Shape 960"/>
        <p:cNvGrpSpPr/>
        <p:nvPr/>
      </p:nvGrpSpPr>
      <p:grpSpPr>
        <a:xfrm>
          <a:off x="0" y="0"/>
          <a:ext cx="0" cy="0"/>
          <a:chOff x="0" y="0"/>
          <a:chExt cx="0" cy="0"/>
        </a:xfrm>
      </p:grpSpPr>
      <p:sp>
        <p:nvSpPr>
          <p:cNvPr id="961" name="Google Shape;961;p96"/>
          <p:cNvSpPr txBox="1"/>
          <p:nvPr>
            <p:ph type="title"/>
          </p:nvPr>
        </p:nvSpPr>
        <p:spPr>
          <a:xfrm>
            <a:off x="740664" y="6592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Look for these Marketing Toolkits</a:t>
            </a:r>
            <a:endParaRPr/>
          </a:p>
        </p:txBody>
      </p:sp>
      <p:sp>
        <p:nvSpPr>
          <p:cNvPr id="962" name="Google Shape;962;p96"/>
          <p:cNvSpPr txBox="1"/>
          <p:nvPr>
            <p:ph idx="7" type="body"/>
          </p:nvPr>
        </p:nvSpPr>
        <p:spPr>
          <a:xfrm>
            <a:off x="741375" y="1472175"/>
            <a:ext cx="10497300" cy="338700"/>
          </a:xfrm>
          <a:prstGeom prst="rect">
            <a:avLst/>
          </a:prstGeom>
        </p:spPr>
        <p:txBody>
          <a:bodyPr anchorCtr="0" anchor="t" bIns="45700" lIns="0" spcFirstLastPara="1" rIns="91425" wrap="square" tIns="45700">
            <a:spAutoFit/>
          </a:bodyPr>
          <a:lstStyle/>
          <a:p>
            <a:pPr indent="0" lvl="0" marL="0" rtl="0" algn="l">
              <a:spcBef>
                <a:spcPts val="0"/>
              </a:spcBef>
              <a:spcAft>
                <a:spcPts val="0"/>
              </a:spcAft>
              <a:buNone/>
            </a:pPr>
            <a:r>
              <a:rPr lang="en-US"/>
              <a:t>Got suggestions? Let us know by contacting your Account Manager. </a:t>
            </a:r>
            <a:endParaRPr/>
          </a:p>
        </p:txBody>
      </p:sp>
      <p:sp>
        <p:nvSpPr>
          <p:cNvPr id="963" name="Google Shape;963;p96"/>
          <p:cNvSpPr txBox="1"/>
          <p:nvPr>
            <p:ph idx="3" type="body"/>
          </p:nvPr>
        </p:nvSpPr>
        <p:spPr>
          <a:xfrm>
            <a:off x="2210954" y="4411225"/>
            <a:ext cx="1920300" cy="893700"/>
          </a:xfrm>
          <a:prstGeom prst="rect">
            <a:avLst/>
          </a:prstGeom>
        </p:spPr>
        <p:txBody>
          <a:bodyPr anchorCtr="0" anchor="t" bIns="45700" lIns="0" spcFirstLastPara="1" rIns="91425" wrap="square" tIns="45700">
            <a:normAutofit/>
          </a:bodyPr>
          <a:lstStyle/>
          <a:p>
            <a:pPr indent="0" lvl="0" marL="0" rtl="0" algn="ctr">
              <a:lnSpc>
                <a:spcPct val="115000"/>
              </a:lnSpc>
              <a:spcBef>
                <a:spcPts val="0"/>
              </a:spcBef>
              <a:spcAft>
                <a:spcPts val="0"/>
              </a:spcAft>
              <a:buNone/>
            </a:pPr>
            <a:r>
              <a:rPr b="1" lang="en-US" sz="1350">
                <a:solidFill>
                  <a:srgbClr val="3C4043"/>
                </a:solidFill>
                <a:highlight>
                  <a:srgbClr val="FFFFFF"/>
                </a:highlight>
                <a:latin typeface="Plus Jakarta Sans"/>
                <a:ea typeface="Plus Jakarta Sans"/>
                <a:cs typeface="Plus Jakarta Sans"/>
                <a:sym typeface="Plus Jakarta Sans"/>
              </a:rPr>
              <a:t>Healthy vision</a:t>
            </a:r>
            <a:endParaRPr/>
          </a:p>
        </p:txBody>
      </p:sp>
      <p:sp>
        <p:nvSpPr>
          <p:cNvPr id="964" name="Google Shape;964;p96"/>
          <p:cNvSpPr txBox="1"/>
          <p:nvPr>
            <p:ph idx="5" type="body"/>
          </p:nvPr>
        </p:nvSpPr>
        <p:spPr>
          <a:xfrm>
            <a:off x="2717049" y="3157900"/>
            <a:ext cx="811800" cy="428700"/>
          </a:xfrm>
          <a:prstGeom prst="rect">
            <a:avLst/>
          </a:prstGeom>
        </p:spPr>
        <p:txBody>
          <a:bodyPr anchorCtr="0" anchor="t" bIns="45700" lIns="91425" spcFirstLastPara="1" rIns="91425" wrap="square" tIns="45700">
            <a:noAutofit/>
          </a:bodyPr>
          <a:lstStyle/>
          <a:p>
            <a:pPr indent="0" lvl="0" marL="0" rtl="0" algn="ctr">
              <a:spcBef>
                <a:spcPts val="0"/>
              </a:spcBef>
              <a:spcAft>
                <a:spcPts val="0"/>
              </a:spcAft>
              <a:buNone/>
            </a:pPr>
            <a:r>
              <a:rPr lang="en-US"/>
              <a:t>Aug</a:t>
            </a:r>
            <a:endParaRPr/>
          </a:p>
        </p:txBody>
      </p:sp>
      <p:sp>
        <p:nvSpPr>
          <p:cNvPr id="965" name="Google Shape;965;p96"/>
          <p:cNvSpPr txBox="1"/>
          <p:nvPr>
            <p:ph idx="5" type="body"/>
          </p:nvPr>
        </p:nvSpPr>
        <p:spPr>
          <a:xfrm>
            <a:off x="5600974" y="4643725"/>
            <a:ext cx="811800" cy="428700"/>
          </a:xfrm>
          <a:prstGeom prst="rect">
            <a:avLst/>
          </a:prstGeom>
        </p:spPr>
        <p:txBody>
          <a:bodyPr anchorCtr="0" anchor="t" bIns="45700" lIns="91425" spcFirstLastPara="1" rIns="91425" wrap="square" tIns="45700">
            <a:noAutofit/>
          </a:bodyPr>
          <a:lstStyle/>
          <a:p>
            <a:pPr indent="0" lvl="0" marL="0" rtl="0" algn="ctr">
              <a:spcBef>
                <a:spcPts val="0"/>
              </a:spcBef>
              <a:spcAft>
                <a:spcPts val="0"/>
              </a:spcAft>
              <a:buNone/>
            </a:pPr>
            <a:r>
              <a:rPr lang="en-US"/>
              <a:t>Sep</a:t>
            </a:r>
            <a:endParaRPr/>
          </a:p>
        </p:txBody>
      </p:sp>
      <p:sp>
        <p:nvSpPr>
          <p:cNvPr id="966" name="Google Shape;966;p96"/>
          <p:cNvSpPr txBox="1"/>
          <p:nvPr>
            <p:ph idx="5" type="body"/>
          </p:nvPr>
        </p:nvSpPr>
        <p:spPr>
          <a:xfrm>
            <a:off x="8555654" y="3157900"/>
            <a:ext cx="603300" cy="428700"/>
          </a:xfrm>
          <a:prstGeom prst="rect">
            <a:avLst/>
          </a:prstGeom>
        </p:spPr>
        <p:txBody>
          <a:bodyPr anchorCtr="0" anchor="t" bIns="45700" lIns="91425" spcFirstLastPara="1" rIns="91425" wrap="square" tIns="45700">
            <a:noAutofit/>
          </a:bodyPr>
          <a:lstStyle/>
          <a:p>
            <a:pPr indent="0" lvl="0" marL="0" rtl="0" algn="ctr">
              <a:spcBef>
                <a:spcPts val="0"/>
              </a:spcBef>
              <a:spcAft>
                <a:spcPts val="0"/>
              </a:spcAft>
              <a:buNone/>
            </a:pPr>
            <a:r>
              <a:rPr lang="en-US"/>
              <a:t>Oct</a:t>
            </a:r>
            <a:endParaRPr/>
          </a:p>
        </p:txBody>
      </p:sp>
      <p:sp>
        <p:nvSpPr>
          <p:cNvPr id="967" name="Google Shape;967;p96"/>
          <p:cNvSpPr txBox="1"/>
          <p:nvPr>
            <p:ph idx="3" type="body"/>
          </p:nvPr>
        </p:nvSpPr>
        <p:spPr>
          <a:xfrm>
            <a:off x="5135854" y="2847225"/>
            <a:ext cx="1920300" cy="893700"/>
          </a:xfrm>
          <a:prstGeom prst="rect">
            <a:avLst/>
          </a:prstGeom>
        </p:spPr>
        <p:txBody>
          <a:bodyPr anchorCtr="0" anchor="b" bIns="45700" lIns="0" spcFirstLastPara="1" rIns="91425" wrap="square" tIns="45700">
            <a:normAutofit/>
          </a:bodyPr>
          <a:lstStyle/>
          <a:p>
            <a:pPr indent="0" lvl="0" marL="0" rtl="0" algn="ctr">
              <a:lnSpc>
                <a:spcPct val="115000"/>
              </a:lnSpc>
              <a:spcBef>
                <a:spcPts val="0"/>
              </a:spcBef>
              <a:spcAft>
                <a:spcPts val="0"/>
              </a:spcAft>
              <a:buNone/>
            </a:pPr>
            <a:r>
              <a:rPr b="1" lang="en-US" sz="1350">
                <a:solidFill>
                  <a:srgbClr val="3C4043"/>
                </a:solidFill>
                <a:highlight>
                  <a:srgbClr val="FFFFFF"/>
                </a:highlight>
                <a:latin typeface="Plus Jakarta Sans"/>
                <a:ea typeface="Plus Jakarta Sans"/>
                <a:cs typeface="Plus Jakarta Sans"/>
                <a:sym typeface="Plus Jakarta Sans"/>
              </a:rPr>
              <a:t>Healthy joints</a:t>
            </a:r>
            <a:endParaRPr b="1" sz="1350">
              <a:solidFill>
                <a:srgbClr val="3C4043"/>
              </a:solidFill>
              <a:highlight>
                <a:srgbClr val="FFFFFF"/>
              </a:highlight>
              <a:latin typeface="Plus Jakarta Sans"/>
              <a:ea typeface="Plus Jakarta Sans"/>
              <a:cs typeface="Plus Jakarta Sans"/>
              <a:sym typeface="Plus Jakarta Sans"/>
            </a:endParaRPr>
          </a:p>
        </p:txBody>
      </p:sp>
      <p:sp>
        <p:nvSpPr>
          <p:cNvPr id="968" name="Google Shape;968;p96"/>
          <p:cNvSpPr txBox="1"/>
          <p:nvPr>
            <p:ph idx="3" type="body"/>
          </p:nvPr>
        </p:nvSpPr>
        <p:spPr>
          <a:xfrm>
            <a:off x="7882500" y="4411225"/>
            <a:ext cx="2351400" cy="1234800"/>
          </a:xfrm>
          <a:prstGeom prst="rect">
            <a:avLst/>
          </a:prstGeom>
        </p:spPr>
        <p:txBody>
          <a:bodyPr anchorCtr="0" anchor="t" bIns="45700" lIns="0" spcFirstLastPara="1" rIns="91425" wrap="square" tIns="45700">
            <a:normAutofit/>
          </a:bodyPr>
          <a:lstStyle/>
          <a:p>
            <a:pPr indent="0" lvl="0" marL="0" rtl="0" algn="ctr">
              <a:lnSpc>
                <a:spcPct val="115000"/>
              </a:lnSpc>
              <a:spcBef>
                <a:spcPts val="0"/>
              </a:spcBef>
              <a:spcAft>
                <a:spcPts val="0"/>
              </a:spcAft>
              <a:buNone/>
            </a:pPr>
            <a:r>
              <a:rPr b="1" lang="en-US" sz="1350">
                <a:solidFill>
                  <a:srgbClr val="3C4043"/>
                </a:solidFill>
                <a:highlight>
                  <a:srgbClr val="FFFFFF"/>
                </a:highlight>
                <a:latin typeface="Plus Jakarta Sans"/>
                <a:ea typeface="Plus Jakarta Sans"/>
                <a:cs typeface="Plus Jakarta Sans"/>
                <a:sym typeface="Plus Jakarta Sans"/>
              </a:rPr>
              <a:t>Coping with stress</a:t>
            </a:r>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73" name="Shape 973"/>
        <p:cNvGrpSpPr/>
        <p:nvPr/>
      </p:nvGrpSpPr>
      <p:grpSpPr>
        <a:xfrm>
          <a:off x="0" y="0"/>
          <a:ext cx="0" cy="0"/>
          <a:chOff x="0" y="0"/>
          <a:chExt cx="0" cy="0"/>
        </a:xfrm>
      </p:grpSpPr>
      <p:sp>
        <p:nvSpPr>
          <p:cNvPr id="974" name="Google Shape;974;p97"/>
          <p:cNvSpPr txBox="1"/>
          <p:nvPr>
            <p:ph type="title"/>
          </p:nvPr>
        </p:nvSpPr>
        <p:spPr>
          <a:xfrm>
            <a:off x="740664" y="-31507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Where to find the Toolkit resources</a:t>
            </a:r>
            <a:endParaRPr/>
          </a:p>
        </p:txBody>
      </p:sp>
      <p:sp>
        <p:nvSpPr>
          <p:cNvPr id="975" name="Google Shape;975;p97"/>
          <p:cNvSpPr txBox="1"/>
          <p:nvPr/>
        </p:nvSpPr>
        <p:spPr>
          <a:xfrm>
            <a:off x="740675" y="1142138"/>
            <a:ext cx="7504800" cy="2310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0"/>
              </a:spcBef>
              <a:spcAft>
                <a:spcPts val="1000"/>
              </a:spcAft>
              <a:buClr>
                <a:srgbClr val="000000"/>
              </a:buClr>
              <a:buSzPts val="1400"/>
              <a:buFont typeface="Arial"/>
              <a:buNone/>
            </a:pPr>
            <a:r>
              <a:rPr b="1" i="0" lang="en-US" sz="1500" u="none" cap="none" strike="noStrike">
                <a:solidFill>
                  <a:srgbClr val="4C4C4C"/>
                </a:solidFill>
                <a:latin typeface="Plus Jakarta Sans"/>
                <a:ea typeface="Plus Jakarta Sans"/>
                <a:cs typeface="Plus Jakarta Sans"/>
                <a:sym typeface="Plus Jakarta Sans"/>
              </a:rPr>
              <a:t>This Toolkit is on the </a:t>
            </a:r>
            <a:r>
              <a:rPr b="1" i="0" lang="en-US" sz="1500" u="sng" cap="none" strike="noStrike">
                <a:solidFill>
                  <a:schemeClr val="accent1"/>
                </a:solidFill>
                <a:latin typeface="Plus Jakarta Sans"/>
                <a:ea typeface="Plus Jakarta Sans"/>
                <a:cs typeface="Plus Jakarta Sans"/>
                <a:sym typeface="Plus Jakarta Sans"/>
                <a:hlinkClick r:id="rId3">
                  <a:extLst>
                    <a:ext uri="{A12FA001-AC4F-418D-AE19-62706E023703}">
                      <ahyp:hlinkClr val="tx"/>
                    </a:ext>
                  </a:extLst>
                </a:hlinkClick>
              </a:rPr>
              <a:t>Client Support </a:t>
            </a:r>
            <a:r>
              <a:rPr b="1" lang="en-US" sz="1500" u="sng">
                <a:solidFill>
                  <a:schemeClr val="accent1"/>
                </a:solidFill>
                <a:latin typeface="Plus Jakarta Sans"/>
                <a:ea typeface="Plus Jakarta Sans"/>
                <a:cs typeface="Plus Jakarta Sans"/>
                <a:sym typeface="Plus Jakarta Sans"/>
                <a:hlinkClick r:id="rId4">
                  <a:extLst>
                    <a:ext uri="{A12FA001-AC4F-418D-AE19-62706E023703}">
                      <ahyp:hlinkClr val="tx"/>
                    </a:ext>
                  </a:extLst>
                </a:hlinkClick>
              </a:rPr>
              <a:t>S</a:t>
            </a:r>
            <a:r>
              <a:rPr b="1" i="0" lang="en-US" sz="1500" u="sng" cap="none" strike="noStrike">
                <a:solidFill>
                  <a:schemeClr val="accent1"/>
                </a:solidFill>
                <a:latin typeface="Plus Jakarta Sans"/>
                <a:ea typeface="Plus Jakarta Sans"/>
                <a:cs typeface="Plus Jakarta Sans"/>
                <a:sym typeface="Plus Jakarta Sans"/>
                <a:hlinkClick r:id="rId5">
                  <a:extLst>
                    <a:ext uri="{A12FA001-AC4F-418D-AE19-62706E023703}">
                      <ahyp:hlinkClr val="tx"/>
                    </a:ext>
                  </a:extLst>
                </a:hlinkClick>
              </a:rPr>
              <a:t>ite</a:t>
            </a:r>
            <a:r>
              <a:rPr b="1" i="0" lang="en-US" sz="1500" u="none" cap="none" strike="noStrike">
                <a:solidFill>
                  <a:srgbClr val="4C4C4C"/>
                </a:solidFill>
                <a:latin typeface="Plus Jakarta Sans"/>
                <a:ea typeface="Plus Jakarta Sans"/>
                <a:cs typeface="Plus Jakarta Sans"/>
                <a:sym typeface="Plus Jakarta Sans"/>
              </a:rPr>
              <a:t>.</a:t>
            </a:r>
            <a:endParaRPr b="1" i="0" sz="1500" u="none" cap="none" strike="noStrike">
              <a:solidFill>
                <a:srgbClr val="4C4C4C"/>
              </a:solidFill>
              <a:latin typeface="Plus Jakarta Sans"/>
              <a:ea typeface="Plus Jakarta Sans"/>
              <a:cs typeface="Plus Jakarta Sans"/>
              <a:sym typeface="Plus Jakarta Sans"/>
            </a:endParaRPr>
          </a:p>
        </p:txBody>
      </p:sp>
      <p:sp>
        <p:nvSpPr>
          <p:cNvPr id="976" name="Google Shape;976;p97"/>
          <p:cNvSpPr txBox="1"/>
          <p:nvPr/>
        </p:nvSpPr>
        <p:spPr>
          <a:xfrm>
            <a:off x="740675" y="1453700"/>
            <a:ext cx="8233500" cy="4965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1000"/>
              </a:spcBef>
              <a:spcAft>
                <a:spcPts val="0"/>
              </a:spcAft>
              <a:buClr>
                <a:srgbClr val="000000"/>
              </a:buClr>
              <a:buSzPts val="1100"/>
              <a:buFont typeface="Arial"/>
              <a:buNone/>
            </a:pPr>
            <a:r>
              <a:rPr lang="en-US" sz="1500">
                <a:solidFill>
                  <a:srgbClr val="4C4C4C"/>
                </a:solidFill>
                <a:latin typeface="Plus Jakarta Sans"/>
                <a:ea typeface="Plus Jakarta Sans"/>
                <a:cs typeface="Plus Jakarta Sans"/>
                <a:sym typeface="Plus Jakarta Sans"/>
              </a:rPr>
              <a:t>Once you log in, l</a:t>
            </a:r>
            <a:r>
              <a:rPr i="0" lang="en-US" sz="1500" u="none" cap="none" strike="noStrike">
                <a:solidFill>
                  <a:srgbClr val="4C4C4C"/>
                </a:solidFill>
                <a:latin typeface="Plus Jakarta Sans"/>
                <a:ea typeface="Plus Jakarta Sans"/>
                <a:cs typeface="Plus Jakarta Sans"/>
                <a:sym typeface="Plus Jakarta Sans"/>
              </a:rPr>
              <a:t>ook for the Toolkit and Media resources under the </a:t>
            </a:r>
            <a:r>
              <a:rPr b="1" i="0" lang="en-US" sz="1500" u="none" cap="none" strike="noStrike">
                <a:solidFill>
                  <a:srgbClr val="4C4C4C"/>
                </a:solidFill>
                <a:latin typeface="Plus Jakarta Sans"/>
                <a:ea typeface="Plus Jakarta Sans"/>
                <a:cs typeface="Plus Jakarta Sans"/>
                <a:sym typeface="Plus Jakarta Sans"/>
              </a:rPr>
              <a:t>Marketing Toolkit </a:t>
            </a:r>
            <a:r>
              <a:rPr lang="en-US" sz="1500">
                <a:solidFill>
                  <a:srgbClr val="4C4C4C"/>
                </a:solidFill>
                <a:latin typeface="Plus Jakarta Sans"/>
                <a:ea typeface="Plus Jakarta Sans"/>
                <a:cs typeface="Plus Jakarta Sans"/>
                <a:sym typeface="Plus Jakarta Sans"/>
              </a:rPr>
              <a:t>information</a:t>
            </a:r>
            <a:r>
              <a:rPr i="0" lang="en-US" sz="1500" u="none" cap="none" strike="noStrike">
                <a:solidFill>
                  <a:srgbClr val="4C4C4C"/>
                </a:solidFill>
                <a:latin typeface="Plus Jakarta Sans"/>
                <a:ea typeface="Plus Jakarta Sans"/>
                <a:cs typeface="Plus Jakarta Sans"/>
                <a:sym typeface="Plus Jakarta Sans"/>
              </a:rPr>
              <a:t>.</a:t>
            </a:r>
            <a:endParaRPr i="0" sz="1500" u="none" cap="none" strike="noStrike">
              <a:solidFill>
                <a:srgbClr val="4C4C4C"/>
              </a:solidFill>
              <a:latin typeface="Plus Jakarta Sans"/>
              <a:ea typeface="Plus Jakarta Sans"/>
              <a:cs typeface="Plus Jakarta Sans"/>
              <a:sym typeface="Plus Jakarta Sans"/>
            </a:endParaRPr>
          </a:p>
        </p:txBody>
      </p:sp>
      <p:sp>
        <p:nvSpPr>
          <p:cNvPr id="977" name="Google Shape;977;p97"/>
          <p:cNvSpPr txBox="1"/>
          <p:nvPr/>
        </p:nvSpPr>
        <p:spPr>
          <a:xfrm>
            <a:off x="8315547" y="1690325"/>
            <a:ext cx="3636300" cy="16278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500"/>
              <a:buFont typeface="Arial"/>
              <a:buNone/>
            </a:pPr>
            <a:r>
              <a:rPr b="1" lang="en-US" sz="1500">
                <a:solidFill>
                  <a:schemeClr val="accent1"/>
                </a:solidFill>
                <a:latin typeface="Plus Jakarta Sans"/>
                <a:ea typeface="Plus Jakarta Sans"/>
                <a:cs typeface="Plus Jakarta Sans"/>
                <a:sym typeface="Plus Jakarta Sans"/>
              </a:rPr>
              <a:t>Easy access</a:t>
            </a:r>
            <a:endParaRPr b="1" sz="1500">
              <a:solidFill>
                <a:schemeClr val="accent1"/>
              </a:solidFill>
              <a:latin typeface="Plus Jakarta Sans"/>
              <a:ea typeface="Plus Jakarta Sans"/>
              <a:cs typeface="Plus Jakarta Sans"/>
              <a:sym typeface="Plus Jakarta Sans"/>
            </a:endParaRPr>
          </a:p>
          <a:p>
            <a:pPr indent="0" lvl="0" marL="0" rtl="0" algn="ctr">
              <a:spcBef>
                <a:spcPts val="500"/>
              </a:spcBef>
              <a:spcAft>
                <a:spcPts val="0"/>
              </a:spcAft>
              <a:buClr>
                <a:srgbClr val="000000"/>
              </a:buClr>
              <a:buSzPts val="1600"/>
              <a:buFont typeface="Arial"/>
              <a:buNone/>
            </a:pPr>
            <a:r>
              <a:rPr b="1" i="1" lang="en-US" sz="1300">
                <a:solidFill>
                  <a:schemeClr val="accent3"/>
                </a:solidFill>
                <a:latin typeface="Plus Jakarta Sans"/>
                <a:ea typeface="Plus Jakarta Sans"/>
                <a:cs typeface="Plus Jakarta Sans"/>
                <a:sym typeface="Plus Jakarta Sans"/>
              </a:rPr>
              <a:t>Contact the Help Desk to add your team members to the </a:t>
            </a:r>
            <a:r>
              <a:rPr b="1" i="1" lang="en-US" sz="1300" u="sng">
                <a:solidFill>
                  <a:schemeClr val="accent1"/>
                </a:solidFill>
                <a:latin typeface="Plus Jakarta Sans"/>
                <a:ea typeface="Plus Jakarta Sans"/>
                <a:cs typeface="Plus Jakarta Sans"/>
                <a:sym typeface="Plus Jakarta Sans"/>
                <a:hlinkClick r:id="rId6">
                  <a:extLst>
                    <a:ext uri="{A12FA001-AC4F-418D-AE19-62706E023703}">
                      <ahyp:hlinkClr val="tx"/>
                    </a:ext>
                  </a:extLst>
                </a:hlinkClick>
              </a:rPr>
              <a:t>Client Support Site</a:t>
            </a:r>
            <a:r>
              <a:rPr b="1" i="1" lang="en-US" sz="1300">
                <a:solidFill>
                  <a:schemeClr val="accent3"/>
                </a:solidFill>
                <a:latin typeface="Plus Jakarta Sans"/>
                <a:ea typeface="Plus Jakarta Sans"/>
                <a:cs typeface="Plus Jakarta Sans"/>
                <a:sym typeface="Plus Jakarta Sans"/>
              </a:rPr>
              <a:t>.</a:t>
            </a:r>
            <a:endParaRPr b="1" i="1" sz="1300">
              <a:solidFill>
                <a:schemeClr val="accent1"/>
              </a:solidFill>
              <a:latin typeface="Plus Jakarta Sans"/>
              <a:ea typeface="Plus Jakarta Sans"/>
              <a:cs typeface="Plus Jakarta Sans"/>
              <a:sym typeface="Plus Jakarta Sans"/>
            </a:endParaRPr>
          </a:p>
          <a:p>
            <a:pPr indent="0" lvl="0" marL="0" rtl="0" algn="ctr">
              <a:lnSpc>
                <a:spcPct val="115000"/>
              </a:lnSpc>
              <a:spcBef>
                <a:spcPts val="1000"/>
              </a:spcBef>
              <a:spcAft>
                <a:spcPts val="0"/>
              </a:spcAft>
              <a:buClr>
                <a:srgbClr val="000000"/>
              </a:buClr>
              <a:buSzPts val="1600"/>
              <a:buFont typeface="Arial"/>
              <a:buNone/>
            </a:pPr>
            <a:r>
              <a:rPr b="1" lang="en-US" sz="1500">
                <a:solidFill>
                  <a:schemeClr val="accent3"/>
                </a:solidFill>
                <a:latin typeface="Plus Jakarta Sans"/>
                <a:ea typeface="Plus Jakarta Sans"/>
                <a:cs typeface="Plus Jakarta Sans"/>
                <a:sym typeface="Plus Jakarta Sans"/>
              </a:rPr>
              <a:t>Contact information</a:t>
            </a:r>
            <a:endParaRPr b="1" sz="1500">
              <a:solidFill>
                <a:schemeClr val="accent3"/>
              </a:solidFill>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600"/>
              <a:buFont typeface="Arial"/>
              <a:buNone/>
            </a:pPr>
            <a:r>
              <a:rPr lang="en-US" sz="1150">
                <a:solidFill>
                  <a:schemeClr val="accent3"/>
                </a:solidFill>
                <a:latin typeface="Plus Jakarta Sans"/>
                <a:ea typeface="Plus Jakarta Sans"/>
                <a:cs typeface="Plus Jakarta Sans"/>
                <a:sym typeface="Plus Jakarta Sans"/>
              </a:rPr>
              <a:t>877-932-6391</a:t>
            </a:r>
            <a:endParaRPr b="1" i="1" sz="1300">
              <a:solidFill>
                <a:schemeClr val="accent3"/>
              </a:solidFill>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600"/>
              <a:buFont typeface="Arial"/>
              <a:buNone/>
            </a:pPr>
            <a:r>
              <a:rPr lang="en-US" sz="1150">
                <a:solidFill>
                  <a:schemeClr val="accent3"/>
                </a:solidFill>
                <a:latin typeface="Plus Jakarta Sans"/>
                <a:ea typeface="Plus Jakarta Sans"/>
                <a:cs typeface="Plus Jakarta Sans"/>
                <a:sym typeface="Plus Jakarta Sans"/>
              </a:rPr>
              <a:t>help@krames.com</a:t>
            </a:r>
            <a:endParaRPr b="1" sz="1500">
              <a:solidFill>
                <a:schemeClr val="accent1"/>
              </a:solidFill>
              <a:latin typeface="Plus Jakarta Sans"/>
              <a:ea typeface="Plus Jakarta Sans"/>
              <a:cs typeface="Plus Jakarta Sans"/>
              <a:sym typeface="Plus Jakarta Sans"/>
            </a:endParaRPr>
          </a:p>
        </p:txBody>
      </p:sp>
      <p:grpSp>
        <p:nvGrpSpPr>
          <p:cNvPr id="978" name="Google Shape;978;p97"/>
          <p:cNvGrpSpPr/>
          <p:nvPr/>
        </p:nvGrpSpPr>
        <p:grpSpPr>
          <a:xfrm>
            <a:off x="9827386" y="1055500"/>
            <a:ext cx="612622" cy="612000"/>
            <a:chOff x="10134200" y="974025"/>
            <a:chExt cx="681600" cy="612000"/>
          </a:xfrm>
        </p:grpSpPr>
        <p:sp>
          <p:nvSpPr>
            <p:cNvPr id="979" name="Google Shape;979;p97"/>
            <p:cNvSpPr/>
            <p:nvPr/>
          </p:nvSpPr>
          <p:spPr>
            <a:xfrm>
              <a:off x="10134200" y="974025"/>
              <a:ext cx="681600" cy="6120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980" name="Google Shape;980;p97"/>
            <p:cNvPicPr preferRelativeResize="0"/>
            <p:nvPr/>
          </p:nvPicPr>
          <p:blipFill>
            <a:blip r:embed="rId7">
              <a:alphaModFix/>
            </a:blip>
            <a:stretch>
              <a:fillRect/>
            </a:stretch>
          </p:blipFill>
          <p:spPr>
            <a:xfrm>
              <a:off x="10259988" y="1083754"/>
              <a:ext cx="430025" cy="392531"/>
            </a:xfrm>
            <a:prstGeom prst="rect">
              <a:avLst/>
            </a:prstGeom>
            <a:noFill/>
            <a:ln>
              <a:noFill/>
            </a:ln>
          </p:spPr>
        </p:pic>
      </p:grpSp>
      <p:sp>
        <p:nvSpPr>
          <p:cNvPr id="981" name="Google Shape;981;p97"/>
          <p:cNvSpPr txBox="1"/>
          <p:nvPr/>
        </p:nvSpPr>
        <p:spPr>
          <a:xfrm>
            <a:off x="862025" y="5809400"/>
            <a:ext cx="6292800" cy="215400"/>
          </a:xfrm>
          <a:prstGeom prst="rect">
            <a:avLst/>
          </a:prstGeom>
          <a:noFill/>
          <a:ln>
            <a:noFill/>
          </a:ln>
        </p:spPr>
        <p:txBody>
          <a:bodyPr anchorCtr="0" anchor="t" bIns="0" lIns="0" spcFirstLastPara="1" rIns="0" wrap="square" tIns="0">
            <a:spAutoFit/>
          </a:bodyPr>
          <a:lstStyle/>
          <a:p>
            <a:pPr indent="0" lvl="0" marL="0" rtl="0" algn="ctr">
              <a:lnSpc>
                <a:spcPct val="115000"/>
              </a:lnSpc>
              <a:spcBef>
                <a:spcPts val="1000"/>
              </a:spcBef>
              <a:spcAft>
                <a:spcPts val="0"/>
              </a:spcAft>
              <a:buNone/>
            </a:pPr>
            <a:r>
              <a:rPr b="1" lang="en-US">
                <a:solidFill>
                  <a:srgbClr val="4C4C4C"/>
                </a:solidFill>
                <a:latin typeface="Plus Jakarta Sans"/>
                <a:ea typeface="Plus Jakarta Sans"/>
                <a:cs typeface="Plus Jakarta Sans"/>
                <a:sym typeface="Plus Jakarta Sans"/>
              </a:rPr>
              <a:t>Use the Toolkits to meet your marketing needs throughout the year. </a:t>
            </a:r>
            <a:endParaRPr b="1">
              <a:solidFill>
                <a:srgbClr val="4C4C4C"/>
              </a:solidFill>
              <a:latin typeface="Plus Jakarta Sans"/>
              <a:ea typeface="Plus Jakarta Sans"/>
              <a:cs typeface="Plus Jakarta Sans"/>
              <a:sym typeface="Plus Jakarta Sans"/>
            </a:endParaRPr>
          </a:p>
        </p:txBody>
      </p:sp>
      <p:pic>
        <p:nvPicPr>
          <p:cNvPr id="982" name="Google Shape;982;p97"/>
          <p:cNvPicPr preferRelativeResize="0"/>
          <p:nvPr/>
        </p:nvPicPr>
        <p:blipFill>
          <a:blip r:embed="rId8">
            <a:alphaModFix/>
          </a:blip>
          <a:stretch>
            <a:fillRect/>
          </a:stretch>
        </p:blipFill>
        <p:spPr>
          <a:xfrm>
            <a:off x="733900" y="2246688"/>
            <a:ext cx="6711200" cy="3266212"/>
          </a:xfrm>
          <a:prstGeom prst="rect">
            <a:avLst/>
          </a:prstGeom>
          <a:noFill/>
          <a:ln>
            <a:noFill/>
          </a:ln>
          <a:effectLst>
            <a:outerShdw blurRad="57150" rotWithShape="0" algn="bl" dir="5400000" dist="38100">
              <a:srgbClr val="000000">
                <a:alpha val="50000"/>
              </a:srgbClr>
            </a:outerShdw>
          </a:effectLst>
        </p:spPr>
      </p:pic>
      <p:sp>
        <p:nvSpPr>
          <p:cNvPr id="983" name="Google Shape;983;p97"/>
          <p:cNvSpPr/>
          <p:nvPr/>
        </p:nvSpPr>
        <p:spPr>
          <a:xfrm>
            <a:off x="4654550" y="2120125"/>
            <a:ext cx="1111200" cy="1011000"/>
          </a:xfrm>
          <a:prstGeom prst="roundRect">
            <a:avLst>
              <a:gd fmla="val 16667" name="adj"/>
            </a:avLst>
          </a:prstGeom>
          <a:noFill/>
          <a:ln cap="flat" cmpd="sng" w="2857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aphicFrame>
        <p:nvGraphicFramePr>
          <p:cNvPr id="984" name="Google Shape;984;p97"/>
          <p:cNvGraphicFramePr/>
          <p:nvPr/>
        </p:nvGraphicFramePr>
        <p:xfrm>
          <a:off x="7463850" y="3142450"/>
          <a:ext cx="3000000" cy="3000000"/>
        </p:xfrm>
        <a:graphic>
          <a:graphicData uri="http://schemas.openxmlformats.org/drawingml/2006/table">
            <a:tbl>
              <a:tblPr>
                <a:noFill/>
                <a:tableStyleId>{C8740EC4-A2CE-4C33-846C-68F4EC399BF2}</a:tableStyleId>
              </a:tblPr>
              <a:tblGrid>
                <a:gridCol w="2320200"/>
                <a:gridCol w="2320200"/>
              </a:tblGrid>
              <a:tr h="381000">
                <a:tc gridSpan="2">
                  <a:txBody>
                    <a:bodyPr/>
                    <a:lstStyle/>
                    <a:p>
                      <a:pPr indent="-228600" lvl="0" marL="285750" rtl="0" algn="l">
                        <a:spcBef>
                          <a:spcPts val="0"/>
                        </a:spcBef>
                        <a:spcAft>
                          <a:spcPts val="0"/>
                        </a:spcAft>
                        <a:buNone/>
                      </a:pPr>
                      <a:r>
                        <a:rPr b="1" lang="en-US" sz="1200">
                          <a:solidFill>
                            <a:schemeClr val="dk1"/>
                          </a:solidFill>
                          <a:latin typeface="Plus Jakarta Sans"/>
                          <a:ea typeface="Plus Jakarta Sans"/>
                          <a:cs typeface="Plus Jakarta Sans"/>
                          <a:sym typeface="Plus Jakarta Sans"/>
                        </a:rPr>
                        <a:t>Available Toolkits</a:t>
                      </a:r>
                      <a:endParaRPr b="1" sz="1200">
                        <a:solidFill>
                          <a:schemeClr val="dk1"/>
                        </a:solidFill>
                        <a:latin typeface="Plus Jakarta Sans"/>
                        <a:ea typeface="Plus Jakarta Sans"/>
                        <a:cs typeface="Plus Jakarta Sans"/>
                        <a:sym typeface="Plus Jakarta Sans"/>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hMerge="1"/>
              </a:tr>
              <a:tr h="2991675">
                <a:tc>
                  <a:txBody>
                    <a:bodyPr/>
                    <a:lstStyle/>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Alzheimer’s Health</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Breast Cancer Awareness</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Breast Health</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Cancer Prevention</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Caregiving</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Children’s Health</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COPD Health</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Diabetes Health</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Family Health</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Healthy Holidays</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Healthy Joints</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Healthy Kidneys</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Healthy Pregnancy &amp; Newborn Care</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Healthy Resolutions</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Healthy Skin &amp; Sun Safety</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Healthy Vision</a:t>
                      </a:r>
                      <a:endParaRPr sz="1100">
                        <a:solidFill>
                          <a:schemeClr val="dk1"/>
                        </a:solidFill>
                        <a:latin typeface="Plus Jakarta Sans"/>
                        <a:ea typeface="Plus Jakarta Sans"/>
                        <a:cs typeface="Plus Jakarta Sans"/>
                        <a:sym typeface="Plus Jakarta Sans"/>
                      </a:endParaRPr>
                    </a:p>
                    <a:p>
                      <a:pPr indent="0" lvl="0" marL="457200" marR="0" rtl="0" algn="l">
                        <a:lnSpc>
                          <a:spcPct val="100000"/>
                        </a:lnSpc>
                        <a:spcBef>
                          <a:spcPts val="0"/>
                        </a:spcBef>
                        <a:spcAft>
                          <a:spcPts val="0"/>
                        </a:spcAft>
                        <a:buNone/>
                      </a:pPr>
                      <a:r>
                        <a:t/>
                      </a:r>
                      <a:endParaRPr sz="1100">
                        <a:solidFill>
                          <a:schemeClr val="dk1"/>
                        </a:solidFill>
                        <a:latin typeface="Plus Jakarta Sans"/>
                        <a:ea typeface="Plus Jakarta Sans"/>
                        <a:cs typeface="Plus Jakarta Sans"/>
                        <a:sym typeface="Plus Jakarta Sans"/>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a:txBody>
                    <a:bodyPr/>
                    <a:lstStyle/>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Heart Health </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Immunizations</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Liver Health</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Living with HIV</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Memory Loss and Dementia</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Men’s Health</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Mental Health</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Orthopedic Health </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Preventive Care Awareness</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Prostate Cancer</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Sexual Health</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Smoking Cessation</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Stroke Awareness</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Symptom Checker</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Weight Management</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Women’s Health</a:t>
                      </a:r>
                      <a:endParaRPr sz="1100">
                        <a:solidFill>
                          <a:schemeClr val="dk1"/>
                        </a:solidFill>
                        <a:latin typeface="Plus Jakarta Sans"/>
                        <a:ea typeface="Plus Jakarta Sans"/>
                        <a:cs typeface="Plus Jakarta Sans"/>
                        <a:sym typeface="Plus Jakarta Sans"/>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76" name="Shape 776"/>
        <p:cNvGrpSpPr/>
        <p:nvPr/>
      </p:nvGrpSpPr>
      <p:grpSpPr>
        <a:xfrm>
          <a:off x="0" y="0"/>
          <a:ext cx="0" cy="0"/>
          <a:chOff x="0" y="0"/>
          <a:chExt cx="0" cy="0"/>
        </a:xfrm>
      </p:grpSpPr>
      <p:sp>
        <p:nvSpPr>
          <p:cNvPr id="777" name="Google Shape;777;p82"/>
          <p:cNvSpPr txBox="1"/>
          <p:nvPr>
            <p:ph idx="3" type="body"/>
          </p:nvPr>
        </p:nvSpPr>
        <p:spPr>
          <a:xfrm>
            <a:off x="533400" y="2687500"/>
            <a:ext cx="5757000" cy="3401700"/>
          </a:xfrm>
          <a:prstGeom prst="rect">
            <a:avLst/>
          </a:prstGeom>
        </p:spPr>
        <p:txBody>
          <a:bodyPr anchorCtr="0" anchor="t" bIns="45700" lIns="0" spcFirstLastPara="1" rIns="91425" wrap="square" tIns="45700">
            <a:normAutofit lnSpcReduction="20000"/>
          </a:bodyPr>
          <a:lstStyle/>
          <a:p>
            <a:pPr indent="0" lvl="0" marL="0" rtl="0" algn="l">
              <a:lnSpc>
                <a:spcPct val="150000"/>
              </a:lnSpc>
              <a:spcBef>
                <a:spcPts val="0"/>
              </a:spcBef>
              <a:spcAft>
                <a:spcPts val="0"/>
              </a:spcAft>
              <a:buNone/>
            </a:pPr>
            <a:r>
              <a:rPr lang="en-US" sz="1600"/>
              <a:t>T</a:t>
            </a:r>
            <a:r>
              <a:rPr lang="en-US" sz="1600"/>
              <a:t>his Toolkit includes:</a:t>
            </a:r>
            <a:endParaRPr sz="1600"/>
          </a:p>
          <a:p>
            <a:pPr indent="-336550" lvl="0" marL="457200" rtl="0" algn="l">
              <a:lnSpc>
                <a:spcPct val="115000"/>
              </a:lnSpc>
              <a:spcBef>
                <a:spcPts val="0"/>
              </a:spcBef>
              <a:spcAft>
                <a:spcPts val="0"/>
              </a:spcAft>
              <a:buClr>
                <a:schemeClr val="accent1"/>
              </a:buClr>
              <a:buSzPts val="1700"/>
              <a:buChar char="•"/>
            </a:pPr>
            <a:r>
              <a:rPr lang="en-US" sz="1600"/>
              <a:t>Social media posts that are ready for your campaign</a:t>
            </a:r>
            <a:endParaRPr sz="1600"/>
          </a:p>
          <a:p>
            <a:pPr indent="-336550" lvl="0" marL="457200" rtl="0" algn="l">
              <a:lnSpc>
                <a:spcPct val="115000"/>
              </a:lnSpc>
              <a:spcBef>
                <a:spcPts val="600"/>
              </a:spcBef>
              <a:spcAft>
                <a:spcPts val="0"/>
              </a:spcAft>
              <a:buClr>
                <a:schemeClr val="accent1"/>
              </a:buClr>
              <a:buSzPts val="1700"/>
              <a:buChar char="•"/>
            </a:pPr>
            <a:r>
              <a:rPr lang="en-US" sz="1600"/>
              <a:t>A customizable blog post</a:t>
            </a:r>
            <a:endParaRPr sz="1600"/>
          </a:p>
          <a:p>
            <a:pPr indent="-336550" lvl="0" marL="457200" rtl="0" algn="l">
              <a:lnSpc>
                <a:spcPct val="115000"/>
              </a:lnSpc>
              <a:spcBef>
                <a:spcPts val="600"/>
              </a:spcBef>
              <a:spcAft>
                <a:spcPts val="0"/>
              </a:spcAft>
              <a:buClr>
                <a:schemeClr val="accent1"/>
              </a:buClr>
              <a:buSzPts val="1700"/>
              <a:buChar char="•"/>
            </a:pPr>
            <a:r>
              <a:rPr lang="en-US" sz="1600"/>
              <a:t>Infographics that build understanding using engaging and entertaining visuals </a:t>
            </a:r>
            <a:endParaRPr sz="1600"/>
          </a:p>
          <a:p>
            <a:pPr indent="-336550" lvl="0" marL="457200" rtl="0" algn="l">
              <a:lnSpc>
                <a:spcPct val="115000"/>
              </a:lnSpc>
              <a:spcBef>
                <a:spcPts val="600"/>
              </a:spcBef>
              <a:spcAft>
                <a:spcPts val="0"/>
              </a:spcAft>
              <a:buClr>
                <a:schemeClr val="accent1"/>
              </a:buClr>
              <a:buSzPts val="1700"/>
              <a:buChar char="•"/>
            </a:pPr>
            <a:r>
              <a:rPr lang="en-US" sz="1600"/>
              <a:t>Highlighted Consumer Health Library articles, quizzes, risk assessments, and other resources to engage and nurture people as they explore topics that are important to their health</a:t>
            </a:r>
            <a:endParaRPr sz="1600"/>
          </a:p>
          <a:p>
            <a:pPr indent="-336550" lvl="0" marL="457200" rtl="0" algn="l">
              <a:lnSpc>
                <a:spcPct val="115000"/>
              </a:lnSpc>
              <a:spcBef>
                <a:spcPts val="600"/>
              </a:spcBef>
              <a:spcAft>
                <a:spcPts val="0"/>
              </a:spcAft>
              <a:buClr>
                <a:schemeClr val="accent1"/>
              </a:buClr>
              <a:buSzPts val="1700"/>
              <a:buChar char="•"/>
            </a:pPr>
            <a:r>
              <a:rPr lang="en-US" sz="1600"/>
              <a:t>Links to Spanish language resources</a:t>
            </a:r>
            <a:endParaRPr sz="1600"/>
          </a:p>
          <a:p>
            <a:pPr indent="-336550" lvl="0" marL="457200" rtl="0" algn="l">
              <a:lnSpc>
                <a:spcPct val="115000"/>
              </a:lnSpc>
              <a:spcBef>
                <a:spcPts val="600"/>
              </a:spcBef>
              <a:spcAft>
                <a:spcPts val="600"/>
              </a:spcAft>
              <a:buClr>
                <a:schemeClr val="accent1"/>
              </a:buClr>
              <a:buSzPts val="1700"/>
              <a:buChar char="•"/>
            </a:pPr>
            <a:r>
              <a:rPr lang="en-US" sz="1600"/>
              <a:t>A  Toolkit calendar</a:t>
            </a:r>
            <a:endParaRPr b="1">
              <a:latin typeface="Plus Jakarta Sans"/>
              <a:ea typeface="Plus Jakarta Sans"/>
              <a:cs typeface="Plus Jakarta Sans"/>
              <a:sym typeface="Plus Jakarta Sans"/>
            </a:endParaRPr>
          </a:p>
        </p:txBody>
      </p:sp>
      <p:sp>
        <p:nvSpPr>
          <p:cNvPr id="778" name="Google Shape;778;p82"/>
          <p:cNvSpPr txBox="1"/>
          <p:nvPr>
            <p:ph idx="3" type="body"/>
          </p:nvPr>
        </p:nvSpPr>
        <p:spPr>
          <a:xfrm>
            <a:off x="533400" y="1723363"/>
            <a:ext cx="6615900" cy="861000"/>
          </a:xfrm>
          <a:prstGeom prst="rect">
            <a:avLst/>
          </a:prstGeom>
        </p:spPr>
        <p:txBody>
          <a:bodyPr anchorCtr="0" anchor="t" bIns="45700" lIns="0" spcFirstLastPara="1" rIns="91425" wrap="square" tIns="45700">
            <a:normAutofit/>
          </a:bodyPr>
          <a:lstStyle/>
          <a:p>
            <a:pPr indent="0" lvl="0" marL="0" rtl="0" algn="l">
              <a:lnSpc>
                <a:spcPct val="115000"/>
              </a:lnSpc>
              <a:spcBef>
                <a:spcPts val="0"/>
              </a:spcBef>
              <a:spcAft>
                <a:spcPts val="0"/>
              </a:spcAft>
              <a:buNone/>
            </a:pPr>
            <a:r>
              <a:rPr lang="en-US" sz="1600"/>
              <a:t>We provide a rich set of resources to educate about all aspects of healthy joints.</a:t>
            </a:r>
            <a:endParaRPr sz="1400">
              <a:latin typeface="Plus Jakarta Sans"/>
              <a:ea typeface="Plus Jakarta Sans"/>
              <a:cs typeface="Plus Jakarta Sans"/>
              <a:sym typeface="Plus Jakarta Sans"/>
            </a:endParaRPr>
          </a:p>
        </p:txBody>
      </p:sp>
      <p:sp>
        <p:nvSpPr>
          <p:cNvPr id="779" name="Google Shape;779;p82"/>
          <p:cNvSpPr txBox="1"/>
          <p:nvPr>
            <p:ph type="title"/>
          </p:nvPr>
        </p:nvSpPr>
        <p:spPr>
          <a:xfrm>
            <a:off x="533400" y="294525"/>
            <a:ext cx="106797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Marketing Toolkit overview</a:t>
            </a:r>
            <a:endParaRPr/>
          </a:p>
        </p:txBody>
      </p:sp>
      <p:pic>
        <p:nvPicPr>
          <p:cNvPr id="780" name="Google Shape;780;p82" title="IMG_4272.png"/>
          <p:cNvPicPr preferRelativeResize="0"/>
          <p:nvPr>
            <p:ph idx="2" type="pic"/>
          </p:nvPr>
        </p:nvPicPr>
        <p:blipFill rotWithShape="1">
          <a:blip r:embed="rId3">
            <a:alphaModFix/>
          </a:blip>
          <a:srcRect b="4207" l="0" r="0" t="4717"/>
          <a:stretch/>
        </p:blipFill>
        <p:spPr>
          <a:xfrm>
            <a:off x="8091275" y="1280775"/>
            <a:ext cx="2124300" cy="4549200"/>
          </a:xfrm>
          <a:prstGeom prst="roundRect">
            <a:avLst>
              <a:gd fmla="val 10302" name="adj"/>
            </a:avLst>
          </a:prstGeom>
          <a:solidFill>
            <a:srgbClr val="FFFFFF"/>
          </a:solid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85" name="Shape 785"/>
        <p:cNvGrpSpPr/>
        <p:nvPr/>
      </p:nvGrpSpPr>
      <p:grpSpPr>
        <a:xfrm>
          <a:off x="0" y="0"/>
          <a:ext cx="0" cy="0"/>
          <a:chOff x="0" y="0"/>
          <a:chExt cx="0" cy="0"/>
        </a:xfrm>
      </p:grpSpPr>
      <p:sp>
        <p:nvSpPr>
          <p:cNvPr id="786" name="Google Shape;786;p83"/>
          <p:cNvSpPr txBox="1"/>
          <p:nvPr>
            <p:ph type="title"/>
          </p:nvPr>
        </p:nvSpPr>
        <p:spPr>
          <a:xfrm>
            <a:off x="740664" y="6592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An analysis</a:t>
            </a:r>
            <a:r>
              <a:rPr lang="en-US"/>
              <a:t>-d</a:t>
            </a:r>
            <a:r>
              <a:rPr lang="en-US"/>
              <a:t>riven Marketing Toolkit</a:t>
            </a:r>
            <a:endParaRPr/>
          </a:p>
        </p:txBody>
      </p:sp>
      <p:sp>
        <p:nvSpPr>
          <p:cNvPr id="787" name="Google Shape;787;p83"/>
          <p:cNvSpPr txBox="1"/>
          <p:nvPr>
            <p:ph idx="1" type="body"/>
          </p:nvPr>
        </p:nvSpPr>
        <p:spPr>
          <a:xfrm>
            <a:off x="1141422" y="2378932"/>
            <a:ext cx="2296500" cy="338700"/>
          </a:xfrm>
          <a:prstGeom prst="rect">
            <a:avLst/>
          </a:prstGeom>
        </p:spPr>
        <p:txBody>
          <a:bodyPr anchorCtr="0" anchor="t" bIns="45700" lIns="0" spcFirstLastPara="1" rIns="91425" wrap="square" tIns="45700">
            <a:spAutoFit/>
          </a:bodyPr>
          <a:lstStyle/>
          <a:p>
            <a:pPr indent="0" lvl="0" marL="0" rtl="0" algn="ctr">
              <a:spcBef>
                <a:spcPts val="0"/>
              </a:spcBef>
              <a:spcAft>
                <a:spcPts val="0"/>
              </a:spcAft>
              <a:buNone/>
            </a:pPr>
            <a:r>
              <a:rPr lang="en-US"/>
              <a:t>Search strategy</a:t>
            </a:r>
            <a:endParaRPr/>
          </a:p>
        </p:txBody>
      </p:sp>
      <p:sp>
        <p:nvSpPr>
          <p:cNvPr id="788" name="Google Shape;788;p83"/>
          <p:cNvSpPr txBox="1"/>
          <p:nvPr>
            <p:ph idx="5" type="body"/>
          </p:nvPr>
        </p:nvSpPr>
        <p:spPr>
          <a:xfrm>
            <a:off x="730675" y="3472900"/>
            <a:ext cx="3195600" cy="1808700"/>
          </a:xfrm>
          <a:prstGeom prst="rect">
            <a:avLst/>
          </a:prstGeom>
        </p:spPr>
        <p:txBody>
          <a:bodyPr anchorCtr="0" anchor="t" bIns="45700" lIns="0" spcFirstLastPara="1" rIns="91425" wrap="square" tIns="45700">
            <a:normAutofit/>
          </a:bodyPr>
          <a:lstStyle/>
          <a:p>
            <a:pPr indent="0" lvl="0" marL="0" rtl="0" algn="ctr">
              <a:spcBef>
                <a:spcPts val="0"/>
              </a:spcBef>
              <a:spcAft>
                <a:spcPts val="0"/>
              </a:spcAft>
              <a:buNone/>
            </a:pPr>
            <a:r>
              <a:rPr lang="en-US" sz="1300"/>
              <a:t>Our search strategist identified the most-searched healthy joint-related keywords and topics. We then reviewed selected hospital sites and identified opportunities for meeting consumers’ search intent. </a:t>
            </a:r>
            <a:endParaRPr sz="1300"/>
          </a:p>
          <a:p>
            <a:pPr indent="0" lvl="0" marL="0" rtl="0" algn="ctr">
              <a:spcBef>
                <a:spcPts val="0"/>
              </a:spcBef>
              <a:spcAft>
                <a:spcPts val="0"/>
              </a:spcAft>
              <a:buNone/>
            </a:pPr>
            <a:r>
              <a:t/>
            </a:r>
            <a:endParaRPr sz="1300"/>
          </a:p>
        </p:txBody>
      </p:sp>
      <p:sp>
        <p:nvSpPr>
          <p:cNvPr id="789" name="Google Shape;789;p83"/>
          <p:cNvSpPr txBox="1"/>
          <p:nvPr>
            <p:ph idx="2" type="body"/>
          </p:nvPr>
        </p:nvSpPr>
        <p:spPr>
          <a:xfrm>
            <a:off x="4896775" y="2378932"/>
            <a:ext cx="2296500" cy="338700"/>
          </a:xfrm>
          <a:prstGeom prst="rect">
            <a:avLst/>
          </a:prstGeom>
        </p:spPr>
        <p:txBody>
          <a:bodyPr anchorCtr="0" anchor="t" bIns="45700" lIns="0" spcFirstLastPara="1" rIns="91425" wrap="square" tIns="45700">
            <a:spAutoFit/>
          </a:bodyPr>
          <a:lstStyle/>
          <a:p>
            <a:pPr indent="0" lvl="0" marL="0" rtl="0" algn="ctr">
              <a:spcBef>
                <a:spcPts val="0"/>
              </a:spcBef>
              <a:spcAft>
                <a:spcPts val="0"/>
              </a:spcAft>
              <a:buNone/>
            </a:pPr>
            <a:r>
              <a:rPr lang="en-US"/>
              <a:t>Editorial expertise</a:t>
            </a:r>
            <a:endParaRPr/>
          </a:p>
        </p:txBody>
      </p:sp>
      <p:sp>
        <p:nvSpPr>
          <p:cNvPr id="790" name="Google Shape;790;p83"/>
          <p:cNvSpPr txBox="1"/>
          <p:nvPr>
            <p:ph idx="3" type="body"/>
          </p:nvPr>
        </p:nvSpPr>
        <p:spPr>
          <a:xfrm>
            <a:off x="8552024" y="2378925"/>
            <a:ext cx="2891100" cy="338700"/>
          </a:xfrm>
          <a:prstGeom prst="rect">
            <a:avLst/>
          </a:prstGeom>
        </p:spPr>
        <p:txBody>
          <a:bodyPr anchorCtr="0" anchor="t" bIns="45700" lIns="0" spcFirstLastPara="1" rIns="91425" wrap="square" tIns="45700">
            <a:spAutoFit/>
          </a:bodyPr>
          <a:lstStyle/>
          <a:p>
            <a:pPr indent="0" lvl="0" marL="0" rtl="0" algn="ctr">
              <a:spcBef>
                <a:spcPts val="0"/>
              </a:spcBef>
              <a:spcAft>
                <a:spcPts val="0"/>
              </a:spcAft>
              <a:buNone/>
            </a:pPr>
            <a:r>
              <a:rPr lang="en-US"/>
              <a:t>Best-in-class resources</a:t>
            </a:r>
            <a:endParaRPr/>
          </a:p>
        </p:txBody>
      </p:sp>
      <p:sp>
        <p:nvSpPr>
          <p:cNvPr id="791" name="Google Shape;791;p83"/>
          <p:cNvSpPr txBox="1"/>
          <p:nvPr>
            <p:ph idx="4" type="body"/>
          </p:nvPr>
        </p:nvSpPr>
        <p:spPr>
          <a:xfrm>
            <a:off x="730525" y="1472184"/>
            <a:ext cx="10629000" cy="646500"/>
          </a:xfrm>
          <a:prstGeom prst="rect">
            <a:avLst/>
          </a:prstGeom>
        </p:spPr>
        <p:txBody>
          <a:bodyPr anchorCtr="0" anchor="t" bIns="45700" lIns="0" spcFirstLastPara="1" rIns="91425" wrap="square" tIns="45700">
            <a:spAutoFit/>
          </a:bodyPr>
          <a:lstStyle/>
          <a:p>
            <a:pPr indent="0" lvl="0" marL="0" rtl="0" algn="l">
              <a:spcBef>
                <a:spcPts val="0"/>
              </a:spcBef>
              <a:spcAft>
                <a:spcPts val="0"/>
              </a:spcAft>
              <a:buNone/>
            </a:pPr>
            <a:r>
              <a:rPr lang="en-US"/>
              <a:t>This Healthy Joints Toolkit leverages WebMD’s expertise to support your marketing needs. </a:t>
            </a:r>
            <a:endParaRPr/>
          </a:p>
          <a:p>
            <a:pPr indent="0" lvl="0" marL="0" rtl="0" algn="l">
              <a:spcBef>
                <a:spcPts val="0"/>
              </a:spcBef>
              <a:spcAft>
                <a:spcPts val="0"/>
              </a:spcAft>
              <a:buNone/>
            </a:pPr>
            <a:r>
              <a:rPr lang="en-US"/>
              <a:t>We use a 3-step process to build a Toolkit. This includes:</a:t>
            </a:r>
            <a:endParaRPr/>
          </a:p>
        </p:txBody>
      </p:sp>
      <p:sp>
        <p:nvSpPr>
          <p:cNvPr id="792" name="Google Shape;792;p83"/>
          <p:cNvSpPr txBox="1"/>
          <p:nvPr>
            <p:ph idx="6" type="body"/>
          </p:nvPr>
        </p:nvSpPr>
        <p:spPr>
          <a:xfrm>
            <a:off x="4486081" y="3472900"/>
            <a:ext cx="3117900" cy="1808700"/>
          </a:xfrm>
          <a:prstGeom prst="rect">
            <a:avLst/>
          </a:prstGeom>
        </p:spPr>
        <p:txBody>
          <a:bodyPr anchorCtr="0" anchor="t" bIns="45700" lIns="0" spcFirstLastPara="1" rIns="91425" wrap="square" tIns="45700">
            <a:normAutofit/>
          </a:bodyPr>
          <a:lstStyle/>
          <a:p>
            <a:pPr indent="0" lvl="0" marL="0" rtl="0" algn="ctr">
              <a:spcBef>
                <a:spcPts val="0"/>
              </a:spcBef>
              <a:spcAft>
                <a:spcPts val="0"/>
              </a:spcAft>
              <a:buNone/>
            </a:pPr>
            <a:r>
              <a:rPr lang="en-US" sz="1300"/>
              <a:t>Using our editorial team’s deep understanding of the clinical condition area, the patient journey, and our existing content, we identified Consumer Health Library resources and outreach opportunities. </a:t>
            </a:r>
            <a:endParaRPr sz="1300"/>
          </a:p>
          <a:p>
            <a:pPr indent="0" lvl="0" marL="0" rtl="0" algn="ctr">
              <a:spcBef>
                <a:spcPts val="0"/>
              </a:spcBef>
              <a:spcAft>
                <a:spcPts val="0"/>
              </a:spcAft>
              <a:buNone/>
            </a:pPr>
            <a:r>
              <a:t/>
            </a:r>
            <a:endParaRPr sz="1300"/>
          </a:p>
        </p:txBody>
      </p:sp>
      <p:sp>
        <p:nvSpPr>
          <p:cNvPr id="793" name="Google Shape;793;p83"/>
          <p:cNvSpPr txBox="1"/>
          <p:nvPr>
            <p:ph idx="7" type="body"/>
          </p:nvPr>
        </p:nvSpPr>
        <p:spPr>
          <a:xfrm>
            <a:off x="8399674" y="3472900"/>
            <a:ext cx="3195600" cy="1808700"/>
          </a:xfrm>
          <a:prstGeom prst="rect">
            <a:avLst/>
          </a:prstGeom>
        </p:spPr>
        <p:txBody>
          <a:bodyPr anchorCtr="0" anchor="t" bIns="45700" lIns="0" spcFirstLastPara="1" rIns="91425" wrap="square" tIns="45700">
            <a:normAutofit/>
          </a:bodyPr>
          <a:lstStyle/>
          <a:p>
            <a:pPr indent="0" lvl="0" marL="0" rtl="0" algn="ctr">
              <a:spcBef>
                <a:spcPts val="0"/>
              </a:spcBef>
              <a:spcAft>
                <a:spcPts val="0"/>
              </a:spcAft>
              <a:buNone/>
            </a:pPr>
            <a:r>
              <a:rPr lang="en-US" sz="1300"/>
              <a:t>Our design team developed the complementary content, infographics, and suggested imagery to jump-start your marketing campaigns.</a:t>
            </a:r>
            <a:endParaRPr sz="1300"/>
          </a:p>
          <a:p>
            <a:pPr indent="0" lvl="0" marL="0" rtl="0" algn="ctr">
              <a:spcBef>
                <a:spcPts val="0"/>
              </a:spcBef>
              <a:spcAft>
                <a:spcPts val="0"/>
              </a:spcAft>
              <a:buNone/>
            </a:pPr>
            <a:r>
              <a:t/>
            </a:r>
            <a:endParaRPr sz="1300"/>
          </a:p>
        </p:txBody>
      </p:sp>
      <p:sp>
        <p:nvSpPr>
          <p:cNvPr id="794" name="Google Shape;794;p83"/>
          <p:cNvSpPr txBox="1"/>
          <p:nvPr/>
        </p:nvSpPr>
        <p:spPr>
          <a:xfrm>
            <a:off x="2009975" y="5281600"/>
            <a:ext cx="7945800" cy="1048200"/>
          </a:xfrm>
          <a:prstGeom prst="rect">
            <a:avLst/>
          </a:prstGeom>
          <a:solidFill>
            <a:schemeClr val="lt2"/>
          </a:solidFill>
          <a:ln>
            <a:noFill/>
          </a:ln>
        </p:spPr>
        <p:txBody>
          <a:bodyPr anchorCtr="0" anchor="ctr" bIns="0" lIns="0" spcFirstLastPara="1" rIns="0" wrap="square" tIns="274300">
            <a:noAutofit/>
          </a:bodyPr>
          <a:lstStyle/>
          <a:p>
            <a:pPr indent="0" lvl="0" marL="0" marR="0" rtl="0" algn="ctr">
              <a:lnSpc>
                <a:spcPct val="115000"/>
              </a:lnSpc>
              <a:spcBef>
                <a:spcPts val="0"/>
              </a:spcBef>
              <a:spcAft>
                <a:spcPts val="1700"/>
              </a:spcAft>
              <a:buClr>
                <a:srgbClr val="000000"/>
              </a:buClr>
              <a:buSzPts val="1400"/>
              <a:buFont typeface="Arial"/>
              <a:buNone/>
            </a:pPr>
            <a:r>
              <a:rPr i="1" lang="en-US" sz="1500" u="none" cap="none" strike="noStrike">
                <a:solidFill>
                  <a:srgbClr val="4C4C4C"/>
                </a:solidFill>
                <a:latin typeface="Plus Jakarta Sans"/>
                <a:ea typeface="Plus Jakarta Sans"/>
                <a:cs typeface="Plus Jakarta Sans"/>
                <a:sym typeface="Plus Jakarta Sans"/>
              </a:rPr>
              <a:t>The result is a condition-specific </a:t>
            </a:r>
            <a:r>
              <a:rPr i="1" lang="en-US" sz="1500">
                <a:solidFill>
                  <a:srgbClr val="4C4C4C"/>
                </a:solidFill>
                <a:latin typeface="Plus Jakarta Sans"/>
                <a:ea typeface="Plus Jakarta Sans"/>
                <a:cs typeface="Plus Jakarta Sans"/>
                <a:sym typeface="Plus Jakarta Sans"/>
              </a:rPr>
              <a:t>T</a:t>
            </a:r>
            <a:r>
              <a:rPr i="1" lang="en-US" sz="1500" u="none" cap="none" strike="noStrike">
                <a:solidFill>
                  <a:srgbClr val="4C4C4C"/>
                </a:solidFill>
                <a:latin typeface="Plus Jakarta Sans"/>
                <a:ea typeface="Plus Jakarta Sans"/>
                <a:cs typeface="Plus Jakarta Sans"/>
                <a:sym typeface="Plus Jakarta Sans"/>
              </a:rPr>
              <a:t>oolkit that meets your consumers’ information needs and gives you customizable resources to support your marketing initiatives.</a:t>
            </a:r>
            <a:endParaRPr i="1" sz="1500" u="none" cap="none" strike="noStrike">
              <a:solidFill>
                <a:srgbClr val="000000"/>
              </a:solidFill>
              <a:latin typeface="Plus Jakarta Sans"/>
              <a:ea typeface="Plus Jakarta Sans"/>
              <a:cs typeface="Plus Jakarta Sans"/>
              <a:sym typeface="Plus Jakarta Sans"/>
            </a:endParaRPr>
          </a:p>
        </p:txBody>
      </p:sp>
      <p:pic>
        <p:nvPicPr>
          <p:cNvPr id="795" name="Google Shape;795;p83"/>
          <p:cNvPicPr preferRelativeResize="0"/>
          <p:nvPr/>
        </p:nvPicPr>
        <p:blipFill>
          <a:blip r:embed="rId3">
            <a:alphaModFix/>
          </a:blip>
          <a:stretch>
            <a:fillRect/>
          </a:stretch>
        </p:blipFill>
        <p:spPr>
          <a:xfrm>
            <a:off x="1954250" y="2780957"/>
            <a:ext cx="571500" cy="581025"/>
          </a:xfrm>
          <a:prstGeom prst="rect">
            <a:avLst/>
          </a:prstGeom>
          <a:noFill/>
          <a:ln>
            <a:noFill/>
          </a:ln>
        </p:spPr>
      </p:pic>
      <p:pic>
        <p:nvPicPr>
          <p:cNvPr id="796" name="Google Shape;796;p83"/>
          <p:cNvPicPr preferRelativeResize="0"/>
          <p:nvPr/>
        </p:nvPicPr>
        <p:blipFill rotWithShape="1">
          <a:blip r:embed="rId4">
            <a:alphaModFix/>
          </a:blip>
          <a:srcRect b="0" l="1625" r="1625" t="0"/>
          <a:stretch/>
        </p:blipFill>
        <p:spPr>
          <a:xfrm>
            <a:off x="5759275" y="2780957"/>
            <a:ext cx="571500" cy="581025"/>
          </a:xfrm>
          <a:prstGeom prst="rect">
            <a:avLst/>
          </a:prstGeom>
          <a:noFill/>
          <a:ln>
            <a:noFill/>
          </a:ln>
        </p:spPr>
      </p:pic>
      <p:pic>
        <p:nvPicPr>
          <p:cNvPr id="797" name="Google Shape;797;p83"/>
          <p:cNvPicPr preferRelativeResize="0"/>
          <p:nvPr/>
        </p:nvPicPr>
        <p:blipFill rotWithShape="1">
          <a:blip r:embed="rId5">
            <a:alphaModFix/>
          </a:blip>
          <a:srcRect b="0" l="0" r="0" t="0"/>
          <a:stretch/>
        </p:blipFill>
        <p:spPr>
          <a:xfrm>
            <a:off x="9696050" y="2780957"/>
            <a:ext cx="571500" cy="581025"/>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02" name="Shape 802"/>
        <p:cNvGrpSpPr/>
        <p:nvPr/>
      </p:nvGrpSpPr>
      <p:grpSpPr>
        <a:xfrm>
          <a:off x="0" y="0"/>
          <a:ext cx="0" cy="0"/>
          <a:chOff x="0" y="0"/>
          <a:chExt cx="0" cy="0"/>
        </a:xfrm>
      </p:grpSpPr>
      <p:sp>
        <p:nvSpPr>
          <p:cNvPr id="803" name="Google Shape;803;p84"/>
          <p:cNvSpPr txBox="1"/>
          <p:nvPr>
            <p:ph type="title"/>
          </p:nvPr>
        </p:nvSpPr>
        <p:spPr>
          <a:xfrm>
            <a:off x="740664" y="-31507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Where to find the Toolkit resources</a:t>
            </a:r>
            <a:endParaRPr/>
          </a:p>
        </p:txBody>
      </p:sp>
      <p:sp>
        <p:nvSpPr>
          <p:cNvPr id="804" name="Google Shape;804;p84"/>
          <p:cNvSpPr txBox="1"/>
          <p:nvPr/>
        </p:nvSpPr>
        <p:spPr>
          <a:xfrm>
            <a:off x="740675" y="1142138"/>
            <a:ext cx="7504800" cy="2310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0"/>
              </a:spcBef>
              <a:spcAft>
                <a:spcPts val="1000"/>
              </a:spcAft>
              <a:buClr>
                <a:srgbClr val="000000"/>
              </a:buClr>
              <a:buSzPts val="1400"/>
              <a:buFont typeface="Arial"/>
              <a:buNone/>
            </a:pPr>
            <a:r>
              <a:rPr b="1" i="0" lang="en-US" sz="1500" u="none" cap="none" strike="noStrike">
                <a:solidFill>
                  <a:srgbClr val="4C4C4C"/>
                </a:solidFill>
                <a:latin typeface="Plus Jakarta Sans"/>
                <a:ea typeface="Plus Jakarta Sans"/>
                <a:cs typeface="Plus Jakarta Sans"/>
                <a:sym typeface="Plus Jakarta Sans"/>
              </a:rPr>
              <a:t>This Toolkit is on the </a:t>
            </a:r>
            <a:r>
              <a:rPr b="1" i="0" lang="en-US" sz="1500" u="sng" cap="none" strike="noStrike">
                <a:solidFill>
                  <a:schemeClr val="accent1"/>
                </a:solidFill>
                <a:latin typeface="Plus Jakarta Sans"/>
                <a:ea typeface="Plus Jakarta Sans"/>
                <a:cs typeface="Plus Jakarta Sans"/>
                <a:sym typeface="Plus Jakarta Sans"/>
                <a:hlinkClick r:id="rId3">
                  <a:extLst>
                    <a:ext uri="{A12FA001-AC4F-418D-AE19-62706E023703}">
                      <ahyp:hlinkClr val="tx"/>
                    </a:ext>
                  </a:extLst>
                </a:hlinkClick>
              </a:rPr>
              <a:t>Client Support </a:t>
            </a:r>
            <a:r>
              <a:rPr b="1" lang="en-US" sz="1500" u="sng">
                <a:solidFill>
                  <a:schemeClr val="accent1"/>
                </a:solidFill>
                <a:latin typeface="Plus Jakarta Sans"/>
                <a:ea typeface="Plus Jakarta Sans"/>
                <a:cs typeface="Plus Jakarta Sans"/>
                <a:sym typeface="Plus Jakarta Sans"/>
                <a:hlinkClick r:id="rId4">
                  <a:extLst>
                    <a:ext uri="{A12FA001-AC4F-418D-AE19-62706E023703}">
                      <ahyp:hlinkClr val="tx"/>
                    </a:ext>
                  </a:extLst>
                </a:hlinkClick>
              </a:rPr>
              <a:t>S</a:t>
            </a:r>
            <a:r>
              <a:rPr b="1" i="0" lang="en-US" sz="1500" u="sng" cap="none" strike="noStrike">
                <a:solidFill>
                  <a:schemeClr val="accent1"/>
                </a:solidFill>
                <a:latin typeface="Plus Jakarta Sans"/>
                <a:ea typeface="Plus Jakarta Sans"/>
                <a:cs typeface="Plus Jakarta Sans"/>
                <a:sym typeface="Plus Jakarta Sans"/>
                <a:hlinkClick r:id="rId5">
                  <a:extLst>
                    <a:ext uri="{A12FA001-AC4F-418D-AE19-62706E023703}">
                      <ahyp:hlinkClr val="tx"/>
                    </a:ext>
                  </a:extLst>
                </a:hlinkClick>
              </a:rPr>
              <a:t>ite</a:t>
            </a:r>
            <a:r>
              <a:rPr b="1" i="0" lang="en-US" sz="1500" u="none" cap="none" strike="noStrike">
                <a:solidFill>
                  <a:srgbClr val="4C4C4C"/>
                </a:solidFill>
                <a:latin typeface="Plus Jakarta Sans"/>
                <a:ea typeface="Plus Jakarta Sans"/>
                <a:cs typeface="Plus Jakarta Sans"/>
                <a:sym typeface="Plus Jakarta Sans"/>
              </a:rPr>
              <a:t>.</a:t>
            </a:r>
            <a:endParaRPr b="1" i="0" sz="1500" u="none" cap="none" strike="noStrike">
              <a:solidFill>
                <a:srgbClr val="4C4C4C"/>
              </a:solidFill>
              <a:latin typeface="Plus Jakarta Sans"/>
              <a:ea typeface="Plus Jakarta Sans"/>
              <a:cs typeface="Plus Jakarta Sans"/>
              <a:sym typeface="Plus Jakarta Sans"/>
            </a:endParaRPr>
          </a:p>
        </p:txBody>
      </p:sp>
      <p:sp>
        <p:nvSpPr>
          <p:cNvPr id="805" name="Google Shape;805;p84"/>
          <p:cNvSpPr txBox="1"/>
          <p:nvPr/>
        </p:nvSpPr>
        <p:spPr>
          <a:xfrm>
            <a:off x="740675" y="1453700"/>
            <a:ext cx="8233500" cy="4965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1000"/>
              </a:spcBef>
              <a:spcAft>
                <a:spcPts val="0"/>
              </a:spcAft>
              <a:buClr>
                <a:srgbClr val="000000"/>
              </a:buClr>
              <a:buSzPts val="1100"/>
              <a:buFont typeface="Arial"/>
              <a:buNone/>
            </a:pPr>
            <a:r>
              <a:rPr lang="en-US" sz="1500">
                <a:solidFill>
                  <a:srgbClr val="4C4C4C"/>
                </a:solidFill>
                <a:latin typeface="Plus Jakarta Sans"/>
                <a:ea typeface="Plus Jakarta Sans"/>
                <a:cs typeface="Plus Jakarta Sans"/>
                <a:sym typeface="Plus Jakarta Sans"/>
              </a:rPr>
              <a:t>Once you log in, l</a:t>
            </a:r>
            <a:r>
              <a:rPr i="0" lang="en-US" sz="1500" u="none" cap="none" strike="noStrike">
                <a:solidFill>
                  <a:srgbClr val="4C4C4C"/>
                </a:solidFill>
                <a:latin typeface="Plus Jakarta Sans"/>
                <a:ea typeface="Plus Jakarta Sans"/>
                <a:cs typeface="Plus Jakarta Sans"/>
                <a:sym typeface="Plus Jakarta Sans"/>
              </a:rPr>
              <a:t>ook for the Toolkit and Media resources under the </a:t>
            </a:r>
            <a:r>
              <a:rPr b="1" i="0" lang="en-US" sz="1500" u="none" cap="none" strike="noStrike">
                <a:solidFill>
                  <a:srgbClr val="4C4C4C"/>
                </a:solidFill>
                <a:latin typeface="Plus Jakarta Sans"/>
                <a:ea typeface="Plus Jakarta Sans"/>
                <a:cs typeface="Plus Jakarta Sans"/>
                <a:sym typeface="Plus Jakarta Sans"/>
              </a:rPr>
              <a:t>Marketing Toolkit </a:t>
            </a:r>
            <a:r>
              <a:rPr lang="en-US" sz="1500">
                <a:solidFill>
                  <a:srgbClr val="4C4C4C"/>
                </a:solidFill>
                <a:latin typeface="Plus Jakarta Sans"/>
                <a:ea typeface="Plus Jakarta Sans"/>
                <a:cs typeface="Plus Jakarta Sans"/>
                <a:sym typeface="Plus Jakarta Sans"/>
              </a:rPr>
              <a:t>information</a:t>
            </a:r>
            <a:r>
              <a:rPr i="0" lang="en-US" sz="1500" u="none" cap="none" strike="noStrike">
                <a:solidFill>
                  <a:srgbClr val="4C4C4C"/>
                </a:solidFill>
                <a:latin typeface="Plus Jakarta Sans"/>
                <a:ea typeface="Plus Jakarta Sans"/>
                <a:cs typeface="Plus Jakarta Sans"/>
                <a:sym typeface="Plus Jakarta Sans"/>
              </a:rPr>
              <a:t>.</a:t>
            </a:r>
            <a:endParaRPr i="0" sz="1500" u="none" cap="none" strike="noStrike">
              <a:solidFill>
                <a:srgbClr val="4C4C4C"/>
              </a:solidFill>
              <a:latin typeface="Plus Jakarta Sans"/>
              <a:ea typeface="Plus Jakarta Sans"/>
              <a:cs typeface="Plus Jakarta Sans"/>
              <a:sym typeface="Plus Jakarta Sans"/>
            </a:endParaRPr>
          </a:p>
        </p:txBody>
      </p:sp>
      <p:sp>
        <p:nvSpPr>
          <p:cNvPr id="806" name="Google Shape;806;p84"/>
          <p:cNvSpPr txBox="1"/>
          <p:nvPr/>
        </p:nvSpPr>
        <p:spPr>
          <a:xfrm>
            <a:off x="8315547" y="1524500"/>
            <a:ext cx="3636300" cy="16278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500"/>
              <a:buFont typeface="Arial"/>
              <a:buNone/>
            </a:pPr>
            <a:r>
              <a:rPr b="1" lang="en-US" sz="1500">
                <a:solidFill>
                  <a:schemeClr val="accent1"/>
                </a:solidFill>
                <a:latin typeface="Plus Jakarta Sans"/>
                <a:ea typeface="Plus Jakarta Sans"/>
                <a:cs typeface="Plus Jakarta Sans"/>
                <a:sym typeface="Plus Jakarta Sans"/>
              </a:rPr>
              <a:t>Easy access</a:t>
            </a:r>
            <a:endParaRPr b="1" sz="1500">
              <a:solidFill>
                <a:schemeClr val="accent1"/>
              </a:solidFill>
              <a:latin typeface="Plus Jakarta Sans"/>
              <a:ea typeface="Plus Jakarta Sans"/>
              <a:cs typeface="Plus Jakarta Sans"/>
              <a:sym typeface="Plus Jakarta Sans"/>
            </a:endParaRPr>
          </a:p>
          <a:p>
            <a:pPr indent="0" lvl="0" marL="0" rtl="0" algn="ctr">
              <a:spcBef>
                <a:spcPts val="500"/>
              </a:spcBef>
              <a:spcAft>
                <a:spcPts val="0"/>
              </a:spcAft>
              <a:buClr>
                <a:srgbClr val="000000"/>
              </a:buClr>
              <a:buSzPts val="1600"/>
              <a:buFont typeface="Arial"/>
              <a:buNone/>
            </a:pPr>
            <a:r>
              <a:rPr b="1" i="1" lang="en-US" sz="1300">
                <a:solidFill>
                  <a:schemeClr val="accent3"/>
                </a:solidFill>
                <a:latin typeface="Plus Jakarta Sans"/>
                <a:ea typeface="Plus Jakarta Sans"/>
                <a:cs typeface="Plus Jakarta Sans"/>
                <a:sym typeface="Plus Jakarta Sans"/>
              </a:rPr>
              <a:t>Contact the Help Desk to add your team members to the </a:t>
            </a:r>
            <a:r>
              <a:rPr b="1" i="1" lang="en-US" sz="1300" u="sng">
                <a:solidFill>
                  <a:schemeClr val="accent1"/>
                </a:solidFill>
                <a:latin typeface="Plus Jakarta Sans"/>
                <a:ea typeface="Plus Jakarta Sans"/>
                <a:cs typeface="Plus Jakarta Sans"/>
                <a:sym typeface="Plus Jakarta Sans"/>
                <a:hlinkClick r:id="rId6">
                  <a:extLst>
                    <a:ext uri="{A12FA001-AC4F-418D-AE19-62706E023703}">
                      <ahyp:hlinkClr val="tx"/>
                    </a:ext>
                  </a:extLst>
                </a:hlinkClick>
              </a:rPr>
              <a:t>Client Support Site</a:t>
            </a:r>
            <a:r>
              <a:rPr b="1" i="1" lang="en-US" sz="1300">
                <a:solidFill>
                  <a:schemeClr val="accent3"/>
                </a:solidFill>
                <a:latin typeface="Plus Jakarta Sans"/>
                <a:ea typeface="Plus Jakarta Sans"/>
                <a:cs typeface="Plus Jakarta Sans"/>
                <a:sym typeface="Plus Jakarta Sans"/>
              </a:rPr>
              <a:t>.</a:t>
            </a:r>
            <a:endParaRPr b="1" i="1" sz="1300">
              <a:solidFill>
                <a:schemeClr val="accent1"/>
              </a:solidFill>
              <a:latin typeface="Plus Jakarta Sans"/>
              <a:ea typeface="Plus Jakarta Sans"/>
              <a:cs typeface="Plus Jakarta Sans"/>
              <a:sym typeface="Plus Jakarta Sans"/>
            </a:endParaRPr>
          </a:p>
          <a:p>
            <a:pPr indent="0" lvl="0" marL="0" rtl="0" algn="ctr">
              <a:lnSpc>
                <a:spcPct val="115000"/>
              </a:lnSpc>
              <a:spcBef>
                <a:spcPts val="1000"/>
              </a:spcBef>
              <a:spcAft>
                <a:spcPts val="0"/>
              </a:spcAft>
              <a:buClr>
                <a:srgbClr val="000000"/>
              </a:buClr>
              <a:buSzPts val="1600"/>
              <a:buFont typeface="Arial"/>
              <a:buNone/>
            </a:pPr>
            <a:r>
              <a:rPr b="1" lang="en-US" sz="1500">
                <a:solidFill>
                  <a:schemeClr val="accent3"/>
                </a:solidFill>
                <a:latin typeface="Plus Jakarta Sans"/>
                <a:ea typeface="Plus Jakarta Sans"/>
                <a:cs typeface="Plus Jakarta Sans"/>
                <a:sym typeface="Plus Jakarta Sans"/>
              </a:rPr>
              <a:t>Contact information</a:t>
            </a:r>
            <a:endParaRPr b="1" sz="1500">
              <a:solidFill>
                <a:schemeClr val="accent3"/>
              </a:solidFill>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600"/>
              <a:buFont typeface="Arial"/>
              <a:buNone/>
            </a:pPr>
            <a:r>
              <a:rPr lang="en-US" sz="1150">
                <a:solidFill>
                  <a:schemeClr val="accent3"/>
                </a:solidFill>
                <a:latin typeface="Plus Jakarta Sans"/>
                <a:ea typeface="Plus Jakarta Sans"/>
                <a:cs typeface="Plus Jakarta Sans"/>
                <a:sym typeface="Plus Jakarta Sans"/>
              </a:rPr>
              <a:t>877-932-6391</a:t>
            </a:r>
            <a:endParaRPr b="1" i="1" sz="1300">
              <a:solidFill>
                <a:schemeClr val="accent3"/>
              </a:solidFill>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600"/>
              <a:buFont typeface="Arial"/>
              <a:buNone/>
            </a:pPr>
            <a:r>
              <a:rPr lang="en-US" sz="1150">
                <a:solidFill>
                  <a:schemeClr val="accent3"/>
                </a:solidFill>
                <a:latin typeface="Plus Jakarta Sans"/>
                <a:ea typeface="Plus Jakarta Sans"/>
                <a:cs typeface="Plus Jakarta Sans"/>
                <a:sym typeface="Plus Jakarta Sans"/>
              </a:rPr>
              <a:t>help@krames.com</a:t>
            </a:r>
            <a:endParaRPr b="1" sz="1500">
              <a:solidFill>
                <a:schemeClr val="accent1"/>
              </a:solidFill>
              <a:latin typeface="Plus Jakarta Sans"/>
              <a:ea typeface="Plus Jakarta Sans"/>
              <a:cs typeface="Plus Jakarta Sans"/>
              <a:sym typeface="Plus Jakarta Sans"/>
            </a:endParaRPr>
          </a:p>
        </p:txBody>
      </p:sp>
      <p:grpSp>
        <p:nvGrpSpPr>
          <p:cNvPr id="807" name="Google Shape;807;p84"/>
          <p:cNvGrpSpPr/>
          <p:nvPr/>
        </p:nvGrpSpPr>
        <p:grpSpPr>
          <a:xfrm>
            <a:off x="9827386" y="889675"/>
            <a:ext cx="612622" cy="612000"/>
            <a:chOff x="10134200" y="974025"/>
            <a:chExt cx="681600" cy="612000"/>
          </a:xfrm>
        </p:grpSpPr>
        <p:sp>
          <p:nvSpPr>
            <p:cNvPr id="808" name="Google Shape;808;p84"/>
            <p:cNvSpPr/>
            <p:nvPr/>
          </p:nvSpPr>
          <p:spPr>
            <a:xfrm>
              <a:off x="10134200" y="974025"/>
              <a:ext cx="681600" cy="6120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09" name="Google Shape;809;p84"/>
            <p:cNvPicPr preferRelativeResize="0"/>
            <p:nvPr/>
          </p:nvPicPr>
          <p:blipFill>
            <a:blip r:embed="rId7">
              <a:alphaModFix/>
            </a:blip>
            <a:stretch>
              <a:fillRect/>
            </a:stretch>
          </p:blipFill>
          <p:spPr>
            <a:xfrm>
              <a:off x="10259988" y="1083754"/>
              <a:ext cx="430025" cy="392531"/>
            </a:xfrm>
            <a:prstGeom prst="rect">
              <a:avLst/>
            </a:prstGeom>
            <a:noFill/>
            <a:ln>
              <a:noFill/>
            </a:ln>
          </p:spPr>
        </p:pic>
      </p:grpSp>
      <p:sp>
        <p:nvSpPr>
          <p:cNvPr id="810" name="Google Shape;810;p84"/>
          <p:cNvSpPr txBox="1"/>
          <p:nvPr/>
        </p:nvSpPr>
        <p:spPr>
          <a:xfrm>
            <a:off x="862025" y="5809400"/>
            <a:ext cx="6292800" cy="215400"/>
          </a:xfrm>
          <a:prstGeom prst="rect">
            <a:avLst/>
          </a:prstGeom>
          <a:noFill/>
          <a:ln>
            <a:noFill/>
          </a:ln>
        </p:spPr>
        <p:txBody>
          <a:bodyPr anchorCtr="0" anchor="t" bIns="0" lIns="0" spcFirstLastPara="1" rIns="0" wrap="square" tIns="0">
            <a:spAutoFit/>
          </a:bodyPr>
          <a:lstStyle/>
          <a:p>
            <a:pPr indent="0" lvl="0" marL="0" rtl="0" algn="ctr">
              <a:lnSpc>
                <a:spcPct val="115000"/>
              </a:lnSpc>
              <a:spcBef>
                <a:spcPts val="1000"/>
              </a:spcBef>
              <a:spcAft>
                <a:spcPts val="0"/>
              </a:spcAft>
              <a:buNone/>
            </a:pPr>
            <a:r>
              <a:rPr b="1" lang="en-US">
                <a:solidFill>
                  <a:srgbClr val="4C4C4C"/>
                </a:solidFill>
                <a:latin typeface="Plus Jakarta Sans"/>
                <a:ea typeface="Plus Jakarta Sans"/>
                <a:cs typeface="Plus Jakarta Sans"/>
                <a:sym typeface="Plus Jakarta Sans"/>
              </a:rPr>
              <a:t>Use the Toolkits to meet your marketing needs throughout the year. </a:t>
            </a:r>
            <a:endParaRPr b="1">
              <a:solidFill>
                <a:srgbClr val="4C4C4C"/>
              </a:solidFill>
              <a:latin typeface="Plus Jakarta Sans"/>
              <a:ea typeface="Plus Jakarta Sans"/>
              <a:cs typeface="Plus Jakarta Sans"/>
              <a:sym typeface="Plus Jakarta Sans"/>
            </a:endParaRPr>
          </a:p>
        </p:txBody>
      </p:sp>
      <p:graphicFrame>
        <p:nvGraphicFramePr>
          <p:cNvPr id="811" name="Google Shape;811;p84"/>
          <p:cNvGraphicFramePr/>
          <p:nvPr/>
        </p:nvGraphicFramePr>
        <p:xfrm>
          <a:off x="7463850" y="3142450"/>
          <a:ext cx="3000000" cy="3000000"/>
        </p:xfrm>
        <a:graphic>
          <a:graphicData uri="http://schemas.openxmlformats.org/drawingml/2006/table">
            <a:tbl>
              <a:tblPr>
                <a:noFill/>
                <a:tableStyleId>{C8740EC4-A2CE-4C33-846C-68F4EC399BF2}</a:tableStyleId>
              </a:tblPr>
              <a:tblGrid>
                <a:gridCol w="2320200"/>
                <a:gridCol w="2320200"/>
              </a:tblGrid>
              <a:tr h="381000">
                <a:tc gridSpan="2">
                  <a:txBody>
                    <a:bodyPr/>
                    <a:lstStyle/>
                    <a:p>
                      <a:pPr indent="-228600" lvl="0" marL="285750" rtl="0" algn="l">
                        <a:spcBef>
                          <a:spcPts val="0"/>
                        </a:spcBef>
                        <a:spcAft>
                          <a:spcPts val="0"/>
                        </a:spcAft>
                        <a:buNone/>
                      </a:pPr>
                      <a:r>
                        <a:rPr b="1" lang="en-US" sz="1200">
                          <a:solidFill>
                            <a:schemeClr val="dk1"/>
                          </a:solidFill>
                          <a:latin typeface="Plus Jakarta Sans"/>
                          <a:ea typeface="Plus Jakarta Sans"/>
                          <a:cs typeface="Plus Jakarta Sans"/>
                          <a:sym typeface="Plus Jakarta Sans"/>
                        </a:rPr>
                        <a:t>Available Toolkits</a:t>
                      </a:r>
                      <a:endParaRPr b="1" sz="1200">
                        <a:solidFill>
                          <a:schemeClr val="dk1"/>
                        </a:solidFill>
                        <a:latin typeface="Plus Jakarta Sans"/>
                        <a:ea typeface="Plus Jakarta Sans"/>
                        <a:cs typeface="Plus Jakarta Sans"/>
                        <a:sym typeface="Plus Jakarta Sans"/>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hMerge="1"/>
              </a:tr>
              <a:tr h="2991675">
                <a:tc>
                  <a:txBody>
                    <a:bodyPr/>
                    <a:lstStyle/>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Alzheimer’s Health</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Breast Cancer Awareness</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Breast Health</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Cancer Prevention</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Caregiving</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Children’s Health</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COPD Health</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Diabetes Health</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Family Health</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Healthy Holidays</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Healthy Joints</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Healthy Kidneys</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Healthy Pregnancy &amp; Newborn Care</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Healthy Resolutions</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Healthy Skin &amp; Sun Safety</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Healthy Vision</a:t>
                      </a:r>
                      <a:endParaRPr sz="1100">
                        <a:solidFill>
                          <a:schemeClr val="dk1"/>
                        </a:solidFill>
                        <a:latin typeface="Plus Jakarta Sans"/>
                        <a:ea typeface="Plus Jakarta Sans"/>
                        <a:cs typeface="Plus Jakarta Sans"/>
                        <a:sym typeface="Plus Jakarta Sans"/>
                      </a:endParaRPr>
                    </a:p>
                    <a:p>
                      <a:pPr indent="0" lvl="0" marL="457200" marR="0" rtl="0" algn="l">
                        <a:lnSpc>
                          <a:spcPct val="100000"/>
                        </a:lnSpc>
                        <a:spcBef>
                          <a:spcPts val="0"/>
                        </a:spcBef>
                        <a:spcAft>
                          <a:spcPts val="0"/>
                        </a:spcAft>
                        <a:buNone/>
                      </a:pPr>
                      <a:r>
                        <a:t/>
                      </a:r>
                      <a:endParaRPr sz="1100">
                        <a:solidFill>
                          <a:schemeClr val="dk1"/>
                        </a:solidFill>
                        <a:latin typeface="Plus Jakarta Sans"/>
                        <a:ea typeface="Plus Jakarta Sans"/>
                        <a:cs typeface="Plus Jakarta Sans"/>
                        <a:sym typeface="Plus Jakarta Sans"/>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a:txBody>
                    <a:bodyPr/>
                    <a:lstStyle/>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Heart Health </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Immunizations</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Liver Health</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Living with HIV</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Memory Loss and Dementia</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Men’s Health</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Mental Health</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Orthopedic Health </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Preventive Care Awareness</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Prostate Cancer</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Sexual Health</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Smoking Cessation</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Stroke Awareness</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Symptom Checker</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Weight Management</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Women’s Health</a:t>
                      </a:r>
                      <a:endParaRPr sz="1100">
                        <a:solidFill>
                          <a:schemeClr val="dk1"/>
                        </a:solidFill>
                        <a:latin typeface="Plus Jakarta Sans"/>
                        <a:ea typeface="Plus Jakarta Sans"/>
                        <a:cs typeface="Plus Jakarta Sans"/>
                        <a:sym typeface="Plus Jakarta Sans"/>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r>
            </a:tbl>
          </a:graphicData>
        </a:graphic>
      </p:graphicFrame>
      <p:pic>
        <p:nvPicPr>
          <p:cNvPr id="812" name="Google Shape;812;p84"/>
          <p:cNvPicPr preferRelativeResize="0"/>
          <p:nvPr/>
        </p:nvPicPr>
        <p:blipFill>
          <a:blip r:embed="rId8">
            <a:alphaModFix/>
          </a:blip>
          <a:stretch>
            <a:fillRect/>
          </a:stretch>
        </p:blipFill>
        <p:spPr>
          <a:xfrm>
            <a:off x="581500" y="2246688"/>
            <a:ext cx="6711200" cy="3266212"/>
          </a:xfrm>
          <a:prstGeom prst="rect">
            <a:avLst/>
          </a:prstGeom>
          <a:noFill/>
          <a:ln>
            <a:noFill/>
          </a:ln>
          <a:effectLst>
            <a:outerShdw blurRad="57150" rotWithShape="0" algn="bl" dir="5400000" dist="38100">
              <a:srgbClr val="000000">
                <a:alpha val="50000"/>
              </a:srgbClr>
            </a:outerShdw>
          </a:effectLst>
        </p:spPr>
      </p:pic>
      <p:sp>
        <p:nvSpPr>
          <p:cNvPr id="813" name="Google Shape;813;p84"/>
          <p:cNvSpPr/>
          <p:nvPr/>
        </p:nvSpPr>
        <p:spPr>
          <a:xfrm>
            <a:off x="4502150" y="2120125"/>
            <a:ext cx="1111200" cy="1011000"/>
          </a:xfrm>
          <a:prstGeom prst="roundRect">
            <a:avLst>
              <a:gd fmla="val 16667" name="adj"/>
            </a:avLst>
          </a:prstGeom>
          <a:noFill/>
          <a:ln cap="flat" cmpd="sng" w="2857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18" name="Shape 818"/>
        <p:cNvGrpSpPr/>
        <p:nvPr/>
      </p:nvGrpSpPr>
      <p:grpSpPr>
        <a:xfrm>
          <a:off x="0" y="0"/>
          <a:ext cx="0" cy="0"/>
          <a:chOff x="0" y="0"/>
          <a:chExt cx="0" cy="0"/>
        </a:xfrm>
      </p:grpSpPr>
      <p:pic>
        <p:nvPicPr>
          <p:cNvPr id="819" name="Google Shape;819;p85" title="shutterstock_384279634 (1).jpg"/>
          <p:cNvPicPr preferRelativeResize="0"/>
          <p:nvPr>
            <p:ph idx="2" type="pic"/>
          </p:nvPr>
        </p:nvPicPr>
        <p:blipFill rotWithShape="1">
          <a:blip r:embed="rId3">
            <a:alphaModFix/>
          </a:blip>
          <a:srcRect b="0" l="18271" r="18264" t="0"/>
          <a:stretch/>
        </p:blipFill>
        <p:spPr>
          <a:xfrm flipH="1">
            <a:off x="6458875" y="416100"/>
            <a:ext cx="5733300" cy="6025800"/>
          </a:xfrm>
          <a:prstGeom prst="flowChartDelay">
            <a:avLst/>
          </a:prstGeom>
        </p:spPr>
      </p:pic>
      <p:sp>
        <p:nvSpPr>
          <p:cNvPr id="820" name="Google Shape;820;p85"/>
          <p:cNvSpPr/>
          <p:nvPr/>
        </p:nvSpPr>
        <p:spPr>
          <a:xfrm flipH="1">
            <a:off x="6638100" y="228600"/>
            <a:ext cx="5325300" cy="5436600"/>
          </a:xfrm>
          <a:prstGeom prst="flowChartDelay">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21" name="Google Shape;821;p85"/>
          <p:cNvSpPr txBox="1"/>
          <p:nvPr>
            <p:ph idx="1" type="body"/>
          </p:nvPr>
        </p:nvSpPr>
        <p:spPr>
          <a:xfrm>
            <a:off x="723900" y="1395975"/>
            <a:ext cx="5447700" cy="588600"/>
          </a:xfrm>
          <a:prstGeom prst="rect">
            <a:avLst/>
          </a:prstGeom>
          <a:noFill/>
          <a:ln>
            <a:noFill/>
          </a:ln>
        </p:spPr>
        <p:txBody>
          <a:bodyPr anchorCtr="0" anchor="t" bIns="45700" lIns="0" spcFirstLastPara="1" rIns="91425" wrap="square" tIns="45700">
            <a:spAutoFit/>
          </a:bodyPr>
          <a:lstStyle/>
          <a:p>
            <a:pPr indent="0" lvl="0" marL="0" rtl="0" algn="l">
              <a:lnSpc>
                <a:spcPct val="115000"/>
              </a:lnSpc>
              <a:spcBef>
                <a:spcPts val="0"/>
              </a:spcBef>
              <a:spcAft>
                <a:spcPts val="0"/>
              </a:spcAft>
              <a:buClr>
                <a:srgbClr val="000000"/>
              </a:buClr>
              <a:buSzPts val="1200"/>
              <a:buFont typeface="Arial"/>
              <a:buNone/>
            </a:pPr>
            <a:r>
              <a:rPr lang="en-US" sz="1500">
                <a:solidFill>
                  <a:srgbClr val="4C4C4C"/>
                </a:solidFill>
                <a:latin typeface="Plus Jakarta Sans"/>
                <a:ea typeface="Plus Jakarta Sans"/>
                <a:cs typeface="Plus Jakarta Sans"/>
                <a:sym typeface="Plus Jakarta Sans"/>
              </a:rPr>
              <a:t>The posts are ready for your team to use — or you can customize them to meet your campaign messaging.</a:t>
            </a:r>
            <a:endParaRPr sz="1800">
              <a:latin typeface="Plus Jakarta Sans"/>
              <a:ea typeface="Plus Jakarta Sans"/>
              <a:cs typeface="Plus Jakarta Sans"/>
              <a:sym typeface="Plus Jakarta Sans"/>
            </a:endParaRPr>
          </a:p>
        </p:txBody>
      </p:sp>
      <p:sp>
        <p:nvSpPr>
          <p:cNvPr id="822" name="Google Shape;822;p85"/>
          <p:cNvSpPr txBox="1"/>
          <p:nvPr>
            <p:ph type="title"/>
          </p:nvPr>
        </p:nvSpPr>
        <p:spPr>
          <a:xfrm>
            <a:off x="723889" y="-10275"/>
            <a:ext cx="9414300" cy="1325700"/>
          </a:xfrm>
          <a:prstGeom prst="rect">
            <a:avLst/>
          </a:prstGeom>
          <a:noFill/>
          <a:ln>
            <a:noFill/>
          </a:ln>
        </p:spPr>
        <p:txBody>
          <a:bodyPr anchorCtr="0" anchor="b" bIns="45700" lIns="0" spcFirstLastPara="1" rIns="91425" wrap="square" tIns="45700">
            <a:normAutofit/>
          </a:bodyPr>
          <a:lstStyle/>
          <a:p>
            <a:pPr indent="0" lvl="0" marL="0" rtl="0" algn="l">
              <a:lnSpc>
                <a:spcPct val="90000"/>
              </a:lnSpc>
              <a:spcBef>
                <a:spcPts val="0"/>
              </a:spcBef>
              <a:spcAft>
                <a:spcPts val="0"/>
              </a:spcAft>
              <a:buSzPts val="3800"/>
              <a:buNone/>
            </a:pPr>
            <a:r>
              <a:rPr lang="en-US"/>
              <a:t>Social media posts</a:t>
            </a:r>
            <a:endParaRPr/>
          </a:p>
        </p:txBody>
      </p:sp>
      <p:sp>
        <p:nvSpPr>
          <p:cNvPr id="823" name="Google Shape;823;p85"/>
          <p:cNvSpPr txBox="1"/>
          <p:nvPr/>
        </p:nvSpPr>
        <p:spPr>
          <a:xfrm>
            <a:off x="723900" y="2086700"/>
            <a:ext cx="4925400" cy="43104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0"/>
              </a:spcBef>
              <a:spcAft>
                <a:spcPts val="0"/>
              </a:spcAft>
              <a:buNone/>
            </a:pPr>
            <a:r>
              <a:rPr b="1" lang="en-US" sz="1800">
                <a:solidFill>
                  <a:srgbClr val="4C4C4C"/>
                </a:solidFill>
                <a:latin typeface="Plus Jakarta Sans"/>
                <a:ea typeface="Plus Jakarta Sans"/>
                <a:cs typeface="Plus Jakarta Sans"/>
                <a:sym typeface="Plus Jakarta Sans"/>
              </a:rPr>
              <a:t>Tips for a successful social media campaign</a:t>
            </a:r>
            <a:endParaRPr b="1" sz="1800">
              <a:latin typeface="Plus Jakarta Sans"/>
              <a:ea typeface="Plus Jakarta Sans"/>
              <a:cs typeface="Plus Jakarta Sans"/>
              <a:sym typeface="Plus Jakarta Sans"/>
            </a:endParaRPr>
          </a:p>
          <a:p>
            <a:pPr indent="-209550" lvl="0" marL="228600" marR="0" rtl="0" algn="l">
              <a:lnSpc>
                <a:spcPct val="115000"/>
              </a:lnSpc>
              <a:spcBef>
                <a:spcPts val="1000"/>
              </a:spcBef>
              <a:spcAft>
                <a:spcPts val="0"/>
              </a:spcAft>
              <a:buClr>
                <a:schemeClr val="accent1"/>
              </a:buClr>
              <a:buSzPts val="1500"/>
              <a:buFont typeface="Plus Jakarta Sans"/>
              <a:buChar char="●"/>
            </a:pPr>
            <a:r>
              <a:rPr i="0" lang="en-US" sz="1500" u="none" cap="none" strike="noStrike">
                <a:solidFill>
                  <a:srgbClr val="4C4C4C"/>
                </a:solidFill>
                <a:latin typeface="Plus Jakarta Sans"/>
                <a:ea typeface="Plus Jakarta Sans"/>
                <a:cs typeface="Plus Jakarta Sans"/>
                <a:sym typeface="Plus Jakarta Sans"/>
              </a:rPr>
              <a:t>Create your strategy with a goal, metrics, and key messages to promote. </a:t>
            </a:r>
            <a:endParaRPr i="0" sz="1500" u="none" cap="none" strike="noStrike">
              <a:solidFill>
                <a:srgbClr val="4C4C4C"/>
              </a:solidFill>
              <a:latin typeface="Plus Jakarta Sans"/>
              <a:ea typeface="Plus Jakarta Sans"/>
              <a:cs typeface="Plus Jakarta Sans"/>
              <a:sym typeface="Plus Jakarta Sans"/>
            </a:endParaRPr>
          </a:p>
          <a:p>
            <a:pPr indent="-209550" lvl="0" marL="228600" marR="0" rtl="0" algn="l">
              <a:lnSpc>
                <a:spcPct val="115000"/>
              </a:lnSpc>
              <a:spcBef>
                <a:spcPts val="1000"/>
              </a:spcBef>
              <a:spcAft>
                <a:spcPts val="0"/>
              </a:spcAft>
              <a:buClr>
                <a:schemeClr val="accent1"/>
              </a:buClr>
              <a:buSzPts val="1500"/>
              <a:buFont typeface="Plus Jakarta Sans"/>
              <a:buChar char="●"/>
            </a:pPr>
            <a:r>
              <a:rPr i="0" lang="en-US" sz="1500" u="none" cap="none" strike="noStrike">
                <a:solidFill>
                  <a:srgbClr val="4C4C4C"/>
                </a:solidFill>
                <a:latin typeface="Plus Jakarta Sans"/>
                <a:ea typeface="Plus Jakarta Sans"/>
                <a:cs typeface="Plus Jakarta Sans"/>
                <a:sym typeface="Plus Jakarta Sans"/>
              </a:rPr>
              <a:t>Ensure that your campaign message reaches your target audience by using multiple channels. </a:t>
            </a:r>
            <a:endParaRPr i="0" sz="1500" u="none" cap="none" strike="noStrike">
              <a:solidFill>
                <a:srgbClr val="4C4C4C"/>
              </a:solidFill>
              <a:latin typeface="Plus Jakarta Sans"/>
              <a:ea typeface="Plus Jakarta Sans"/>
              <a:cs typeface="Plus Jakarta Sans"/>
              <a:sym typeface="Plus Jakarta Sans"/>
            </a:endParaRPr>
          </a:p>
          <a:p>
            <a:pPr indent="-209550" lvl="0" marL="228600" marR="0" rtl="0" algn="l">
              <a:lnSpc>
                <a:spcPct val="115000"/>
              </a:lnSpc>
              <a:spcBef>
                <a:spcPts val="1000"/>
              </a:spcBef>
              <a:spcAft>
                <a:spcPts val="0"/>
              </a:spcAft>
              <a:buClr>
                <a:schemeClr val="accent1"/>
              </a:buClr>
              <a:buSzPts val="1500"/>
              <a:buFont typeface="Plus Jakarta Sans"/>
              <a:buChar char="●"/>
            </a:pPr>
            <a:r>
              <a:rPr i="0" lang="en-US" sz="1500" u="none" cap="none" strike="noStrike">
                <a:solidFill>
                  <a:srgbClr val="4C4C4C"/>
                </a:solidFill>
                <a:latin typeface="Plus Jakarta Sans"/>
                <a:ea typeface="Plus Jakarta Sans"/>
                <a:cs typeface="Plus Jakarta Sans"/>
                <a:sym typeface="Plus Jakarta Sans"/>
              </a:rPr>
              <a:t>Make sure your content focuses on your audience’s needs by balancing educational messages with promotional content.</a:t>
            </a:r>
            <a:endParaRPr i="0" sz="1500" u="none" cap="none" strike="noStrike">
              <a:solidFill>
                <a:srgbClr val="4C4C4C"/>
              </a:solidFill>
              <a:latin typeface="Plus Jakarta Sans"/>
              <a:ea typeface="Plus Jakarta Sans"/>
              <a:cs typeface="Plus Jakarta Sans"/>
              <a:sym typeface="Plus Jakarta Sans"/>
            </a:endParaRPr>
          </a:p>
          <a:p>
            <a:pPr indent="-215900" lvl="0" marL="228600" marR="0" rtl="0" algn="l">
              <a:lnSpc>
                <a:spcPct val="115000"/>
              </a:lnSpc>
              <a:spcBef>
                <a:spcPts val="1000"/>
              </a:spcBef>
              <a:spcAft>
                <a:spcPts val="0"/>
              </a:spcAft>
              <a:buClr>
                <a:schemeClr val="accent1"/>
              </a:buClr>
              <a:buSzPts val="1600"/>
              <a:buFont typeface="Plus Jakarta Sans"/>
              <a:buChar char="●"/>
            </a:pPr>
            <a:r>
              <a:rPr i="0" lang="en-US" sz="1500" u="none" cap="none" strike="noStrike">
                <a:solidFill>
                  <a:srgbClr val="4C4C4C"/>
                </a:solidFill>
                <a:latin typeface="Plus Jakarta Sans"/>
                <a:ea typeface="Plus Jakarta Sans"/>
                <a:cs typeface="Plus Jakarta Sans"/>
                <a:sym typeface="Plus Jakarta Sans"/>
              </a:rPr>
              <a:t>Make your campaigns trackable by including </a:t>
            </a:r>
            <a:r>
              <a:rPr lang="en-US" sz="1500">
                <a:solidFill>
                  <a:srgbClr val="4C4C4C"/>
                </a:solidFill>
                <a:latin typeface="Plus Jakarta Sans"/>
                <a:ea typeface="Plus Jakarta Sans"/>
                <a:cs typeface="Plus Jakarta Sans"/>
                <a:sym typeface="Plus Jakarta Sans"/>
              </a:rPr>
              <a:t>campaign parameters (UTM) and </a:t>
            </a:r>
            <a:r>
              <a:rPr i="0" lang="en-US" sz="1500" u="none" cap="none" strike="noStrike">
                <a:solidFill>
                  <a:srgbClr val="4C4C4C"/>
                </a:solidFill>
                <a:latin typeface="Plus Jakarta Sans"/>
                <a:ea typeface="Plus Jakarta Sans"/>
                <a:cs typeface="Plus Jakarta Sans"/>
                <a:sym typeface="Plus Jakarta Sans"/>
              </a:rPr>
              <a:t>creating a unique hashtag for each campaign.</a:t>
            </a:r>
            <a:endParaRPr i="0" sz="1500" u="none" cap="none" strike="noStrike">
              <a:solidFill>
                <a:srgbClr val="4C4C4C"/>
              </a:solidFill>
              <a:latin typeface="Plus Jakarta Sans"/>
              <a:ea typeface="Plus Jakarta Sans"/>
              <a:cs typeface="Plus Jakarta Sans"/>
              <a:sym typeface="Plus Jakarta Sans"/>
            </a:endParaRPr>
          </a:p>
          <a:p>
            <a:pPr indent="0" lvl="0" marL="0" marR="0" rtl="0" algn="l">
              <a:lnSpc>
                <a:spcPct val="115000"/>
              </a:lnSpc>
              <a:spcBef>
                <a:spcPts val="2000"/>
              </a:spcBef>
              <a:spcAft>
                <a:spcPts val="0"/>
              </a:spcAft>
              <a:buClr>
                <a:srgbClr val="000000"/>
              </a:buClr>
              <a:buSzPts val="1200"/>
              <a:buFont typeface="Arial"/>
              <a:buNone/>
            </a:pPr>
            <a:r>
              <a:rPr i="1" lang="en-US" sz="1200" u="none" cap="none" strike="noStrike">
                <a:solidFill>
                  <a:srgbClr val="4C4C4C"/>
                </a:solidFill>
                <a:latin typeface="Plus Jakarta Sans"/>
                <a:ea typeface="Plus Jakarta Sans"/>
                <a:cs typeface="Plus Jakarta Sans"/>
                <a:sym typeface="Plus Jakarta Sans"/>
              </a:rPr>
              <a:t>Throughout this Toolkit, we provide links to articles to enable </a:t>
            </a:r>
            <a:br>
              <a:rPr i="1" lang="en-US" sz="1200" u="none" cap="none" strike="noStrike">
                <a:solidFill>
                  <a:srgbClr val="4C4C4C"/>
                </a:solidFill>
                <a:latin typeface="Plus Jakarta Sans"/>
                <a:ea typeface="Plus Jakarta Sans"/>
                <a:cs typeface="Plus Jakarta Sans"/>
                <a:sym typeface="Plus Jakarta Sans"/>
              </a:rPr>
            </a:br>
            <a:r>
              <a:rPr i="1" lang="en-US" sz="1200" u="none" cap="none" strike="noStrike">
                <a:solidFill>
                  <a:srgbClr val="4C4C4C"/>
                </a:solidFill>
                <a:latin typeface="Plus Jakarta Sans"/>
                <a:ea typeface="Plus Jakarta Sans"/>
                <a:cs typeface="Plus Jakarta Sans"/>
                <a:sym typeface="Plus Jakarta Sans"/>
              </a:rPr>
              <a:t>you to quickly preview the content. Make sure to replace </a:t>
            </a:r>
            <a:br>
              <a:rPr i="1" lang="en-US" sz="1200" u="none" cap="none" strike="noStrike">
                <a:solidFill>
                  <a:srgbClr val="4C4C4C"/>
                </a:solidFill>
                <a:latin typeface="Plus Jakarta Sans"/>
                <a:ea typeface="Plus Jakarta Sans"/>
                <a:cs typeface="Plus Jakarta Sans"/>
                <a:sym typeface="Plus Jakarta Sans"/>
              </a:rPr>
            </a:br>
            <a:r>
              <a:rPr i="1" lang="en-US" sz="1200" u="none" cap="none" strike="noStrike">
                <a:solidFill>
                  <a:srgbClr val="4C4C4C"/>
                </a:solidFill>
                <a:latin typeface="Plus Jakarta Sans"/>
                <a:ea typeface="Plus Jakarta Sans"/>
                <a:cs typeface="Plus Jakarta Sans"/>
                <a:sym typeface="Plus Jakarta Sans"/>
              </a:rPr>
              <a:t>“schl41demo” with your domain name in each link before </a:t>
            </a:r>
            <a:br>
              <a:rPr i="1" lang="en-US" sz="1200" u="none" cap="none" strike="noStrike">
                <a:solidFill>
                  <a:srgbClr val="4C4C4C"/>
                </a:solidFill>
                <a:latin typeface="Plus Jakarta Sans"/>
                <a:ea typeface="Plus Jakarta Sans"/>
                <a:cs typeface="Plus Jakarta Sans"/>
                <a:sym typeface="Plus Jakarta Sans"/>
              </a:rPr>
            </a:br>
            <a:r>
              <a:rPr i="1" lang="en-US" sz="1200" u="none" cap="none" strike="noStrike">
                <a:solidFill>
                  <a:srgbClr val="4C4C4C"/>
                </a:solidFill>
                <a:latin typeface="Plus Jakarta Sans"/>
                <a:ea typeface="Plus Jakarta Sans"/>
                <a:cs typeface="Plus Jakarta Sans"/>
                <a:sym typeface="Plus Jakarta Sans"/>
              </a:rPr>
              <a:t>you post it.</a:t>
            </a:r>
            <a:endParaRPr i="1" sz="1200" u="none" cap="none" strike="noStrike">
              <a:solidFill>
                <a:srgbClr val="4C4C4C"/>
              </a:solidFill>
              <a:latin typeface="Plus Jakarta Sans"/>
              <a:ea typeface="Plus Jakarta Sans"/>
              <a:cs typeface="Plus Jakarta Sans"/>
              <a:sym typeface="Plus Jakarta Sans"/>
            </a:endParaRPr>
          </a:p>
        </p:txBody>
      </p:sp>
      <p:sp>
        <p:nvSpPr>
          <p:cNvPr id="824" name="Google Shape;824;p85"/>
          <p:cNvSpPr/>
          <p:nvPr/>
        </p:nvSpPr>
        <p:spPr>
          <a:xfrm flipH="1">
            <a:off x="5649375" y="4530050"/>
            <a:ext cx="2290800" cy="22209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25" name="Google Shape;825;p85"/>
          <p:cNvSpPr txBox="1"/>
          <p:nvPr/>
        </p:nvSpPr>
        <p:spPr>
          <a:xfrm>
            <a:off x="5789225" y="4549400"/>
            <a:ext cx="2102100" cy="1800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1000"/>
              </a:spcAft>
              <a:buNone/>
            </a:pPr>
            <a:r>
              <a:rPr b="1" lang="en-US" sz="1500">
                <a:solidFill>
                  <a:schemeClr val="lt2"/>
                </a:solidFill>
                <a:latin typeface="Plus Jakarta Sans"/>
                <a:ea typeface="Plus Jakarta Sans"/>
                <a:cs typeface="Plus Jakarta Sans"/>
                <a:sym typeface="Plus Jakarta Sans"/>
              </a:rPr>
              <a:t>Find all of the resources mentioned in this Marketing Toolkit by downloading the URL list found on the </a:t>
            </a:r>
            <a:r>
              <a:rPr b="1" lang="en-US" sz="15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Client Support Site</a:t>
            </a:r>
            <a:r>
              <a:rPr b="1" lang="en-US" sz="1500">
                <a:solidFill>
                  <a:schemeClr val="accent3"/>
                </a:solidFill>
                <a:latin typeface="Plus Jakarta Sans"/>
                <a:ea typeface="Plus Jakarta Sans"/>
                <a:cs typeface="Plus Jakarta Sans"/>
                <a:sym typeface="Plus Jakarta Sans"/>
              </a:rPr>
              <a:t> </a:t>
            </a:r>
            <a:endParaRPr b="1" sz="2000">
              <a:solidFill>
                <a:schemeClr val="accent3"/>
              </a:solidFill>
              <a:latin typeface="Plus Jakarta Sans"/>
              <a:ea typeface="Plus Jakarta Sans"/>
              <a:cs typeface="Plus Jakarta Sans"/>
              <a:sym typeface="Plus Jakarta Sans"/>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30" name="Shape 830"/>
        <p:cNvGrpSpPr/>
        <p:nvPr/>
      </p:nvGrpSpPr>
      <p:grpSpPr>
        <a:xfrm>
          <a:off x="0" y="0"/>
          <a:ext cx="0" cy="0"/>
          <a:chOff x="0" y="0"/>
          <a:chExt cx="0" cy="0"/>
        </a:xfrm>
      </p:grpSpPr>
      <p:sp>
        <p:nvSpPr>
          <p:cNvPr id="831" name="Google Shape;831;p86"/>
          <p:cNvSpPr txBox="1"/>
          <p:nvPr>
            <p:ph type="title"/>
          </p:nvPr>
        </p:nvSpPr>
        <p:spPr>
          <a:xfrm>
            <a:off x="414300" y="-34050"/>
            <a:ext cx="10927500" cy="6816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Theme 1: Osteoporosis</a:t>
            </a:r>
            <a:endParaRPr/>
          </a:p>
        </p:txBody>
      </p:sp>
      <p:sp>
        <p:nvSpPr>
          <p:cNvPr id="832" name="Google Shape;832;p86"/>
          <p:cNvSpPr txBox="1"/>
          <p:nvPr/>
        </p:nvSpPr>
        <p:spPr>
          <a:xfrm>
            <a:off x="414300" y="6455500"/>
            <a:ext cx="11026500" cy="354000"/>
          </a:xfrm>
          <a:prstGeom prst="rect">
            <a:avLst/>
          </a:prstGeom>
          <a:solidFill>
            <a:schemeClr val="lt2"/>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i="1" lang="en-US" sz="1100" u="none" cap="none" strike="noStrike">
                <a:solidFill>
                  <a:srgbClr val="000000"/>
                </a:solidFill>
                <a:latin typeface="Plus Jakarta Sans"/>
                <a:ea typeface="Plus Jakarta Sans"/>
                <a:cs typeface="Plus Jakarta Sans"/>
                <a:sym typeface="Plus Jakarta Sans"/>
              </a:rPr>
              <a:t>*Suggested images are examples only. Please replace with images that represent your brand guidelines and audience.</a:t>
            </a:r>
            <a:endParaRPr i="1" sz="1100" u="none" cap="none" strike="noStrike">
              <a:solidFill>
                <a:srgbClr val="000000"/>
              </a:solidFill>
              <a:latin typeface="Plus Jakarta Sans"/>
              <a:ea typeface="Plus Jakarta Sans"/>
              <a:cs typeface="Plus Jakarta Sans"/>
              <a:sym typeface="Plus Jakarta Sans"/>
            </a:endParaRPr>
          </a:p>
        </p:txBody>
      </p:sp>
      <p:sp>
        <p:nvSpPr>
          <p:cNvPr id="833" name="Google Shape;833;p86"/>
          <p:cNvSpPr txBox="1"/>
          <p:nvPr/>
        </p:nvSpPr>
        <p:spPr>
          <a:xfrm>
            <a:off x="10098975" y="3428388"/>
            <a:ext cx="1986300" cy="1262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Make sure to replace “schl41demo” with your domain name in each link before you post it.</a:t>
            </a:r>
            <a:r>
              <a:rPr b="1" lang="en-US">
                <a:solidFill>
                  <a:schemeClr val="accent3"/>
                </a:solidFill>
                <a:latin typeface="Plus Jakarta Sans"/>
                <a:ea typeface="Plus Jakarta Sans"/>
                <a:cs typeface="Plus Jakarta Sans"/>
                <a:sym typeface="Plus Jakarta Sans"/>
              </a:rPr>
              <a:t> </a:t>
            </a:r>
            <a:endParaRPr b="1">
              <a:solidFill>
                <a:schemeClr val="accent3"/>
              </a:solidFill>
              <a:latin typeface="Plus Jakarta Sans"/>
              <a:ea typeface="Plus Jakarta Sans"/>
              <a:cs typeface="Plus Jakarta Sans"/>
              <a:sym typeface="Plus Jakarta Sans"/>
            </a:endParaRPr>
          </a:p>
        </p:txBody>
      </p:sp>
      <p:grpSp>
        <p:nvGrpSpPr>
          <p:cNvPr id="834" name="Google Shape;834;p86"/>
          <p:cNvGrpSpPr/>
          <p:nvPr/>
        </p:nvGrpSpPr>
        <p:grpSpPr>
          <a:xfrm>
            <a:off x="10761675" y="2704013"/>
            <a:ext cx="681600" cy="681600"/>
            <a:chOff x="10294125" y="2443000"/>
            <a:chExt cx="681600" cy="681600"/>
          </a:xfrm>
        </p:grpSpPr>
        <p:sp>
          <p:nvSpPr>
            <p:cNvPr id="835" name="Google Shape;835;p86"/>
            <p:cNvSpPr/>
            <p:nvPr/>
          </p:nvSpPr>
          <p:spPr>
            <a:xfrm>
              <a:off x="10294125" y="2443000"/>
              <a:ext cx="681600" cy="6816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36" name="Google Shape;836;p86"/>
            <p:cNvPicPr preferRelativeResize="0"/>
            <p:nvPr/>
          </p:nvPicPr>
          <p:blipFill>
            <a:blip r:embed="rId3">
              <a:alphaModFix/>
            </a:blip>
            <a:stretch>
              <a:fillRect/>
            </a:stretch>
          </p:blipFill>
          <p:spPr>
            <a:xfrm>
              <a:off x="10401437" y="2562524"/>
              <a:ext cx="466975" cy="442550"/>
            </a:xfrm>
            <a:prstGeom prst="rect">
              <a:avLst/>
            </a:prstGeom>
            <a:noFill/>
            <a:ln>
              <a:noFill/>
            </a:ln>
          </p:spPr>
        </p:pic>
      </p:grpSp>
      <p:graphicFrame>
        <p:nvGraphicFramePr>
          <p:cNvPr id="837" name="Google Shape;837;p86"/>
          <p:cNvGraphicFramePr/>
          <p:nvPr/>
        </p:nvGraphicFramePr>
        <p:xfrm>
          <a:off x="414288" y="647538"/>
          <a:ext cx="3000000" cy="3000000"/>
        </p:xfrm>
        <a:graphic>
          <a:graphicData uri="http://schemas.openxmlformats.org/drawingml/2006/table">
            <a:tbl>
              <a:tblPr>
                <a:noFill/>
                <a:tableStyleId>{8905713B-6763-4E68-8F8B-F98221C3B526}</a:tableStyleId>
              </a:tblPr>
              <a:tblGrid>
                <a:gridCol w="3711950"/>
                <a:gridCol w="3783200"/>
                <a:gridCol w="2103500"/>
              </a:tblGrid>
              <a:tr h="452125">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Messaging suggestion</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Content URL</a:t>
                      </a:r>
                      <a:endParaRPr b="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Suggested </a:t>
                      </a:r>
                      <a:r>
                        <a:rPr b="1" lang="en-US">
                          <a:solidFill>
                            <a:srgbClr val="FFFFFF"/>
                          </a:solidFill>
                          <a:latin typeface="Plus Jakarta Sans"/>
                          <a:ea typeface="Plus Jakarta Sans"/>
                          <a:cs typeface="Plus Jakarta Sans"/>
                          <a:sym typeface="Plus Jakarta Sans"/>
                        </a:rPr>
                        <a:t>i</a:t>
                      </a:r>
                      <a:r>
                        <a:rPr b="1" lang="en-US" u="none" cap="none" strike="noStrike">
                          <a:solidFill>
                            <a:srgbClr val="FFFFFF"/>
                          </a:solidFill>
                          <a:latin typeface="Plus Jakarta Sans"/>
                          <a:ea typeface="Plus Jakarta Sans"/>
                          <a:cs typeface="Plus Jakarta Sans"/>
                          <a:sym typeface="Plus Jakarta Sans"/>
                        </a:rPr>
                        <a:t>mage*</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132D77"/>
                    </a:solidFill>
                  </a:tcPr>
                </a:tc>
              </a:tr>
              <a:tr h="1834025">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Your crash course in osteoporosis starts here. This Q&amp;A covers what it is, who’s at risk, and how to catch it before it leads to a bone fracture.</a:t>
                      </a:r>
                      <a:endParaRPr i="1"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English:</a:t>
                      </a:r>
                      <a:endParaRPr b="1"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https://schl41demo.staywellhealthlibrary.com/Search/85,P00932</a:t>
                      </a:r>
                      <a:r>
                        <a:rPr lang="en-US" sz="1100">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Spanish:</a:t>
                      </a:r>
                      <a:endParaRPr b="1"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https://schl41demo.staywellhealthlibrary.com/spanish/Search/85,P04029</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FFFFF"/>
                    </a:solidFill>
                  </a:tcPr>
                </a:tc>
              </a:tr>
              <a:tr h="165210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Your bones are basically your body’s scaffolding. Make sure the structure’s still as solid as it feels with this quick osteoporosis risk assessment. </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English:</a:t>
                      </a:r>
                      <a:endParaRPr b="1"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6">
                            <a:extLst>
                              <a:ext uri="{A12FA001-AC4F-418D-AE19-62706E023703}">
                                <ahyp:hlinkClr val="tx"/>
                              </a:ext>
                            </a:extLst>
                          </a:hlinkClick>
                        </a:rPr>
                        <a:t>https://schl41demo.staywellhealthlibrary.com/Search/42,OsteoporosisMRA</a:t>
                      </a:r>
                      <a:r>
                        <a:rPr lang="en-US" sz="1100">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7F5EB"/>
                    </a:solidFill>
                  </a:tcPr>
                </a:tc>
              </a:tr>
              <a:tr h="165210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This strength test won’t win you a stuffed animal, but it could save you from a broken hip. Bone density scans are quick, painless, and key to catching osteoporosis before symptoms show up.</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English:</a:t>
                      </a:r>
                      <a:endParaRPr b="1"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7">
                            <a:extLst>
                              <a:ext uri="{A12FA001-AC4F-418D-AE19-62706E023703}">
                                <ahyp:hlinkClr val="tx"/>
                              </a:ext>
                            </a:extLst>
                          </a:hlinkClick>
                        </a:rPr>
                        <a:t>https://schl41demo.staywellhealthlibrary.com/Search/92,P07664</a:t>
                      </a:r>
                      <a:r>
                        <a:rPr lang="en-US" sz="1100">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Spanish:</a:t>
                      </a:r>
                      <a:endParaRPr b="1"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8">
                            <a:extLst>
                              <a:ext uri="{A12FA001-AC4F-418D-AE19-62706E023703}">
                                <ahyp:hlinkClr val="tx"/>
                              </a:ext>
                            </a:extLst>
                          </a:hlinkClick>
                        </a:rPr>
                        <a:t>https://schl41demo.staywellhealthlibrary.com/spanish/Search/92,P09171</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FFFFF"/>
                    </a:solidFill>
                  </a:tcPr>
                </a:tc>
              </a:tr>
            </a:tbl>
          </a:graphicData>
        </a:graphic>
      </p:graphicFrame>
      <p:pic>
        <p:nvPicPr>
          <p:cNvPr descr="A group of puzzle pieces with letters on them&#10;&#10;AI-generated content may be incorrect." id="838" name="Google Shape;838;p86"/>
          <p:cNvPicPr preferRelativeResize="0"/>
          <p:nvPr/>
        </p:nvPicPr>
        <p:blipFill>
          <a:blip r:embed="rId9">
            <a:alphaModFix/>
          </a:blip>
          <a:stretch>
            <a:fillRect/>
          </a:stretch>
        </p:blipFill>
        <p:spPr>
          <a:xfrm>
            <a:off x="8008325" y="1435271"/>
            <a:ext cx="1906975" cy="1261754"/>
          </a:xfrm>
          <a:prstGeom prst="rect">
            <a:avLst/>
          </a:prstGeom>
          <a:noFill/>
          <a:ln>
            <a:noFill/>
          </a:ln>
        </p:spPr>
      </p:pic>
      <p:pic>
        <p:nvPicPr>
          <p:cNvPr descr="A person standing on one leg and holding her hands together&#10;&#10;AI-generated content may be incorrect." id="839" name="Google Shape;839;p86"/>
          <p:cNvPicPr preferRelativeResize="0"/>
          <p:nvPr/>
        </p:nvPicPr>
        <p:blipFill>
          <a:blip r:embed="rId10">
            <a:alphaModFix/>
          </a:blip>
          <a:stretch>
            <a:fillRect/>
          </a:stretch>
        </p:blipFill>
        <p:spPr>
          <a:xfrm>
            <a:off x="8008325" y="3105629"/>
            <a:ext cx="1906975" cy="1256534"/>
          </a:xfrm>
          <a:prstGeom prst="rect">
            <a:avLst/>
          </a:prstGeom>
          <a:noFill/>
          <a:ln>
            <a:noFill/>
          </a:ln>
        </p:spPr>
      </p:pic>
      <p:pic>
        <p:nvPicPr>
          <p:cNvPr descr="a senior couple enjoying summer vacation by the sea, celebrating their wedding anniversary. - osteoporosis stock pictures, royalty-free photos &amp; images" id="840" name="Google Shape;840;p86"/>
          <p:cNvPicPr preferRelativeResize="0"/>
          <p:nvPr/>
        </p:nvPicPr>
        <p:blipFill>
          <a:blip r:embed="rId11">
            <a:alphaModFix/>
          </a:blip>
          <a:stretch>
            <a:fillRect/>
          </a:stretch>
        </p:blipFill>
        <p:spPr>
          <a:xfrm>
            <a:off x="8008325" y="4772312"/>
            <a:ext cx="1906975" cy="1273063"/>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45" name="Shape 845"/>
        <p:cNvGrpSpPr/>
        <p:nvPr/>
      </p:nvGrpSpPr>
      <p:grpSpPr>
        <a:xfrm>
          <a:off x="0" y="0"/>
          <a:ext cx="0" cy="0"/>
          <a:chOff x="0" y="0"/>
          <a:chExt cx="0" cy="0"/>
        </a:xfrm>
      </p:grpSpPr>
      <p:graphicFrame>
        <p:nvGraphicFramePr>
          <p:cNvPr id="846" name="Google Shape;846;p87"/>
          <p:cNvGraphicFramePr/>
          <p:nvPr/>
        </p:nvGraphicFramePr>
        <p:xfrm>
          <a:off x="414288" y="647538"/>
          <a:ext cx="3000000" cy="3000000"/>
        </p:xfrm>
        <a:graphic>
          <a:graphicData uri="http://schemas.openxmlformats.org/drawingml/2006/table">
            <a:tbl>
              <a:tblPr>
                <a:noFill/>
                <a:tableStyleId>{8905713B-6763-4E68-8F8B-F98221C3B526}</a:tableStyleId>
              </a:tblPr>
              <a:tblGrid>
                <a:gridCol w="3964725"/>
                <a:gridCol w="3530425"/>
                <a:gridCol w="2103500"/>
              </a:tblGrid>
              <a:tr h="614650">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Messaging suggestion</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Content URL</a:t>
                      </a:r>
                      <a:endParaRPr b="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Suggested </a:t>
                      </a:r>
                      <a:r>
                        <a:rPr b="1" lang="en-US">
                          <a:solidFill>
                            <a:srgbClr val="FFFFFF"/>
                          </a:solidFill>
                          <a:latin typeface="Plus Jakarta Sans"/>
                          <a:ea typeface="Plus Jakarta Sans"/>
                          <a:cs typeface="Plus Jakarta Sans"/>
                          <a:sym typeface="Plus Jakarta Sans"/>
                        </a:rPr>
                        <a:t>i</a:t>
                      </a:r>
                      <a:r>
                        <a:rPr b="1" lang="en-US" u="none" cap="none" strike="noStrike">
                          <a:solidFill>
                            <a:srgbClr val="FFFFFF"/>
                          </a:solidFill>
                          <a:latin typeface="Plus Jakarta Sans"/>
                          <a:ea typeface="Plus Jakarta Sans"/>
                          <a:cs typeface="Plus Jakarta Sans"/>
                          <a:sym typeface="Plus Jakarta Sans"/>
                        </a:rPr>
                        <a:t>mage*</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132D77"/>
                    </a:solidFill>
                  </a:tcPr>
                </a:tc>
              </a:tr>
              <a:tr h="178055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Airport scanners love a shiny new joint. Here’s how to get through security smoothly and keep your trip on track.</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https://schl41demo.staywellhealthlibrary.com/Search/1,24155</a:t>
                      </a:r>
                      <a:r>
                        <a:rPr lang="en-US" sz="1100">
                          <a:solidFill>
                            <a:schemeClr val="accent3"/>
                          </a:solidFill>
                          <a:latin typeface="Plus Jakarta Sans"/>
                          <a:ea typeface="Plus Jakarta Sans"/>
                          <a:cs typeface="Plus Jakarta Sans"/>
                          <a:sym typeface="Plus Jakarta Sans"/>
                        </a:rPr>
                        <a:t> </a:t>
                      </a:r>
                      <a:endParaRPr b="1"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FFFFF"/>
                    </a:solidFill>
                  </a:tcPr>
                </a:tc>
              </a:tr>
              <a:tr h="1675275">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When your joints stop matching your energy, it might be time for an upgrade. Learn when surgery makes sense, what recovery looks like, and how long a new joint can last.</a:t>
                      </a:r>
                      <a:endParaRPr sz="1100">
                        <a:latin typeface="Plus Jakarta Sans"/>
                        <a:ea typeface="Plus Jakarta Sans"/>
                        <a:cs typeface="Plus Jakarta Sans"/>
                        <a:sym typeface="Plus Jakarta Sans"/>
                      </a:endParaRPr>
                    </a:p>
                    <a:p>
                      <a:pPr indent="0" lvl="0" marL="0" rtl="0" algn="l">
                        <a:spcBef>
                          <a:spcPts val="0"/>
                        </a:spcBef>
                        <a:spcAft>
                          <a:spcPts val="0"/>
                        </a:spcAft>
                        <a:buNone/>
                      </a:pPr>
                      <a:r>
                        <a:t/>
                      </a:r>
                      <a:endParaRPr sz="1100">
                        <a:latin typeface="Plus Jakarta Sans"/>
                        <a:ea typeface="Plus Jakarta Sans"/>
                        <a:cs typeface="Plus Jakarta Sans"/>
                        <a:sym typeface="Plus Jakarta Sans"/>
                      </a:endParaRPr>
                    </a:p>
                    <a:p>
                      <a:pPr indent="0" lvl="0" marL="0" rtl="0" algn="l">
                        <a:spcBef>
                          <a:spcPts val="0"/>
                        </a:spcBef>
                        <a:spcAft>
                          <a:spcPts val="0"/>
                        </a:spcAft>
                        <a:buNone/>
                      </a:pPr>
                      <a:r>
                        <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https://schl41demo.staywellhealthlibrary.com/Search/1,1864</a:t>
                      </a:r>
                      <a:r>
                        <a:rPr lang="en-US" sz="1100">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7F5EB"/>
                    </a:solidFill>
                  </a:tcPr>
                </a:tc>
              </a:tr>
              <a:tr h="1522450">
                <a:tc>
                  <a:txBody>
                    <a:bodyPr/>
                    <a:lstStyle/>
                    <a:p>
                      <a:pPr indent="0" lvl="0" marL="0" rtl="0" algn="l">
                        <a:spcBef>
                          <a:spcPts val="0"/>
                        </a:spcBef>
                        <a:spcAft>
                          <a:spcPts val="0"/>
                        </a:spcAft>
                        <a:buNone/>
                      </a:pPr>
                      <a:r>
                        <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t/>
                      </a:r>
                      <a:endParaRPr sz="1100" u="sng">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chemeClr val="lt2"/>
                    </a:solidFill>
                  </a:tcPr>
                </a:tc>
              </a:tr>
            </a:tbl>
          </a:graphicData>
        </a:graphic>
      </p:graphicFrame>
      <p:sp>
        <p:nvSpPr>
          <p:cNvPr id="847" name="Google Shape;847;p87"/>
          <p:cNvSpPr txBox="1"/>
          <p:nvPr>
            <p:ph type="title"/>
          </p:nvPr>
        </p:nvSpPr>
        <p:spPr>
          <a:xfrm>
            <a:off x="414300" y="-34050"/>
            <a:ext cx="10927500" cy="6816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Theme 2: Joint replacement</a:t>
            </a:r>
            <a:endParaRPr/>
          </a:p>
        </p:txBody>
      </p:sp>
      <p:sp>
        <p:nvSpPr>
          <p:cNvPr id="848" name="Google Shape;848;p87"/>
          <p:cNvSpPr txBox="1"/>
          <p:nvPr/>
        </p:nvSpPr>
        <p:spPr>
          <a:xfrm>
            <a:off x="414300" y="6455500"/>
            <a:ext cx="11026500" cy="354000"/>
          </a:xfrm>
          <a:prstGeom prst="rect">
            <a:avLst/>
          </a:prstGeom>
          <a:solidFill>
            <a:schemeClr val="lt2"/>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i="1" lang="en-US" sz="1100" u="none" cap="none" strike="noStrike">
                <a:solidFill>
                  <a:srgbClr val="000000"/>
                </a:solidFill>
                <a:latin typeface="Plus Jakarta Sans"/>
                <a:ea typeface="Plus Jakarta Sans"/>
                <a:cs typeface="Plus Jakarta Sans"/>
                <a:sym typeface="Plus Jakarta Sans"/>
              </a:rPr>
              <a:t>*Suggested images are examples only. Please replace with images that represent your brand guidelines and audience.</a:t>
            </a:r>
            <a:endParaRPr i="1" sz="1100" u="none" cap="none" strike="noStrike">
              <a:solidFill>
                <a:srgbClr val="000000"/>
              </a:solidFill>
              <a:latin typeface="Plus Jakarta Sans"/>
              <a:ea typeface="Plus Jakarta Sans"/>
              <a:cs typeface="Plus Jakarta Sans"/>
              <a:sym typeface="Plus Jakarta Sans"/>
            </a:endParaRPr>
          </a:p>
        </p:txBody>
      </p:sp>
      <p:sp>
        <p:nvSpPr>
          <p:cNvPr id="849" name="Google Shape;849;p87"/>
          <p:cNvSpPr txBox="1"/>
          <p:nvPr/>
        </p:nvSpPr>
        <p:spPr>
          <a:xfrm>
            <a:off x="10100250" y="3446438"/>
            <a:ext cx="1986300" cy="10467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Reach a broader audience with both English and Spanish resources.</a:t>
            </a:r>
            <a:endParaRPr b="1">
              <a:solidFill>
                <a:schemeClr val="accent3"/>
              </a:solidFill>
              <a:latin typeface="Plus Jakarta Sans"/>
              <a:ea typeface="Plus Jakarta Sans"/>
              <a:cs typeface="Plus Jakarta Sans"/>
              <a:sym typeface="Plus Jakarta Sans"/>
            </a:endParaRPr>
          </a:p>
        </p:txBody>
      </p:sp>
      <p:grpSp>
        <p:nvGrpSpPr>
          <p:cNvPr id="850" name="Google Shape;850;p87"/>
          <p:cNvGrpSpPr/>
          <p:nvPr/>
        </p:nvGrpSpPr>
        <p:grpSpPr>
          <a:xfrm>
            <a:off x="10752600" y="2730513"/>
            <a:ext cx="681600" cy="681600"/>
            <a:chOff x="10294125" y="1691525"/>
            <a:chExt cx="681600" cy="681600"/>
          </a:xfrm>
        </p:grpSpPr>
        <p:sp>
          <p:nvSpPr>
            <p:cNvPr id="851" name="Google Shape;851;p87"/>
            <p:cNvSpPr/>
            <p:nvPr/>
          </p:nvSpPr>
          <p:spPr>
            <a:xfrm>
              <a:off x="10294125" y="1691525"/>
              <a:ext cx="681600" cy="6816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52" name="Google Shape;852;p87"/>
            <p:cNvPicPr preferRelativeResize="0"/>
            <p:nvPr/>
          </p:nvPicPr>
          <p:blipFill>
            <a:blip r:embed="rId5">
              <a:alphaModFix/>
            </a:blip>
            <a:stretch>
              <a:fillRect/>
            </a:stretch>
          </p:blipFill>
          <p:spPr>
            <a:xfrm>
              <a:off x="10419913" y="1813734"/>
              <a:ext cx="430025" cy="437175"/>
            </a:xfrm>
            <a:prstGeom prst="rect">
              <a:avLst/>
            </a:prstGeom>
            <a:noFill/>
            <a:ln>
              <a:noFill/>
            </a:ln>
          </p:spPr>
        </p:pic>
      </p:grpSp>
      <p:pic>
        <p:nvPicPr>
          <p:cNvPr descr="A person and person taking a selfie on an escalator&#10;&#10;AI-generated content may be incorrect." id="853" name="Google Shape;853;p87"/>
          <p:cNvPicPr preferRelativeResize="0"/>
          <p:nvPr/>
        </p:nvPicPr>
        <p:blipFill>
          <a:blip r:embed="rId6">
            <a:alphaModFix/>
          </a:blip>
          <a:stretch>
            <a:fillRect/>
          </a:stretch>
        </p:blipFill>
        <p:spPr>
          <a:xfrm>
            <a:off x="8027000" y="1589975"/>
            <a:ext cx="1874027" cy="1257775"/>
          </a:xfrm>
          <a:prstGeom prst="rect">
            <a:avLst/>
          </a:prstGeom>
          <a:noFill/>
          <a:ln>
            <a:noFill/>
          </a:ln>
        </p:spPr>
      </p:pic>
      <p:pic>
        <p:nvPicPr>
          <p:cNvPr descr="A person sitting on a dock&#10;&#10;AI-generated content may be incorrect." id="854" name="Google Shape;854;p87"/>
          <p:cNvPicPr preferRelativeResize="0"/>
          <p:nvPr/>
        </p:nvPicPr>
        <p:blipFill>
          <a:blip r:embed="rId7">
            <a:alphaModFix/>
          </a:blip>
          <a:stretch>
            <a:fillRect/>
          </a:stretch>
        </p:blipFill>
        <p:spPr>
          <a:xfrm>
            <a:off x="8027000" y="3244426"/>
            <a:ext cx="1874025" cy="1239661"/>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59" name="Shape 859"/>
        <p:cNvGrpSpPr/>
        <p:nvPr/>
      </p:nvGrpSpPr>
      <p:grpSpPr>
        <a:xfrm>
          <a:off x="0" y="0"/>
          <a:ext cx="0" cy="0"/>
          <a:chOff x="0" y="0"/>
          <a:chExt cx="0" cy="0"/>
        </a:xfrm>
      </p:grpSpPr>
      <p:graphicFrame>
        <p:nvGraphicFramePr>
          <p:cNvPr id="860" name="Google Shape;860;p88"/>
          <p:cNvGraphicFramePr/>
          <p:nvPr/>
        </p:nvGraphicFramePr>
        <p:xfrm>
          <a:off x="414288" y="647538"/>
          <a:ext cx="3000000" cy="3000000"/>
        </p:xfrm>
        <a:graphic>
          <a:graphicData uri="http://schemas.openxmlformats.org/drawingml/2006/table">
            <a:tbl>
              <a:tblPr>
                <a:noFill/>
                <a:tableStyleId>{8905713B-6763-4E68-8F8B-F98221C3B526}</a:tableStyleId>
              </a:tblPr>
              <a:tblGrid>
                <a:gridCol w="3964725"/>
                <a:gridCol w="3530425"/>
                <a:gridCol w="2103500"/>
              </a:tblGrid>
              <a:tr h="486900">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Messaging suggestion</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Content URL</a:t>
                      </a:r>
                      <a:endParaRPr b="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Suggested </a:t>
                      </a:r>
                      <a:r>
                        <a:rPr b="1" lang="en-US">
                          <a:solidFill>
                            <a:srgbClr val="FFFFFF"/>
                          </a:solidFill>
                          <a:latin typeface="Plus Jakarta Sans"/>
                          <a:ea typeface="Plus Jakarta Sans"/>
                          <a:cs typeface="Plus Jakarta Sans"/>
                          <a:sym typeface="Plus Jakarta Sans"/>
                        </a:rPr>
                        <a:t>i</a:t>
                      </a:r>
                      <a:r>
                        <a:rPr b="1" lang="en-US" u="none" cap="none" strike="noStrike">
                          <a:solidFill>
                            <a:srgbClr val="FFFFFF"/>
                          </a:solidFill>
                          <a:latin typeface="Plus Jakarta Sans"/>
                          <a:ea typeface="Plus Jakarta Sans"/>
                          <a:cs typeface="Plus Jakarta Sans"/>
                          <a:sym typeface="Plus Jakarta Sans"/>
                        </a:rPr>
                        <a:t>mage*</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132D77"/>
                    </a:solidFill>
                  </a:tcPr>
                </a:tc>
              </a:tr>
              <a:tr h="173610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Calcium’s cool. Vitamin D is a must. But don’t forget the unsung hero of bone health: strength training. Get started today with these easy at-home workout tips. </a:t>
                      </a:r>
                      <a:endParaRPr i="1"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https://schl41demo.staywellhealthlibrary.com/Search/1,2453</a:t>
                      </a:r>
                      <a:r>
                        <a:rPr lang="en-US" sz="1100">
                          <a:solidFill>
                            <a:schemeClr val="accent3"/>
                          </a:solidFill>
                          <a:latin typeface="Plus Jakarta Sans"/>
                          <a:ea typeface="Plus Jakarta Sans"/>
                          <a:cs typeface="Plus Jakarta Sans"/>
                          <a:sym typeface="Plus Jakarta Sans"/>
                        </a:rPr>
                        <a:t> </a:t>
                      </a:r>
                      <a:r>
                        <a:rPr b="1" lang="en-US" sz="1100">
                          <a:solidFill>
                            <a:schemeClr val="accent3"/>
                          </a:solidFill>
                          <a:latin typeface="Plus Jakarta Sans"/>
                          <a:ea typeface="Plus Jakarta Sans"/>
                          <a:cs typeface="Plus Jakarta Sans"/>
                          <a:sym typeface="Plus Jakarta Sans"/>
                        </a:rPr>
                        <a:t>  </a:t>
                      </a:r>
                      <a:endParaRPr sz="1000" u="sng">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FFFFF"/>
                    </a:solidFill>
                  </a:tcPr>
                </a:tc>
              </a:tr>
              <a:tr h="173610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Not all fractures are treated the same. This short video breaks down the difference between casts, splints, slings, and more—so you know what to expect when the unexpected happens.</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English:</a:t>
                      </a:r>
                      <a:endParaRPr b="1"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https://schl41demo.staywellhealthlibrary.com/MultimediaRoom/VideoLibrary/?e=0#player:138,w1409</a:t>
                      </a:r>
                      <a:r>
                        <a:rPr lang="en-US" sz="1100">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Spanish:</a:t>
                      </a:r>
                      <a:endParaRPr b="1"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https://schl41demo.staywellhealthlibrary.com/Spanish/VideoLibrary/?e=0#player:138,w1410</a:t>
                      </a:r>
                      <a:r>
                        <a:rPr lang="en-US" sz="1100">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7F5EB"/>
                    </a:solidFill>
                  </a:tcPr>
                </a:tc>
              </a:tr>
              <a:tr h="173610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True or false: If you don’t get enough calcium in your diet, your body will take the calcium it needs from your bones. Click here to take our 10-question quiz and test your calcium smarts!</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t/>
                      </a:r>
                      <a:endParaRPr b="1"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6">
                            <a:extLst>
                              <a:ext uri="{A12FA001-AC4F-418D-AE19-62706E023703}">
                                <ahyp:hlinkClr val="tx"/>
                              </a:ext>
                            </a:extLst>
                          </a:hlinkClick>
                        </a:rPr>
                        <a:t>https://schl41demo.staywellhealthlibrary.com/Search/40,Calcium2Quiz</a:t>
                      </a:r>
                      <a:r>
                        <a:rPr lang="en-US" sz="1100">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u="sng">
                        <a:solidFill>
                          <a:schemeClr val="accent3"/>
                        </a:solidFill>
                        <a:latin typeface="Plus Jakarta Sans"/>
                        <a:ea typeface="Plus Jakarta Sans"/>
                        <a:cs typeface="Plus Jakarta Sans"/>
                        <a:sym typeface="Plus Jakarta Sans"/>
                      </a:endParaRPr>
                    </a:p>
                    <a:p>
                      <a:pPr indent="0" lvl="0" marL="0" marR="0" rtl="0" algn="l">
                        <a:lnSpc>
                          <a:spcPct val="100000"/>
                        </a:lnSpc>
                        <a:spcBef>
                          <a:spcPts val="0"/>
                        </a:spcBef>
                        <a:spcAft>
                          <a:spcPts val="0"/>
                        </a:spcAft>
                        <a:buNone/>
                      </a:pPr>
                      <a:r>
                        <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u="sng">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chemeClr val="lt2"/>
                    </a:solidFill>
                  </a:tcPr>
                </a:tc>
              </a:tr>
            </a:tbl>
          </a:graphicData>
        </a:graphic>
      </p:graphicFrame>
      <p:sp>
        <p:nvSpPr>
          <p:cNvPr id="861" name="Google Shape;861;p88"/>
          <p:cNvSpPr txBox="1"/>
          <p:nvPr>
            <p:ph type="title"/>
          </p:nvPr>
        </p:nvSpPr>
        <p:spPr>
          <a:xfrm>
            <a:off x="414300" y="-34050"/>
            <a:ext cx="10927500" cy="6816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Theme 3: Bone health</a:t>
            </a:r>
            <a:endParaRPr/>
          </a:p>
        </p:txBody>
      </p:sp>
      <p:sp>
        <p:nvSpPr>
          <p:cNvPr id="862" name="Google Shape;862;p88"/>
          <p:cNvSpPr txBox="1"/>
          <p:nvPr/>
        </p:nvSpPr>
        <p:spPr>
          <a:xfrm>
            <a:off x="414300" y="6455500"/>
            <a:ext cx="11026500" cy="354000"/>
          </a:xfrm>
          <a:prstGeom prst="rect">
            <a:avLst/>
          </a:prstGeom>
          <a:solidFill>
            <a:schemeClr val="lt2"/>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i="1" lang="en-US" sz="1100" u="none" cap="none" strike="noStrike">
                <a:solidFill>
                  <a:srgbClr val="000000"/>
                </a:solidFill>
                <a:latin typeface="Plus Jakarta Sans"/>
                <a:ea typeface="Plus Jakarta Sans"/>
                <a:cs typeface="Plus Jakarta Sans"/>
                <a:sym typeface="Plus Jakarta Sans"/>
              </a:rPr>
              <a:t>*Suggested images are examples only. Please replace with images that represent your brand guidelines and audience.</a:t>
            </a:r>
            <a:endParaRPr i="1" sz="1100" u="none" cap="none" strike="noStrike">
              <a:solidFill>
                <a:srgbClr val="000000"/>
              </a:solidFill>
              <a:latin typeface="Plus Jakarta Sans"/>
              <a:ea typeface="Plus Jakarta Sans"/>
              <a:cs typeface="Plus Jakarta Sans"/>
              <a:sym typeface="Plus Jakarta Sans"/>
            </a:endParaRPr>
          </a:p>
        </p:txBody>
      </p:sp>
      <p:sp>
        <p:nvSpPr>
          <p:cNvPr id="863" name="Google Shape;863;p88"/>
          <p:cNvSpPr txBox="1"/>
          <p:nvPr/>
        </p:nvSpPr>
        <p:spPr>
          <a:xfrm>
            <a:off x="10098975" y="3428388"/>
            <a:ext cx="1986300" cy="1262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Make sure to replace “schl41demo” with your domain name in each link before you post it.</a:t>
            </a:r>
            <a:r>
              <a:rPr b="1" lang="en-US">
                <a:solidFill>
                  <a:schemeClr val="accent3"/>
                </a:solidFill>
                <a:latin typeface="Plus Jakarta Sans"/>
                <a:ea typeface="Plus Jakarta Sans"/>
                <a:cs typeface="Plus Jakarta Sans"/>
                <a:sym typeface="Plus Jakarta Sans"/>
              </a:rPr>
              <a:t> </a:t>
            </a:r>
            <a:endParaRPr b="1">
              <a:solidFill>
                <a:schemeClr val="accent3"/>
              </a:solidFill>
              <a:latin typeface="Plus Jakarta Sans"/>
              <a:ea typeface="Plus Jakarta Sans"/>
              <a:cs typeface="Plus Jakarta Sans"/>
              <a:sym typeface="Plus Jakarta Sans"/>
            </a:endParaRPr>
          </a:p>
        </p:txBody>
      </p:sp>
      <p:grpSp>
        <p:nvGrpSpPr>
          <p:cNvPr id="864" name="Google Shape;864;p88"/>
          <p:cNvGrpSpPr/>
          <p:nvPr/>
        </p:nvGrpSpPr>
        <p:grpSpPr>
          <a:xfrm>
            <a:off x="10761675" y="2704013"/>
            <a:ext cx="681600" cy="681600"/>
            <a:chOff x="10294125" y="2443000"/>
            <a:chExt cx="681600" cy="681600"/>
          </a:xfrm>
        </p:grpSpPr>
        <p:sp>
          <p:nvSpPr>
            <p:cNvPr id="865" name="Google Shape;865;p88"/>
            <p:cNvSpPr/>
            <p:nvPr/>
          </p:nvSpPr>
          <p:spPr>
            <a:xfrm>
              <a:off x="10294125" y="2443000"/>
              <a:ext cx="681600" cy="6816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66" name="Google Shape;866;p88"/>
            <p:cNvPicPr preferRelativeResize="0"/>
            <p:nvPr/>
          </p:nvPicPr>
          <p:blipFill>
            <a:blip r:embed="rId7">
              <a:alphaModFix/>
            </a:blip>
            <a:stretch>
              <a:fillRect/>
            </a:stretch>
          </p:blipFill>
          <p:spPr>
            <a:xfrm>
              <a:off x="10401437" y="2562524"/>
              <a:ext cx="466975" cy="442550"/>
            </a:xfrm>
            <a:prstGeom prst="rect">
              <a:avLst/>
            </a:prstGeom>
            <a:noFill/>
            <a:ln>
              <a:noFill/>
            </a:ln>
          </p:spPr>
        </p:pic>
      </p:grpSp>
      <p:pic>
        <p:nvPicPr>
          <p:cNvPr descr="A person and child doing push ups&#10;&#10;AI-generated content may be incorrect." id="867" name="Google Shape;867;p88"/>
          <p:cNvPicPr preferRelativeResize="0"/>
          <p:nvPr/>
        </p:nvPicPr>
        <p:blipFill>
          <a:blip r:embed="rId8">
            <a:alphaModFix/>
          </a:blip>
          <a:stretch>
            <a:fillRect/>
          </a:stretch>
        </p:blipFill>
        <p:spPr>
          <a:xfrm>
            <a:off x="7976850" y="1308000"/>
            <a:ext cx="1986300" cy="1332775"/>
          </a:xfrm>
          <a:prstGeom prst="rect">
            <a:avLst/>
          </a:prstGeom>
          <a:noFill/>
          <a:ln>
            <a:noFill/>
          </a:ln>
        </p:spPr>
      </p:pic>
      <p:pic>
        <p:nvPicPr>
          <p:cNvPr descr="A doctor explaining something to a patient&#10;&#10;AI-generated content may be incorrect." id="868" name="Google Shape;868;p88"/>
          <p:cNvPicPr preferRelativeResize="0"/>
          <p:nvPr/>
        </p:nvPicPr>
        <p:blipFill>
          <a:blip r:embed="rId9">
            <a:alphaModFix/>
          </a:blip>
          <a:stretch>
            <a:fillRect/>
          </a:stretch>
        </p:blipFill>
        <p:spPr>
          <a:xfrm>
            <a:off x="7976850" y="3062736"/>
            <a:ext cx="1986300" cy="1320764"/>
          </a:xfrm>
          <a:prstGeom prst="rect">
            <a:avLst/>
          </a:prstGeom>
          <a:noFill/>
          <a:ln>
            <a:noFill/>
          </a:ln>
        </p:spPr>
      </p:pic>
      <p:pic>
        <p:nvPicPr>
          <p:cNvPr descr="A person sitting on a counter eating yogurt&#10;&#10;AI-generated content may be incorrect." id="869" name="Google Shape;869;p88"/>
          <p:cNvPicPr preferRelativeResize="0"/>
          <p:nvPr/>
        </p:nvPicPr>
        <p:blipFill>
          <a:blip r:embed="rId10">
            <a:alphaModFix/>
          </a:blip>
          <a:stretch>
            <a:fillRect/>
          </a:stretch>
        </p:blipFill>
        <p:spPr>
          <a:xfrm>
            <a:off x="7976850" y="4805450"/>
            <a:ext cx="1986300" cy="1319061"/>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74" name="Shape 874"/>
        <p:cNvGrpSpPr/>
        <p:nvPr/>
      </p:nvGrpSpPr>
      <p:grpSpPr>
        <a:xfrm>
          <a:off x="0" y="0"/>
          <a:ext cx="0" cy="0"/>
          <a:chOff x="0" y="0"/>
          <a:chExt cx="0" cy="0"/>
        </a:xfrm>
      </p:grpSpPr>
      <p:graphicFrame>
        <p:nvGraphicFramePr>
          <p:cNvPr id="875" name="Google Shape;875;p89"/>
          <p:cNvGraphicFramePr/>
          <p:nvPr/>
        </p:nvGraphicFramePr>
        <p:xfrm>
          <a:off x="414288" y="647538"/>
          <a:ext cx="3000000" cy="3000000"/>
        </p:xfrm>
        <a:graphic>
          <a:graphicData uri="http://schemas.openxmlformats.org/drawingml/2006/table">
            <a:tbl>
              <a:tblPr>
                <a:noFill/>
                <a:tableStyleId>{8905713B-6763-4E68-8F8B-F98221C3B526}</a:tableStyleId>
              </a:tblPr>
              <a:tblGrid>
                <a:gridCol w="3964725"/>
                <a:gridCol w="3530425"/>
                <a:gridCol w="2103500"/>
              </a:tblGrid>
              <a:tr h="482975">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Messaging suggestion</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Content URL</a:t>
                      </a:r>
                      <a:endParaRPr b="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Suggested </a:t>
                      </a:r>
                      <a:r>
                        <a:rPr b="1" lang="en-US">
                          <a:solidFill>
                            <a:srgbClr val="FFFFFF"/>
                          </a:solidFill>
                          <a:latin typeface="Plus Jakarta Sans"/>
                          <a:ea typeface="Plus Jakarta Sans"/>
                          <a:cs typeface="Plus Jakarta Sans"/>
                          <a:sym typeface="Plus Jakarta Sans"/>
                        </a:rPr>
                        <a:t>i</a:t>
                      </a:r>
                      <a:r>
                        <a:rPr b="1" lang="en-US" u="none" cap="none" strike="noStrike">
                          <a:solidFill>
                            <a:srgbClr val="FFFFFF"/>
                          </a:solidFill>
                          <a:latin typeface="Plus Jakarta Sans"/>
                          <a:ea typeface="Plus Jakarta Sans"/>
                          <a:cs typeface="Plus Jakarta Sans"/>
                          <a:sym typeface="Plus Jakarta Sans"/>
                        </a:rPr>
                        <a:t>mage*</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132D77"/>
                    </a:solidFill>
                  </a:tcPr>
                </a:tc>
              </a:tr>
              <a:tr h="172220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Elbow pain that just won’t quit? You might be in the tennis elbow club, even if you’ve never hit a serve in your life.</a:t>
                      </a:r>
                      <a:endParaRPr i="1"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English:</a:t>
                      </a:r>
                      <a:endParaRPr b="1"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https://schl41demo.staywellhealthlibrary.com/Search/85,P00925</a:t>
                      </a:r>
                      <a:r>
                        <a:rPr lang="en-US" sz="1100">
                          <a:solidFill>
                            <a:schemeClr val="accent3"/>
                          </a:solidFill>
                          <a:latin typeface="Plus Jakarta Sans"/>
                          <a:ea typeface="Plus Jakarta Sans"/>
                          <a:cs typeface="Plus Jakarta Sans"/>
                          <a:sym typeface="Plus Jakarta Sans"/>
                        </a:rPr>
                        <a:t> </a:t>
                      </a:r>
                      <a:endParaRPr sz="10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Spanish:</a:t>
                      </a:r>
                      <a:endParaRPr b="1"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https://schl41demo.staywellhealthlibrary.com/Spanish/Search/85,P04022</a:t>
                      </a:r>
                      <a:r>
                        <a:rPr lang="en-US" sz="1100">
                          <a:solidFill>
                            <a:schemeClr val="accent3"/>
                          </a:solidFill>
                          <a:latin typeface="Plus Jakarta Sans"/>
                          <a:ea typeface="Plus Jakarta Sans"/>
                          <a:cs typeface="Plus Jakarta Sans"/>
                          <a:sym typeface="Plus Jakarta Sans"/>
                        </a:rPr>
                        <a:t>  </a:t>
                      </a:r>
                      <a:endParaRPr sz="1000" u="sng">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FFFFF"/>
                    </a:solidFill>
                  </a:tcPr>
                </a:tc>
              </a:tr>
              <a:tr h="172220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If you can close your eyes and spell </a:t>
                      </a:r>
                      <a:r>
                        <a:rPr i="1" lang="en-US" sz="1100">
                          <a:latin typeface="Plus Jakarta Sans"/>
                          <a:ea typeface="Plus Jakarta Sans"/>
                          <a:cs typeface="Plus Jakarta Sans"/>
                          <a:sym typeface="Plus Jakarta Sans"/>
                        </a:rPr>
                        <a:t>osteoarthritis</a:t>
                      </a:r>
                      <a:r>
                        <a:rPr lang="en-US" sz="1100">
                          <a:latin typeface="Plus Jakarta Sans"/>
                          <a:ea typeface="Plus Jakarta Sans"/>
                          <a:cs typeface="Plus Jakarta Sans"/>
                          <a:sym typeface="Plus Jakarta Sans"/>
                        </a:rPr>
                        <a:t>, you already get bonus points. Now let’s see how you do on the rest of the test.</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English:</a:t>
                      </a:r>
                      <a:endParaRPr b="1"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https://schl41demo.staywellhealthlibrary.com/Search/40,OsteoarthritisQuiz</a:t>
                      </a:r>
                      <a:r>
                        <a:rPr lang="en-US" sz="1100">
                          <a:solidFill>
                            <a:schemeClr val="accent3"/>
                          </a:solidFill>
                          <a:latin typeface="Plus Jakarta Sans"/>
                          <a:ea typeface="Plus Jakarta Sans"/>
                          <a:cs typeface="Plus Jakarta Sans"/>
                          <a:sym typeface="Plus Jakarta Sans"/>
                        </a:rPr>
                        <a:t> </a:t>
                      </a:r>
                      <a:endParaRPr sz="10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Spanish:</a:t>
                      </a:r>
                      <a:endParaRPr b="1"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6">
                            <a:extLst>
                              <a:ext uri="{A12FA001-AC4F-418D-AE19-62706E023703}">
                                <ahyp:hlinkClr val="tx"/>
                              </a:ext>
                            </a:extLst>
                          </a:hlinkClick>
                        </a:rPr>
                        <a:t>https://schl41demo.staywellhealthlibrary.com/Spanish/Search/40,OsteoarthritisQuiz_ES</a:t>
                      </a:r>
                      <a:r>
                        <a:rPr lang="en-US" sz="1100">
                          <a:solidFill>
                            <a:schemeClr val="accent3"/>
                          </a:solidFill>
                          <a:latin typeface="Plus Jakarta Sans"/>
                          <a:ea typeface="Plus Jakarta Sans"/>
                          <a:cs typeface="Plus Jakarta Sans"/>
                          <a:sym typeface="Plus Jakarta Sans"/>
                        </a:rPr>
                        <a:t>  </a:t>
                      </a:r>
                      <a:endParaRPr sz="1000" u="sng">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7F5EB"/>
                    </a:solidFill>
                  </a:tcPr>
                </a:tc>
              </a:tr>
              <a:tr h="172220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From laundry baskets to weekend projects, lifting is a part of life. These simple tips can help you avoid strain and protect your knees, hips, back, and more.</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7">
                            <a:extLst>
                              <a:ext uri="{A12FA001-AC4F-418D-AE19-62706E023703}">
                                <ahyp:hlinkClr val="tx"/>
                              </a:ext>
                            </a:extLst>
                          </a:hlinkClick>
                        </a:rPr>
                        <a:t>https://schl41demo.staywellhealthlibrary.com/Search/1,4457</a:t>
                      </a:r>
                      <a:r>
                        <a:rPr lang="en-US" sz="1100">
                          <a:solidFill>
                            <a:schemeClr val="accent3"/>
                          </a:solidFill>
                          <a:latin typeface="Plus Jakarta Sans"/>
                          <a:ea typeface="Plus Jakarta Sans"/>
                          <a:cs typeface="Plus Jakarta Sans"/>
                          <a:sym typeface="Plus Jakarta Sans"/>
                        </a:rPr>
                        <a:t> </a:t>
                      </a:r>
                      <a:r>
                        <a:rPr b="1"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chemeClr val="lt2"/>
                    </a:solidFill>
                  </a:tcPr>
                </a:tc>
              </a:tr>
            </a:tbl>
          </a:graphicData>
        </a:graphic>
      </p:graphicFrame>
      <p:sp>
        <p:nvSpPr>
          <p:cNvPr id="876" name="Google Shape;876;p89"/>
          <p:cNvSpPr txBox="1"/>
          <p:nvPr>
            <p:ph type="title"/>
          </p:nvPr>
        </p:nvSpPr>
        <p:spPr>
          <a:xfrm>
            <a:off x="414300" y="-34050"/>
            <a:ext cx="10927500" cy="6816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Theme 4: Joint health</a:t>
            </a:r>
            <a:endParaRPr/>
          </a:p>
        </p:txBody>
      </p:sp>
      <p:sp>
        <p:nvSpPr>
          <p:cNvPr id="877" name="Google Shape;877;p89"/>
          <p:cNvSpPr txBox="1"/>
          <p:nvPr/>
        </p:nvSpPr>
        <p:spPr>
          <a:xfrm>
            <a:off x="414300" y="6455500"/>
            <a:ext cx="11026500" cy="354000"/>
          </a:xfrm>
          <a:prstGeom prst="rect">
            <a:avLst/>
          </a:prstGeom>
          <a:solidFill>
            <a:schemeClr val="lt2"/>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i="1" lang="en-US" sz="1100" u="none" cap="none" strike="noStrike">
                <a:solidFill>
                  <a:srgbClr val="000000"/>
                </a:solidFill>
                <a:latin typeface="Plus Jakarta Sans"/>
                <a:ea typeface="Plus Jakarta Sans"/>
                <a:cs typeface="Plus Jakarta Sans"/>
                <a:sym typeface="Plus Jakarta Sans"/>
              </a:rPr>
              <a:t>*Suggested images are examples only. Please replace with images that represent your brand guidelines and audience.</a:t>
            </a:r>
            <a:endParaRPr i="1" sz="1100" u="none" cap="none" strike="noStrike">
              <a:solidFill>
                <a:srgbClr val="000000"/>
              </a:solidFill>
              <a:latin typeface="Plus Jakarta Sans"/>
              <a:ea typeface="Plus Jakarta Sans"/>
              <a:cs typeface="Plus Jakarta Sans"/>
              <a:sym typeface="Plus Jakarta Sans"/>
            </a:endParaRPr>
          </a:p>
        </p:txBody>
      </p:sp>
      <p:sp>
        <p:nvSpPr>
          <p:cNvPr id="878" name="Google Shape;878;p89"/>
          <p:cNvSpPr txBox="1"/>
          <p:nvPr/>
        </p:nvSpPr>
        <p:spPr>
          <a:xfrm>
            <a:off x="10100250" y="3446438"/>
            <a:ext cx="1986300" cy="10467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Reach a broader audience with both English and Spanish resources.</a:t>
            </a:r>
            <a:endParaRPr b="1">
              <a:solidFill>
                <a:schemeClr val="accent3"/>
              </a:solidFill>
              <a:latin typeface="Plus Jakarta Sans"/>
              <a:ea typeface="Plus Jakarta Sans"/>
              <a:cs typeface="Plus Jakarta Sans"/>
              <a:sym typeface="Plus Jakarta Sans"/>
            </a:endParaRPr>
          </a:p>
        </p:txBody>
      </p:sp>
      <p:grpSp>
        <p:nvGrpSpPr>
          <p:cNvPr id="879" name="Google Shape;879;p89"/>
          <p:cNvGrpSpPr/>
          <p:nvPr/>
        </p:nvGrpSpPr>
        <p:grpSpPr>
          <a:xfrm>
            <a:off x="10752600" y="2730513"/>
            <a:ext cx="681600" cy="681600"/>
            <a:chOff x="10294125" y="1691525"/>
            <a:chExt cx="681600" cy="681600"/>
          </a:xfrm>
        </p:grpSpPr>
        <p:sp>
          <p:nvSpPr>
            <p:cNvPr id="880" name="Google Shape;880;p89"/>
            <p:cNvSpPr/>
            <p:nvPr/>
          </p:nvSpPr>
          <p:spPr>
            <a:xfrm>
              <a:off x="10294125" y="1691525"/>
              <a:ext cx="681600" cy="6816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81" name="Google Shape;881;p89"/>
            <p:cNvPicPr preferRelativeResize="0"/>
            <p:nvPr/>
          </p:nvPicPr>
          <p:blipFill>
            <a:blip r:embed="rId8">
              <a:alphaModFix/>
            </a:blip>
            <a:stretch>
              <a:fillRect/>
            </a:stretch>
          </p:blipFill>
          <p:spPr>
            <a:xfrm>
              <a:off x="10419913" y="1813734"/>
              <a:ext cx="430025" cy="437175"/>
            </a:xfrm>
            <a:prstGeom prst="rect">
              <a:avLst/>
            </a:prstGeom>
            <a:noFill/>
            <a:ln>
              <a:noFill/>
            </a:ln>
          </p:spPr>
        </p:pic>
      </p:grpSp>
      <p:pic>
        <p:nvPicPr>
          <p:cNvPr descr="A person holding a tennis racket&#10;&#10;AI-generated content may be incorrect." id="882" name="Google Shape;882;p89"/>
          <p:cNvPicPr preferRelativeResize="0"/>
          <p:nvPr/>
        </p:nvPicPr>
        <p:blipFill>
          <a:blip r:embed="rId9">
            <a:alphaModFix/>
          </a:blip>
          <a:stretch>
            <a:fillRect/>
          </a:stretch>
        </p:blipFill>
        <p:spPr>
          <a:xfrm>
            <a:off x="7957325" y="1381550"/>
            <a:ext cx="1947132" cy="1301525"/>
          </a:xfrm>
          <a:prstGeom prst="rect">
            <a:avLst/>
          </a:prstGeom>
          <a:noFill/>
          <a:ln>
            <a:noFill/>
          </a:ln>
        </p:spPr>
      </p:pic>
      <p:pic>
        <p:nvPicPr>
          <p:cNvPr descr="A person writing on a book&#10;&#10;AI-generated content may be incorrect." id="883" name="Google Shape;883;p89"/>
          <p:cNvPicPr preferRelativeResize="0"/>
          <p:nvPr/>
        </p:nvPicPr>
        <p:blipFill>
          <a:blip r:embed="rId10">
            <a:alphaModFix/>
          </a:blip>
          <a:stretch>
            <a:fillRect/>
          </a:stretch>
        </p:blipFill>
        <p:spPr>
          <a:xfrm>
            <a:off x="7976913" y="2996576"/>
            <a:ext cx="1947125" cy="1289570"/>
          </a:xfrm>
          <a:prstGeom prst="rect">
            <a:avLst/>
          </a:prstGeom>
          <a:noFill/>
          <a:ln>
            <a:noFill/>
          </a:ln>
        </p:spPr>
      </p:pic>
      <p:pic>
        <p:nvPicPr>
          <p:cNvPr descr="A person holding a child up in the air&#10;&#10;AI-generated content may be incorrect." id="884" name="Google Shape;884;p89"/>
          <p:cNvPicPr preferRelativeResize="0"/>
          <p:nvPr/>
        </p:nvPicPr>
        <p:blipFill>
          <a:blip r:embed="rId11">
            <a:alphaModFix/>
          </a:blip>
          <a:stretch>
            <a:fillRect/>
          </a:stretch>
        </p:blipFill>
        <p:spPr>
          <a:xfrm>
            <a:off x="7957325" y="4787950"/>
            <a:ext cx="1947125" cy="1307277"/>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WebMD Provider Services">
      <a:dk1>
        <a:srgbClr val="5E5E5E"/>
      </a:dk1>
      <a:lt1>
        <a:srgbClr val="F7F5EB"/>
      </a:lt1>
      <a:dk2>
        <a:srgbClr val="1B5162"/>
      </a:dk2>
      <a:lt2>
        <a:srgbClr val="FFFFFF"/>
      </a:lt2>
      <a:accent1>
        <a:srgbClr val="FF5236"/>
      </a:accent1>
      <a:accent2>
        <a:srgbClr val="2BA49C"/>
      </a:accent2>
      <a:accent3>
        <a:srgbClr val="132D77"/>
      </a:accent3>
      <a:accent4>
        <a:srgbClr val="938FE8"/>
      </a:accent4>
      <a:accent5>
        <a:srgbClr val="FFC133"/>
      </a:accent5>
      <a:accent6>
        <a:srgbClr val="38ACF5"/>
      </a:accent6>
      <a:hlink>
        <a:srgbClr val="FF5236"/>
      </a:hlink>
      <a:folHlink>
        <a:srgbClr val="E1E1E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Office Theme">
  <a:themeElements>
    <a:clrScheme name="WebMD Provider Services">
      <a:dk1>
        <a:srgbClr val="5E5E5E"/>
      </a:dk1>
      <a:lt1>
        <a:srgbClr val="F7F5EB"/>
      </a:lt1>
      <a:dk2>
        <a:srgbClr val="1B5162"/>
      </a:dk2>
      <a:lt2>
        <a:srgbClr val="FFFFFF"/>
      </a:lt2>
      <a:accent1>
        <a:srgbClr val="FF5236"/>
      </a:accent1>
      <a:accent2>
        <a:srgbClr val="2BA49C"/>
      </a:accent2>
      <a:accent3>
        <a:srgbClr val="132D77"/>
      </a:accent3>
      <a:accent4>
        <a:srgbClr val="938FE8"/>
      </a:accent4>
      <a:accent5>
        <a:srgbClr val="FFC133"/>
      </a:accent5>
      <a:accent6>
        <a:srgbClr val="38ACF5"/>
      </a:accent6>
      <a:hlink>
        <a:srgbClr val="D0D0D0"/>
      </a:hlink>
      <a:folHlink>
        <a:srgbClr val="E1E1E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