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70.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61.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64.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7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72.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76.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68.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77.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56.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5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726" r:id="rId5"/>
    <p:sldMasterId id="2147483727"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Lst>
  <p:sldSz cy="6858000" cx="12192000"/>
  <p:notesSz cx="6858000" cy="9144000"/>
  <p:embeddedFontLst>
    <p:embeddedFont>
      <p:font typeface="Plus Jakarta Sans ExtraBold"/>
      <p:bold r:id="rId26"/>
      <p:boldItalic r:id="rId27"/>
    </p:embeddedFont>
    <p:embeddedFont>
      <p:font typeface="Plus Jakarta Sans"/>
      <p:regular r:id="rId28"/>
      <p:bold r:id="rId29"/>
      <p:italic r:id="rId30"/>
      <p:boldItalic r:id="rId31"/>
    </p:embeddedFont>
    <p:embeddedFont>
      <p:font typeface="Montserrat Black"/>
      <p:bold r:id="rId32"/>
      <p:boldItalic r:id="rId33"/>
    </p:embeddedFont>
    <p:embeddedFont>
      <p:font typeface="Plus Jakarta Sans SemiBold"/>
      <p:regular r:id="rId34"/>
      <p:bold r:id="rId35"/>
      <p:italic r:id="rId36"/>
      <p:boldItalic r:id="rId37"/>
    </p:embeddedFont>
    <p:embeddedFont>
      <p:font typeface="Plus Jakarta Sans Medium"/>
      <p:regular r:id="rId38"/>
      <p:bold r:id="rId39"/>
      <p:italic r:id="rId40"/>
      <p:boldItalic r:id="rId41"/>
    </p:embeddedFont>
    <p:embeddedFont>
      <p:font typeface="Plus Jakarta Sans Light"/>
      <p:regular r:id="rId42"/>
      <p:bold r:id="rId43"/>
      <p:italic r:id="rId44"/>
      <p:boldItalic r:id="rId45"/>
    </p:embeddedFont>
    <p:embeddedFont>
      <p:font typeface="DM Serif Display"/>
      <p:regular r:id="rId46"/>
      <p:italic r:id="rId47"/>
    </p:embeddedFont>
    <p:embeddedFont>
      <p:font typeface="Century Gothic"/>
      <p:regular r:id="rId48"/>
      <p:bold r:id="rId49"/>
      <p:italic r:id="rId50"/>
      <p:boldItalic r:id="rId5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456">
          <p15:clr>
            <a:srgbClr val="A4A3A4"/>
          </p15:clr>
        </p15:guide>
        <p15:guide id="2" pos="3840">
          <p15:clr>
            <a:srgbClr val="A4A3A4"/>
          </p15:clr>
        </p15:guide>
        <p15:guide id="3" pos="7320">
          <p15:clr>
            <a:srgbClr val="A4A3A4"/>
          </p15:clr>
        </p15:guide>
        <p15:guide id="4" pos="7152">
          <p15:clr>
            <a:srgbClr val="A4A3A4"/>
          </p15:clr>
        </p15:guide>
        <p15:guide id="5"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56A5F335-E86E-4C7C-AB1B-FE7EB92058E7}">
  <a:tblStyle styleId="{56A5F335-E86E-4C7C-AB1B-FE7EB92058E7}"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067BC981-C4FE-4AF4-BACF-537A78A759CF}" styleName="Table_1">
    <a:wholeTbl>
      <a:tcTxStyle b="off" i="off">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456"/>
        <p:guide pos="3840"/>
        <p:guide pos="7320"/>
        <p:guide pos="7152"/>
        <p:guide pos="2160" orient="horz"/>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PlusJakartaSansMedium-italic.fntdata"/><Relationship Id="rId42" Type="http://schemas.openxmlformats.org/officeDocument/2006/relationships/font" Target="fonts/PlusJakartaSansLight-regular.fntdata"/><Relationship Id="rId41" Type="http://schemas.openxmlformats.org/officeDocument/2006/relationships/font" Target="fonts/PlusJakartaSansMedium-boldItalic.fntdata"/><Relationship Id="rId44" Type="http://schemas.openxmlformats.org/officeDocument/2006/relationships/font" Target="fonts/PlusJakartaSansLight-italic.fntdata"/><Relationship Id="rId43" Type="http://schemas.openxmlformats.org/officeDocument/2006/relationships/font" Target="fonts/PlusJakartaSansLight-bold.fntdata"/><Relationship Id="rId46" Type="http://schemas.openxmlformats.org/officeDocument/2006/relationships/font" Target="fonts/DMSerifDisplay-regular.fntdata"/><Relationship Id="rId45" Type="http://schemas.openxmlformats.org/officeDocument/2006/relationships/font" Target="fonts/PlusJakartaSansLight-boldItalic.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48" Type="http://schemas.openxmlformats.org/officeDocument/2006/relationships/font" Target="fonts/CenturyGothic-regular.fntdata"/><Relationship Id="rId47" Type="http://schemas.openxmlformats.org/officeDocument/2006/relationships/font" Target="fonts/DMSerifDisplay-italic.fntdata"/><Relationship Id="rId49" Type="http://schemas.openxmlformats.org/officeDocument/2006/relationships/font" Target="fonts/CenturyGothic-bold.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font" Target="fonts/PlusJakartaSans-boldItalic.fntdata"/><Relationship Id="rId30" Type="http://schemas.openxmlformats.org/officeDocument/2006/relationships/font" Target="fonts/PlusJakartaSans-italic.fntdata"/><Relationship Id="rId33" Type="http://schemas.openxmlformats.org/officeDocument/2006/relationships/font" Target="fonts/MontserratBlack-boldItalic.fntdata"/><Relationship Id="rId32" Type="http://schemas.openxmlformats.org/officeDocument/2006/relationships/font" Target="fonts/MontserratBlack-bold.fntdata"/><Relationship Id="rId35" Type="http://schemas.openxmlformats.org/officeDocument/2006/relationships/font" Target="fonts/PlusJakartaSansSemiBold-bold.fntdata"/><Relationship Id="rId34" Type="http://schemas.openxmlformats.org/officeDocument/2006/relationships/font" Target="fonts/PlusJakartaSansSemiBold-regular.fntdata"/><Relationship Id="rId37" Type="http://schemas.openxmlformats.org/officeDocument/2006/relationships/font" Target="fonts/PlusJakartaSansSemiBold-boldItalic.fntdata"/><Relationship Id="rId36" Type="http://schemas.openxmlformats.org/officeDocument/2006/relationships/font" Target="fonts/PlusJakartaSansSemiBold-italic.fntdata"/><Relationship Id="rId39" Type="http://schemas.openxmlformats.org/officeDocument/2006/relationships/font" Target="fonts/PlusJakartaSansMedium-bold.fntdata"/><Relationship Id="rId38" Type="http://schemas.openxmlformats.org/officeDocument/2006/relationships/font" Target="fonts/PlusJakartaSansMedium-regular.fntdata"/><Relationship Id="rId20" Type="http://schemas.openxmlformats.org/officeDocument/2006/relationships/slide" Target="slides/slide13.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slide" Target="slides/slide17.xml"/><Relationship Id="rId23" Type="http://schemas.openxmlformats.org/officeDocument/2006/relationships/slide" Target="slides/slide16.xml"/><Relationship Id="rId26" Type="http://schemas.openxmlformats.org/officeDocument/2006/relationships/font" Target="fonts/PlusJakartaSansExtraBold-bold.fntdata"/><Relationship Id="rId25" Type="http://schemas.openxmlformats.org/officeDocument/2006/relationships/slide" Target="slides/slide18.xml"/><Relationship Id="rId28" Type="http://schemas.openxmlformats.org/officeDocument/2006/relationships/font" Target="fonts/PlusJakartaSans-regular.fntdata"/><Relationship Id="rId27" Type="http://schemas.openxmlformats.org/officeDocument/2006/relationships/font" Target="fonts/PlusJakartaSansExtraBold-boldItalic.fntdata"/><Relationship Id="rId29" Type="http://schemas.openxmlformats.org/officeDocument/2006/relationships/font" Target="fonts/PlusJakartaSans-bold.fntdata"/><Relationship Id="rId51" Type="http://schemas.openxmlformats.org/officeDocument/2006/relationships/font" Target="fonts/CenturyGothic-boldItalic.fntdata"/><Relationship Id="rId50" Type="http://schemas.openxmlformats.org/officeDocument/2006/relationships/font" Target="fonts/CenturyGothic-italic.fntdata"/><Relationship Id="rId11" Type="http://schemas.openxmlformats.org/officeDocument/2006/relationships/slide" Target="slides/slide4.xml"/><Relationship Id="rId10" Type="http://schemas.openxmlformats.org/officeDocument/2006/relationships/slide" Target="slides/slide3.xml"/><Relationship Id="rId13" Type="http://schemas.openxmlformats.org/officeDocument/2006/relationships/slide" Target="slides/slide6.xml"/><Relationship Id="rId12" Type="http://schemas.openxmlformats.org/officeDocument/2006/relationships/slide" Target="slides/slide5.xml"/><Relationship Id="rId15" Type="http://schemas.openxmlformats.org/officeDocument/2006/relationships/slide" Target="slides/slide8.xml"/><Relationship Id="rId14" Type="http://schemas.openxmlformats.org/officeDocument/2006/relationships/slide" Target="slides/slide7.xml"/><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037840" cy="466434"/>
          </a:xfrm>
          <a:prstGeom prst="rect">
            <a:avLst/>
          </a:prstGeom>
          <a:noFill/>
          <a:ln>
            <a:noFill/>
          </a:ln>
        </p:spPr>
        <p:txBody>
          <a:bodyPr anchorCtr="0" anchor="t"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970938" y="0"/>
            <a:ext cx="3037840" cy="466434"/>
          </a:xfrm>
          <a:prstGeom prst="rect">
            <a:avLst/>
          </a:prstGeom>
          <a:noFill/>
          <a:ln>
            <a:noFill/>
          </a:ln>
        </p:spPr>
        <p:txBody>
          <a:bodyPr anchorCtr="0" anchor="t" bIns="46575" lIns="93175" spcFirstLastPara="1" rIns="93175" wrap="square" tIns="46575">
            <a:noAutofit/>
          </a:bodyPr>
          <a:lstStyle>
            <a:lvl1pPr lvl="0" marR="0" rtl="0" algn="r">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701040" y="4473892"/>
            <a:ext cx="5608320" cy="863529"/>
          </a:xfrm>
          <a:prstGeom prst="rect">
            <a:avLst/>
          </a:prstGeom>
          <a:noFill/>
          <a:ln>
            <a:noFill/>
          </a:ln>
        </p:spPr>
        <p:txBody>
          <a:bodyPr anchorCtr="0" anchor="t" bIns="46575" lIns="93175" spcFirstLastPara="1" rIns="93175" wrap="square" tIns="46575">
            <a:noAutofit/>
          </a:bodyPr>
          <a:lstStyle>
            <a:lvl1pPr indent="-228600" lvl="0" marL="457200" marR="0" rtl="0" algn="l">
              <a:lnSpc>
                <a:spcPct val="100000"/>
              </a:lnSpc>
              <a:spcBef>
                <a:spcPts val="0"/>
              </a:spcBef>
              <a:spcAft>
                <a:spcPts val="0"/>
              </a:spcAft>
              <a:buClr>
                <a:srgbClr val="5E5E5E"/>
              </a:buClr>
              <a:buSzPts val="1000"/>
              <a:buFont typeface="Arial"/>
              <a:buNone/>
              <a:defRPr b="0" i="0" sz="1000" u="none" cap="none" strike="noStrike">
                <a:solidFill>
                  <a:srgbClr val="5E5E5E"/>
                </a:solidFill>
                <a:latin typeface="Century Gothic"/>
                <a:ea typeface="Century Gothic"/>
                <a:cs typeface="Century Gothic"/>
                <a:sym typeface="Century Gothic"/>
              </a:defRPr>
            </a:lvl1pPr>
            <a:lvl2pPr indent="-292100" lvl="1" marL="914400" marR="0" rtl="0" algn="l">
              <a:lnSpc>
                <a:spcPct val="100000"/>
              </a:lnSpc>
              <a:spcBef>
                <a:spcPts val="0"/>
              </a:spcBef>
              <a:spcAft>
                <a:spcPts val="0"/>
              </a:spcAft>
              <a:buClr>
                <a:srgbClr val="5E5E5E"/>
              </a:buClr>
              <a:buSzPts val="1000"/>
              <a:buFont typeface="Noto Sans Symbols"/>
              <a:buChar char="▪"/>
              <a:defRPr b="0" i="0" sz="1000" u="none" cap="none" strike="noStrike">
                <a:solidFill>
                  <a:srgbClr val="5E5E5E"/>
                </a:solidFill>
                <a:latin typeface="Century Gothic"/>
                <a:ea typeface="Century Gothic"/>
                <a:cs typeface="Century Gothic"/>
                <a:sym typeface="Century Gothic"/>
              </a:defRPr>
            </a:lvl2pPr>
            <a:lvl3pPr indent="-292100" lvl="2" marL="13716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3pPr>
            <a:lvl4pPr indent="-292100" lvl="3" marL="18288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4pPr>
            <a:lvl5pPr indent="-292100" lvl="4" marL="22860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829967"/>
            <a:ext cx="3037840" cy="466433"/>
          </a:xfrm>
          <a:prstGeom prst="rect">
            <a:avLst/>
          </a:prstGeom>
          <a:noFill/>
          <a:ln>
            <a:noFill/>
          </a:ln>
        </p:spPr>
        <p:txBody>
          <a:bodyPr anchorCtr="0" anchor="b"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marR="0" rtl="0" algn="r">
              <a:lnSpc>
                <a:spcPct val="100000"/>
              </a:lnSpc>
              <a:spcBef>
                <a:spcPts val="0"/>
              </a:spcBef>
              <a:spcAft>
                <a:spcPts val="0"/>
              </a:spcAft>
              <a:buNone/>
            </a:pPr>
            <a:fld id="{00000000-1234-1234-1234-123412341234}" type="slidenum">
              <a:rPr b="0" i="0" lang="en-US" sz="800" u="none" cap="none" strike="noStrike">
                <a:solidFill>
                  <a:schemeClr val="dk1"/>
                </a:solidFill>
                <a:latin typeface="Plus Jakarta Sans Medium"/>
                <a:ea typeface="Plus Jakarta Sans Medium"/>
                <a:cs typeface="Plus Jakarta Sans Medium"/>
                <a:sym typeface="Plus Jakarta Sans Medium"/>
              </a:rPr>
              <a:t>‹#›</a:t>
            </a:fld>
            <a:endParaRPr b="0" i="0" sz="800" u="none" cap="none" strike="noStrike">
              <a:solidFill>
                <a:schemeClr val="dk1"/>
              </a:solidFill>
              <a:latin typeface="Plus Jakarta Sans Medium"/>
              <a:ea typeface="Plus Jakarta Sans Medium"/>
              <a:cs typeface="Plus Jakarta Sans Medium"/>
              <a:sym typeface="Plus Jakarta Sans Medium"/>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0" name="Shape 760"/>
        <p:cNvGrpSpPr/>
        <p:nvPr/>
      </p:nvGrpSpPr>
      <p:grpSpPr>
        <a:xfrm>
          <a:off x="0" y="0"/>
          <a:ext cx="0" cy="0"/>
          <a:chOff x="0" y="0"/>
          <a:chExt cx="0" cy="0"/>
        </a:xfrm>
      </p:grpSpPr>
      <p:sp>
        <p:nvSpPr>
          <p:cNvPr id="761" name="Google Shape;761;p2:notes"/>
          <p:cNvSpPr/>
          <p:nvPr>
            <p:ph idx="2"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62" name="Google Shape;762;p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Clr>
                <a:srgbClr val="5E5E5E"/>
              </a:buClr>
              <a:buSzPts val="1000"/>
              <a:buFont typeface="Century Gothic"/>
              <a:buNone/>
            </a:pPr>
            <a:r>
              <a:t/>
            </a:r>
            <a:endParaRPr>
              <a:latin typeface="Plus Jakarta Sans Medium"/>
              <a:ea typeface="Plus Jakarta Sans Medium"/>
              <a:cs typeface="Plus Jakarta Sans Medium"/>
              <a:sym typeface="Plus Jakarta Sans Medium"/>
            </a:endParaRPr>
          </a:p>
        </p:txBody>
      </p:sp>
      <p:sp>
        <p:nvSpPr>
          <p:cNvPr id="763" name="Google Shape;763;p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SzPts val="1400"/>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6" name="Shape 886"/>
        <p:cNvGrpSpPr/>
        <p:nvPr/>
      </p:nvGrpSpPr>
      <p:grpSpPr>
        <a:xfrm>
          <a:off x="0" y="0"/>
          <a:ext cx="0" cy="0"/>
          <a:chOff x="0" y="0"/>
          <a:chExt cx="0" cy="0"/>
        </a:xfrm>
      </p:grpSpPr>
      <p:sp>
        <p:nvSpPr>
          <p:cNvPr id="887" name="Google Shape;887;g22dbd14cc83_0_143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88" name="Google Shape;888;g22dbd14cc83_0_143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p:txBody>
      </p:sp>
      <p:sp>
        <p:nvSpPr>
          <p:cNvPr id="889" name="Google Shape;889;g22dbd14cc83_0_143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9" name="Shape 899"/>
        <p:cNvGrpSpPr/>
        <p:nvPr/>
      </p:nvGrpSpPr>
      <p:grpSpPr>
        <a:xfrm>
          <a:off x="0" y="0"/>
          <a:ext cx="0" cy="0"/>
          <a:chOff x="0" y="0"/>
          <a:chExt cx="0" cy="0"/>
        </a:xfrm>
      </p:grpSpPr>
      <p:sp>
        <p:nvSpPr>
          <p:cNvPr id="900" name="Google Shape;900;g3612e0c4991_0_2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01" name="Google Shape;901;g3612e0c4991_0_2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02" name="Google Shape;902;g3612e0c4991_0_2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0" name="Shape 910"/>
        <p:cNvGrpSpPr/>
        <p:nvPr/>
      </p:nvGrpSpPr>
      <p:grpSpPr>
        <a:xfrm>
          <a:off x="0" y="0"/>
          <a:ext cx="0" cy="0"/>
          <a:chOff x="0" y="0"/>
          <a:chExt cx="0" cy="0"/>
        </a:xfrm>
      </p:grpSpPr>
      <p:sp>
        <p:nvSpPr>
          <p:cNvPr id="911" name="Google Shape;911;g2414110e700_0_3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12" name="Google Shape;912;g2414110e700_0_3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13" name="Google Shape;913;g2414110e700_0_3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1" name="Shape 921"/>
        <p:cNvGrpSpPr/>
        <p:nvPr/>
      </p:nvGrpSpPr>
      <p:grpSpPr>
        <a:xfrm>
          <a:off x="0" y="0"/>
          <a:ext cx="0" cy="0"/>
          <a:chOff x="0" y="0"/>
          <a:chExt cx="0" cy="0"/>
        </a:xfrm>
      </p:grpSpPr>
      <p:sp>
        <p:nvSpPr>
          <p:cNvPr id="922" name="Google Shape;922;g22951048abd_0_3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23" name="Google Shape;923;g22951048abd_0_3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24" name="Google Shape;924;g22951048abd_0_3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0" name="Shape 930"/>
        <p:cNvGrpSpPr/>
        <p:nvPr/>
      </p:nvGrpSpPr>
      <p:grpSpPr>
        <a:xfrm>
          <a:off x="0" y="0"/>
          <a:ext cx="0" cy="0"/>
          <a:chOff x="0" y="0"/>
          <a:chExt cx="0" cy="0"/>
        </a:xfrm>
      </p:grpSpPr>
      <p:sp>
        <p:nvSpPr>
          <p:cNvPr id="931" name="Google Shape;931;g22dbd14cc83_0_188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32" name="Google Shape;932;g22dbd14cc83_0_188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p:txBody>
      </p:sp>
      <p:sp>
        <p:nvSpPr>
          <p:cNvPr id="933" name="Google Shape;933;g22dbd14cc83_0_188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3" name="Shape 943"/>
        <p:cNvGrpSpPr/>
        <p:nvPr/>
      </p:nvGrpSpPr>
      <p:grpSpPr>
        <a:xfrm>
          <a:off x="0" y="0"/>
          <a:ext cx="0" cy="0"/>
          <a:chOff x="0" y="0"/>
          <a:chExt cx="0" cy="0"/>
        </a:xfrm>
      </p:grpSpPr>
      <p:sp>
        <p:nvSpPr>
          <p:cNvPr id="944" name="Google Shape;944;g22dbd14cc83_0_23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45" name="Google Shape;945;g22dbd14cc83_0_23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46" name="Google Shape;946;g22dbd14cc83_0_23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7" name="Shape 957"/>
        <p:cNvGrpSpPr/>
        <p:nvPr/>
      </p:nvGrpSpPr>
      <p:grpSpPr>
        <a:xfrm>
          <a:off x="0" y="0"/>
          <a:ext cx="0" cy="0"/>
          <a:chOff x="0" y="0"/>
          <a:chExt cx="0" cy="0"/>
        </a:xfrm>
      </p:grpSpPr>
      <p:sp>
        <p:nvSpPr>
          <p:cNvPr id="958" name="Google Shape;958;g33c9bce19eb_0_443: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59" name="Google Shape;959;g33c9bce19eb_0_443: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60" name="Google Shape;960;g33c9bce19eb_0_443: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9" name="Shape 969"/>
        <p:cNvGrpSpPr/>
        <p:nvPr/>
      </p:nvGrpSpPr>
      <p:grpSpPr>
        <a:xfrm>
          <a:off x="0" y="0"/>
          <a:ext cx="0" cy="0"/>
          <a:chOff x="0" y="0"/>
          <a:chExt cx="0" cy="0"/>
        </a:xfrm>
      </p:grpSpPr>
      <p:sp>
        <p:nvSpPr>
          <p:cNvPr id="970" name="Google Shape;970;g27cf8ae6455_0_10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71" name="Google Shape;971;g27cf8ae6455_0_10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72" name="Google Shape;972;g27cf8ae6455_0_10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2" name="Shape 982"/>
        <p:cNvGrpSpPr/>
        <p:nvPr/>
      </p:nvGrpSpPr>
      <p:grpSpPr>
        <a:xfrm>
          <a:off x="0" y="0"/>
          <a:ext cx="0" cy="0"/>
          <a:chOff x="0" y="0"/>
          <a:chExt cx="0" cy="0"/>
        </a:xfrm>
      </p:grpSpPr>
      <p:sp>
        <p:nvSpPr>
          <p:cNvPr id="983" name="Google Shape;983;g2d9d8684fab_1_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84" name="Google Shape;984;g2d9d8684fab_1_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85" name="Google Shape;985;g2d9d8684fab_1_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2" name="Shape 772"/>
        <p:cNvGrpSpPr/>
        <p:nvPr/>
      </p:nvGrpSpPr>
      <p:grpSpPr>
        <a:xfrm>
          <a:off x="0" y="0"/>
          <a:ext cx="0" cy="0"/>
          <a:chOff x="0" y="0"/>
          <a:chExt cx="0" cy="0"/>
        </a:xfrm>
      </p:grpSpPr>
      <p:sp>
        <p:nvSpPr>
          <p:cNvPr id="773" name="Google Shape;773;g24f6efa0f07_0_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74" name="Google Shape;774;g24f6efa0f07_0_2: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75" name="Google Shape;775;g24f6efa0f07_0_2: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1" name="Shape 781"/>
        <p:cNvGrpSpPr/>
        <p:nvPr/>
      </p:nvGrpSpPr>
      <p:grpSpPr>
        <a:xfrm>
          <a:off x="0" y="0"/>
          <a:ext cx="0" cy="0"/>
          <a:chOff x="0" y="0"/>
          <a:chExt cx="0" cy="0"/>
        </a:xfrm>
      </p:grpSpPr>
      <p:sp>
        <p:nvSpPr>
          <p:cNvPr id="782" name="Google Shape;782;g22dbd14cc83_0_1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83" name="Google Shape;783;g22dbd14cc83_0_1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84" name="Google Shape;784;g22dbd14cc83_0_1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8" name="Shape 798"/>
        <p:cNvGrpSpPr/>
        <p:nvPr/>
      </p:nvGrpSpPr>
      <p:grpSpPr>
        <a:xfrm>
          <a:off x="0" y="0"/>
          <a:ext cx="0" cy="0"/>
          <a:chOff x="0" y="0"/>
          <a:chExt cx="0" cy="0"/>
        </a:xfrm>
      </p:grpSpPr>
      <p:sp>
        <p:nvSpPr>
          <p:cNvPr id="799" name="Google Shape;799;g26c0611b1ba_1_3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00" name="Google Shape;800;g26c0611b1ba_1_3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01" name="Google Shape;801;g26c0611b1ba_1_3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4" name="Shape 814"/>
        <p:cNvGrpSpPr/>
        <p:nvPr/>
      </p:nvGrpSpPr>
      <p:grpSpPr>
        <a:xfrm>
          <a:off x="0" y="0"/>
          <a:ext cx="0" cy="0"/>
          <a:chOff x="0" y="0"/>
          <a:chExt cx="0" cy="0"/>
        </a:xfrm>
      </p:grpSpPr>
      <p:sp>
        <p:nvSpPr>
          <p:cNvPr id="815" name="Google Shape;815;g22dbd14cc83_0_67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16" name="Google Shape;816;g22dbd14cc83_0_671: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817" name="Google Shape;817;g22dbd14cc83_0_671: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6" name="Shape 826"/>
        <p:cNvGrpSpPr/>
        <p:nvPr/>
      </p:nvGrpSpPr>
      <p:grpSpPr>
        <a:xfrm>
          <a:off x="0" y="0"/>
          <a:ext cx="0" cy="0"/>
          <a:chOff x="0" y="0"/>
          <a:chExt cx="0" cy="0"/>
        </a:xfrm>
      </p:grpSpPr>
      <p:sp>
        <p:nvSpPr>
          <p:cNvPr id="827" name="Google Shape;827;g2dd45f2059a_0_4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28" name="Google Shape;828;g2dd45f2059a_0_4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29" name="Google Shape;829;g2dd45f2059a_0_4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1" name="Shape 841"/>
        <p:cNvGrpSpPr/>
        <p:nvPr/>
      </p:nvGrpSpPr>
      <p:grpSpPr>
        <a:xfrm>
          <a:off x="0" y="0"/>
          <a:ext cx="0" cy="0"/>
          <a:chOff x="0" y="0"/>
          <a:chExt cx="0" cy="0"/>
        </a:xfrm>
      </p:grpSpPr>
      <p:sp>
        <p:nvSpPr>
          <p:cNvPr id="842" name="Google Shape;842;g31c57b422ba_2_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43" name="Google Shape;843;g31c57b422ba_2_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44" name="Google Shape;844;g31c57b422ba_2_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6" name="Shape 856"/>
        <p:cNvGrpSpPr/>
        <p:nvPr/>
      </p:nvGrpSpPr>
      <p:grpSpPr>
        <a:xfrm>
          <a:off x="0" y="0"/>
          <a:ext cx="0" cy="0"/>
          <a:chOff x="0" y="0"/>
          <a:chExt cx="0" cy="0"/>
        </a:xfrm>
      </p:grpSpPr>
      <p:sp>
        <p:nvSpPr>
          <p:cNvPr id="857" name="Google Shape;857;g31c57b422ba_2_1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58" name="Google Shape;858;g31c57b422ba_2_1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59" name="Google Shape;859;g31c57b422ba_2_1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1" name="Shape 871"/>
        <p:cNvGrpSpPr/>
        <p:nvPr/>
      </p:nvGrpSpPr>
      <p:grpSpPr>
        <a:xfrm>
          <a:off x="0" y="0"/>
          <a:ext cx="0" cy="0"/>
          <a:chOff x="0" y="0"/>
          <a:chExt cx="0" cy="0"/>
        </a:xfrm>
      </p:grpSpPr>
      <p:sp>
        <p:nvSpPr>
          <p:cNvPr id="872" name="Google Shape;872;g33c9bce19eb_0_3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73" name="Google Shape;873;g33c9bce19eb_0_3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74" name="Google Shape;874;g33c9bce19eb_0_3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0.png"/><Relationship Id="rId3"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0.png"/><Relationship Id="rId3" Type="http://schemas.openxmlformats.org/officeDocument/2006/relationships/image" Target="../media/image2.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0.png"/><Relationship Id="rId3" Type="http://schemas.openxmlformats.org/officeDocument/2006/relationships/image" Target="../media/image2.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0.png"/><Relationship Id="rId3" Type="http://schemas.openxmlformats.org/officeDocument/2006/relationships/image" Target="../media/image2.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 Id="rId3" Type="http://schemas.openxmlformats.org/officeDocument/2006/relationships/image" Target="../media/image4.pn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4.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0.png"/></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14" name="Shape 14"/>
        <p:cNvGrpSpPr/>
        <p:nvPr/>
      </p:nvGrpSpPr>
      <p:grpSpPr>
        <a:xfrm>
          <a:off x="0" y="0"/>
          <a:ext cx="0" cy="0"/>
          <a:chOff x="0" y="0"/>
          <a:chExt cx="0" cy="0"/>
        </a:xfrm>
      </p:grpSpPr>
      <p:sp>
        <p:nvSpPr>
          <p:cNvPr id="15" name="Google Shape;15;p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16" name="Google Shape;16;p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17" name="Google Shape;17;p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18" name="Google Shape;18;p2"/>
          <p:cNvSpPr/>
          <p:nvPr>
            <p:ph idx="2" type="pic"/>
          </p:nvPr>
        </p:nvSpPr>
        <p:spPr>
          <a:xfrm>
            <a:off x="5984925" y="-5178126"/>
            <a:ext cx="11392800" cy="11439600"/>
          </a:xfrm>
          <a:prstGeom prst="pie">
            <a:avLst>
              <a:gd fmla="val 5392891" name="adj1"/>
              <a:gd fmla="val 10798470" name="adj2"/>
            </a:avLst>
          </a:prstGeom>
          <a:noFill/>
          <a:ln>
            <a:noFill/>
          </a:ln>
        </p:spPr>
      </p:sp>
      <p:sp>
        <p:nvSpPr>
          <p:cNvPr id="19" name="Google Shape;19;p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0" name="Google Shape;20;p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94" name="Shape 94"/>
        <p:cNvGrpSpPr/>
        <p:nvPr/>
      </p:nvGrpSpPr>
      <p:grpSpPr>
        <a:xfrm>
          <a:off x="0" y="0"/>
          <a:ext cx="0" cy="0"/>
          <a:chOff x="0" y="0"/>
          <a:chExt cx="0" cy="0"/>
        </a:xfrm>
      </p:grpSpPr>
      <p:sp>
        <p:nvSpPr>
          <p:cNvPr id="95" name="Google Shape;95;p11"/>
          <p:cNvSpPr/>
          <p:nvPr/>
        </p:nvSpPr>
        <p:spPr>
          <a:xfrm flipH="1" rot="10800000">
            <a:off x="559066" y="2440351"/>
            <a:ext cx="3596246" cy="3596246"/>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96" name="Google Shape;96;p1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97" name="Google Shape;97;p11"/>
          <p:cNvSpPr/>
          <p:nvPr>
            <p:ph idx="2" type="pic"/>
          </p:nvPr>
        </p:nvSpPr>
        <p:spPr>
          <a:xfrm>
            <a:off x="1520815" y="2822850"/>
            <a:ext cx="2831267" cy="2831248"/>
          </a:xfrm>
          <a:prstGeom prst="rect">
            <a:avLst/>
          </a:prstGeom>
          <a:solidFill>
            <a:srgbClr val="F2F2F2"/>
          </a:solidFill>
          <a:ln>
            <a:noFill/>
          </a:ln>
        </p:spPr>
      </p:sp>
      <p:sp>
        <p:nvSpPr>
          <p:cNvPr id="98" name="Google Shape;98;p1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9" name="Google Shape;99;p11"/>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100" name="Shape 100"/>
        <p:cNvGrpSpPr/>
        <p:nvPr/>
      </p:nvGrpSpPr>
      <p:grpSpPr>
        <a:xfrm>
          <a:off x="0" y="0"/>
          <a:ext cx="0" cy="0"/>
          <a:chOff x="0" y="0"/>
          <a:chExt cx="0" cy="0"/>
        </a:xfrm>
      </p:grpSpPr>
      <p:sp>
        <p:nvSpPr>
          <p:cNvPr id="101" name="Google Shape;101;p12"/>
          <p:cNvSpPr/>
          <p:nvPr>
            <p:ph idx="2" type="pic"/>
          </p:nvPr>
        </p:nvSpPr>
        <p:spPr>
          <a:xfrm>
            <a:off x="0" y="0"/>
            <a:ext cx="12192000" cy="6146800"/>
          </a:xfrm>
          <a:prstGeom prst="rect">
            <a:avLst/>
          </a:prstGeom>
          <a:noFill/>
          <a:ln>
            <a:noFill/>
          </a:ln>
        </p:spPr>
      </p:sp>
      <p:sp>
        <p:nvSpPr>
          <p:cNvPr id="102" name="Google Shape;102;p12"/>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3" name="Google Shape;103;p12"/>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4" name="Google Shape;104;p12"/>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105" name="Shape 105"/>
        <p:cNvGrpSpPr/>
        <p:nvPr/>
      </p:nvGrpSpPr>
      <p:grpSpPr>
        <a:xfrm>
          <a:off x="0" y="0"/>
          <a:ext cx="0" cy="0"/>
          <a:chOff x="0" y="0"/>
          <a:chExt cx="0" cy="0"/>
        </a:xfrm>
      </p:grpSpPr>
      <p:sp>
        <p:nvSpPr>
          <p:cNvPr id="106" name="Google Shape;106;p13"/>
          <p:cNvSpPr/>
          <p:nvPr>
            <p:ph idx="2" type="pic"/>
          </p:nvPr>
        </p:nvSpPr>
        <p:spPr>
          <a:xfrm>
            <a:off x="0" y="0"/>
            <a:ext cx="12192000" cy="6146800"/>
          </a:xfrm>
          <a:prstGeom prst="rect">
            <a:avLst/>
          </a:prstGeom>
          <a:noFill/>
          <a:ln>
            <a:noFill/>
          </a:ln>
        </p:spPr>
      </p:sp>
      <p:sp>
        <p:nvSpPr>
          <p:cNvPr id="107" name="Google Shape;107;p13"/>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8" name="Google Shape;108;p13"/>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9" name="Google Shape;109;p13"/>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110" name="Shape 110"/>
        <p:cNvGrpSpPr/>
        <p:nvPr/>
      </p:nvGrpSpPr>
      <p:grpSpPr>
        <a:xfrm>
          <a:off x="0" y="0"/>
          <a:ext cx="0" cy="0"/>
          <a:chOff x="0" y="0"/>
          <a:chExt cx="0" cy="0"/>
        </a:xfrm>
      </p:grpSpPr>
      <p:sp>
        <p:nvSpPr>
          <p:cNvPr id="111" name="Google Shape;111;p14"/>
          <p:cNvSpPr/>
          <p:nvPr>
            <p:ph idx="2" type="pic"/>
          </p:nvPr>
        </p:nvSpPr>
        <p:spPr>
          <a:xfrm>
            <a:off x="0" y="0"/>
            <a:ext cx="12192000" cy="6146800"/>
          </a:xfrm>
          <a:prstGeom prst="rect">
            <a:avLst/>
          </a:prstGeom>
          <a:noFill/>
          <a:ln>
            <a:noFill/>
          </a:ln>
        </p:spPr>
      </p:sp>
      <p:sp>
        <p:nvSpPr>
          <p:cNvPr id="112" name="Google Shape;112;p14"/>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3" name="Google Shape;113;p14"/>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14" name="Google Shape;114;p14"/>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115" name="Shape 115"/>
        <p:cNvGrpSpPr/>
        <p:nvPr/>
      </p:nvGrpSpPr>
      <p:grpSpPr>
        <a:xfrm>
          <a:off x="0" y="0"/>
          <a:ext cx="0" cy="0"/>
          <a:chOff x="0" y="0"/>
          <a:chExt cx="0" cy="0"/>
        </a:xfrm>
      </p:grpSpPr>
      <p:sp>
        <p:nvSpPr>
          <p:cNvPr id="116" name="Google Shape;116;p1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7" name="Google Shape;117;p1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8" name="Google Shape;118;p1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9" name="Google Shape;119;p15"/>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120" name="Shape 120"/>
        <p:cNvGrpSpPr/>
        <p:nvPr/>
      </p:nvGrpSpPr>
      <p:grpSpPr>
        <a:xfrm>
          <a:off x="0" y="0"/>
          <a:ext cx="0" cy="0"/>
          <a:chOff x="0" y="0"/>
          <a:chExt cx="0" cy="0"/>
        </a:xfrm>
      </p:grpSpPr>
      <p:sp>
        <p:nvSpPr>
          <p:cNvPr id="121" name="Google Shape;121;p1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22" name="Google Shape;122;p16"/>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123" name="Shape 123"/>
        <p:cNvGrpSpPr/>
        <p:nvPr/>
      </p:nvGrpSpPr>
      <p:grpSpPr>
        <a:xfrm>
          <a:off x="0" y="0"/>
          <a:ext cx="0" cy="0"/>
          <a:chOff x="0" y="0"/>
          <a:chExt cx="0" cy="0"/>
        </a:xfrm>
      </p:grpSpPr>
      <p:sp>
        <p:nvSpPr>
          <p:cNvPr id="124" name="Google Shape;124;p17"/>
          <p:cNvSpPr/>
          <p:nvPr>
            <p:ph idx="2" type="pic"/>
          </p:nvPr>
        </p:nvSpPr>
        <p:spPr>
          <a:xfrm>
            <a:off x="1676255" y="1665017"/>
            <a:ext cx="1463100" cy="1463100"/>
          </a:xfrm>
          <a:prstGeom prst="ellipse">
            <a:avLst/>
          </a:prstGeom>
          <a:noFill/>
          <a:ln>
            <a:noFill/>
          </a:ln>
        </p:spPr>
      </p:sp>
      <p:sp>
        <p:nvSpPr>
          <p:cNvPr id="125" name="Google Shape;125;p17"/>
          <p:cNvSpPr txBox="1"/>
          <p:nvPr>
            <p:ph idx="1" type="body"/>
          </p:nvPr>
        </p:nvSpPr>
        <p:spPr>
          <a:xfrm>
            <a:off x="1247018"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6" name="Google Shape;126;p17"/>
          <p:cNvSpPr txBox="1"/>
          <p:nvPr>
            <p:ph idx="3" type="body"/>
          </p:nvPr>
        </p:nvSpPr>
        <p:spPr>
          <a:xfrm>
            <a:off x="1247018"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27" name="Google Shape;127;p17"/>
          <p:cNvSpPr/>
          <p:nvPr>
            <p:ph idx="4" type="pic"/>
          </p:nvPr>
        </p:nvSpPr>
        <p:spPr>
          <a:xfrm>
            <a:off x="5056062" y="1665017"/>
            <a:ext cx="1463100" cy="1463100"/>
          </a:xfrm>
          <a:prstGeom prst="ellipse">
            <a:avLst/>
          </a:prstGeom>
          <a:noFill/>
          <a:ln>
            <a:noFill/>
          </a:ln>
        </p:spPr>
      </p:sp>
      <p:sp>
        <p:nvSpPr>
          <p:cNvPr id="128" name="Google Shape;128;p17"/>
          <p:cNvSpPr txBox="1"/>
          <p:nvPr>
            <p:ph idx="5" type="body"/>
          </p:nvPr>
        </p:nvSpPr>
        <p:spPr>
          <a:xfrm>
            <a:off x="4626825"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9" name="Google Shape;129;p17"/>
          <p:cNvSpPr txBox="1"/>
          <p:nvPr>
            <p:ph idx="6" type="body"/>
          </p:nvPr>
        </p:nvSpPr>
        <p:spPr>
          <a:xfrm>
            <a:off x="4626825"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0" name="Google Shape;130;p17"/>
          <p:cNvSpPr/>
          <p:nvPr>
            <p:ph idx="7" type="pic"/>
          </p:nvPr>
        </p:nvSpPr>
        <p:spPr>
          <a:xfrm>
            <a:off x="8435870" y="1665017"/>
            <a:ext cx="1463100" cy="1463100"/>
          </a:xfrm>
          <a:prstGeom prst="ellipse">
            <a:avLst/>
          </a:prstGeom>
          <a:noFill/>
          <a:ln>
            <a:noFill/>
          </a:ln>
        </p:spPr>
      </p:sp>
      <p:sp>
        <p:nvSpPr>
          <p:cNvPr id="131" name="Google Shape;131;p17"/>
          <p:cNvSpPr txBox="1"/>
          <p:nvPr>
            <p:ph idx="8" type="body"/>
          </p:nvPr>
        </p:nvSpPr>
        <p:spPr>
          <a:xfrm>
            <a:off x="8006633"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2" name="Google Shape;132;p17"/>
          <p:cNvSpPr txBox="1"/>
          <p:nvPr>
            <p:ph idx="9" type="body"/>
          </p:nvPr>
        </p:nvSpPr>
        <p:spPr>
          <a:xfrm>
            <a:off x="8006633"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3" name="Google Shape;133;p17"/>
          <p:cNvSpPr/>
          <p:nvPr>
            <p:ph idx="13" type="pic"/>
          </p:nvPr>
        </p:nvSpPr>
        <p:spPr>
          <a:xfrm>
            <a:off x="1676255" y="4072552"/>
            <a:ext cx="1463100" cy="1463100"/>
          </a:xfrm>
          <a:prstGeom prst="ellipse">
            <a:avLst/>
          </a:prstGeom>
          <a:noFill/>
          <a:ln>
            <a:noFill/>
          </a:ln>
        </p:spPr>
      </p:sp>
      <p:sp>
        <p:nvSpPr>
          <p:cNvPr id="134" name="Google Shape;134;p17"/>
          <p:cNvSpPr txBox="1"/>
          <p:nvPr>
            <p:ph idx="14" type="body"/>
          </p:nvPr>
        </p:nvSpPr>
        <p:spPr>
          <a:xfrm>
            <a:off x="1247018"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5" name="Google Shape;135;p17"/>
          <p:cNvSpPr txBox="1"/>
          <p:nvPr>
            <p:ph idx="15" type="body"/>
          </p:nvPr>
        </p:nvSpPr>
        <p:spPr>
          <a:xfrm>
            <a:off x="1247018"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6" name="Google Shape;136;p17"/>
          <p:cNvSpPr/>
          <p:nvPr>
            <p:ph idx="16" type="pic"/>
          </p:nvPr>
        </p:nvSpPr>
        <p:spPr>
          <a:xfrm>
            <a:off x="5056062" y="4072552"/>
            <a:ext cx="1463100" cy="1463100"/>
          </a:xfrm>
          <a:prstGeom prst="ellipse">
            <a:avLst/>
          </a:prstGeom>
          <a:noFill/>
          <a:ln>
            <a:noFill/>
          </a:ln>
        </p:spPr>
      </p:sp>
      <p:sp>
        <p:nvSpPr>
          <p:cNvPr id="137" name="Google Shape;137;p17"/>
          <p:cNvSpPr txBox="1"/>
          <p:nvPr>
            <p:ph idx="17" type="body"/>
          </p:nvPr>
        </p:nvSpPr>
        <p:spPr>
          <a:xfrm>
            <a:off x="4626825"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8" name="Google Shape;138;p17"/>
          <p:cNvSpPr txBox="1"/>
          <p:nvPr>
            <p:ph idx="18" type="body"/>
          </p:nvPr>
        </p:nvSpPr>
        <p:spPr>
          <a:xfrm>
            <a:off x="4626825"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9" name="Google Shape;139;p17"/>
          <p:cNvSpPr/>
          <p:nvPr>
            <p:ph idx="19" type="pic"/>
          </p:nvPr>
        </p:nvSpPr>
        <p:spPr>
          <a:xfrm>
            <a:off x="8435870" y="4072552"/>
            <a:ext cx="1463100" cy="1463100"/>
          </a:xfrm>
          <a:prstGeom prst="ellipse">
            <a:avLst/>
          </a:prstGeom>
          <a:noFill/>
          <a:ln>
            <a:noFill/>
          </a:ln>
        </p:spPr>
      </p:sp>
      <p:sp>
        <p:nvSpPr>
          <p:cNvPr id="140" name="Google Shape;140;p17"/>
          <p:cNvSpPr txBox="1"/>
          <p:nvPr>
            <p:ph idx="20" type="body"/>
          </p:nvPr>
        </p:nvSpPr>
        <p:spPr>
          <a:xfrm>
            <a:off x="8006633"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1" name="Google Shape;141;p17"/>
          <p:cNvSpPr txBox="1"/>
          <p:nvPr>
            <p:ph idx="21" type="body"/>
          </p:nvPr>
        </p:nvSpPr>
        <p:spPr>
          <a:xfrm>
            <a:off x="8006633"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2" name="Google Shape;142;p1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2">
  <p:cSld name="Speaker bios_1">
    <p:bg>
      <p:bgPr>
        <a:solidFill>
          <a:schemeClr val="lt2"/>
        </a:solidFill>
      </p:bgPr>
    </p:bg>
    <p:spTree>
      <p:nvGrpSpPr>
        <p:cNvPr id="143" name="Shape 143"/>
        <p:cNvGrpSpPr/>
        <p:nvPr/>
      </p:nvGrpSpPr>
      <p:grpSpPr>
        <a:xfrm>
          <a:off x="0" y="0"/>
          <a:ext cx="0" cy="0"/>
          <a:chOff x="0" y="0"/>
          <a:chExt cx="0" cy="0"/>
        </a:xfrm>
      </p:grpSpPr>
      <p:sp>
        <p:nvSpPr>
          <p:cNvPr id="144" name="Google Shape;144;p18"/>
          <p:cNvSpPr/>
          <p:nvPr>
            <p:ph idx="2" type="pic"/>
          </p:nvPr>
        </p:nvSpPr>
        <p:spPr>
          <a:xfrm>
            <a:off x="1676248" y="1893628"/>
            <a:ext cx="2055900" cy="2055900"/>
          </a:xfrm>
          <a:prstGeom prst="ellipse">
            <a:avLst/>
          </a:prstGeom>
          <a:noFill/>
          <a:ln>
            <a:noFill/>
          </a:ln>
        </p:spPr>
      </p:sp>
      <p:sp>
        <p:nvSpPr>
          <p:cNvPr id="145" name="Google Shape;145;p18"/>
          <p:cNvSpPr txBox="1"/>
          <p:nvPr>
            <p:ph idx="1" type="body"/>
          </p:nvPr>
        </p:nvSpPr>
        <p:spPr>
          <a:xfrm>
            <a:off x="15434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6" name="Google Shape;146;p18"/>
          <p:cNvSpPr txBox="1"/>
          <p:nvPr>
            <p:ph idx="3" type="body"/>
          </p:nvPr>
        </p:nvSpPr>
        <p:spPr>
          <a:xfrm>
            <a:off x="15434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7" name="Google Shape;147;p1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48" name="Google Shape;148;p18"/>
          <p:cNvSpPr/>
          <p:nvPr>
            <p:ph idx="4" type="pic"/>
          </p:nvPr>
        </p:nvSpPr>
        <p:spPr>
          <a:xfrm>
            <a:off x="5068048" y="1893628"/>
            <a:ext cx="2055900" cy="2055900"/>
          </a:xfrm>
          <a:prstGeom prst="ellipse">
            <a:avLst/>
          </a:prstGeom>
          <a:noFill/>
          <a:ln>
            <a:noFill/>
          </a:ln>
        </p:spPr>
      </p:sp>
      <p:sp>
        <p:nvSpPr>
          <p:cNvPr id="149" name="Google Shape;149;p18"/>
          <p:cNvSpPr txBox="1"/>
          <p:nvPr>
            <p:ph idx="5" type="body"/>
          </p:nvPr>
        </p:nvSpPr>
        <p:spPr>
          <a:xfrm>
            <a:off x="49352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0" name="Google Shape;150;p18"/>
          <p:cNvSpPr txBox="1"/>
          <p:nvPr>
            <p:ph idx="6" type="body"/>
          </p:nvPr>
        </p:nvSpPr>
        <p:spPr>
          <a:xfrm>
            <a:off x="49352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51" name="Google Shape;151;p18"/>
          <p:cNvSpPr/>
          <p:nvPr>
            <p:ph idx="7" type="pic"/>
          </p:nvPr>
        </p:nvSpPr>
        <p:spPr>
          <a:xfrm>
            <a:off x="8459848" y="1893628"/>
            <a:ext cx="2055900" cy="2055900"/>
          </a:xfrm>
          <a:prstGeom prst="ellipse">
            <a:avLst/>
          </a:prstGeom>
          <a:noFill/>
          <a:ln>
            <a:noFill/>
          </a:ln>
        </p:spPr>
      </p:sp>
      <p:sp>
        <p:nvSpPr>
          <p:cNvPr id="152" name="Google Shape;152;p18"/>
          <p:cNvSpPr txBox="1"/>
          <p:nvPr>
            <p:ph idx="8" type="body"/>
          </p:nvPr>
        </p:nvSpPr>
        <p:spPr>
          <a:xfrm>
            <a:off x="83270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3" name="Google Shape;153;p18"/>
          <p:cNvSpPr txBox="1"/>
          <p:nvPr>
            <p:ph idx="9" type="body"/>
          </p:nvPr>
        </p:nvSpPr>
        <p:spPr>
          <a:xfrm>
            <a:off x="83270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4" name="Shape 154"/>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155" name="Shape 155"/>
        <p:cNvGrpSpPr/>
        <p:nvPr/>
      </p:nvGrpSpPr>
      <p:grpSpPr>
        <a:xfrm>
          <a:off x="0" y="0"/>
          <a:ext cx="0" cy="0"/>
          <a:chOff x="0" y="0"/>
          <a:chExt cx="0" cy="0"/>
        </a:xfrm>
      </p:grpSpPr>
      <p:sp>
        <p:nvSpPr>
          <p:cNvPr id="156" name="Google Shape;156;p2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7" name="Google Shape;157;p2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8" name="Google Shape;158;p2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59" name="Google Shape;159;p2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0" name="Google Shape;160;p20"/>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1" name="Google Shape;161;p20"/>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21" name="Shape 21"/>
        <p:cNvGrpSpPr/>
        <p:nvPr/>
      </p:nvGrpSpPr>
      <p:grpSpPr>
        <a:xfrm>
          <a:off x="0" y="0"/>
          <a:ext cx="0" cy="0"/>
          <a:chOff x="0" y="0"/>
          <a:chExt cx="0" cy="0"/>
        </a:xfrm>
      </p:grpSpPr>
      <p:sp>
        <p:nvSpPr>
          <p:cNvPr id="22" name="Google Shape;22;p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3" name="Google Shape;23;p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24" name="Google Shape;24;p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25" name="Google Shape;25;p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26" name="Google Shape;26;p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27" name="Google Shape;27;p3"/>
          <p:cNvSpPr/>
          <p:nvPr>
            <p:ph idx="2" type="pic"/>
          </p:nvPr>
        </p:nvSpPr>
        <p:spPr>
          <a:xfrm>
            <a:off x="5984925" y="-5178126"/>
            <a:ext cx="11392800" cy="11439600"/>
          </a:xfrm>
          <a:prstGeom prst="pie">
            <a:avLst>
              <a:gd fmla="val 5392891" name="adj1"/>
              <a:gd fmla="val 10798470" name="adj2"/>
            </a:avLst>
          </a:prstGeom>
          <a:noFill/>
          <a:ln>
            <a:noFill/>
          </a:ln>
        </p:spPr>
      </p:sp>
      <p:sp>
        <p:nvSpPr>
          <p:cNvPr id="28" name="Google Shape;28;p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9" name="Google Shape;29;p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30" name="Google Shape;30;p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162" name="Shape 162"/>
        <p:cNvGrpSpPr/>
        <p:nvPr/>
      </p:nvGrpSpPr>
      <p:grpSpPr>
        <a:xfrm>
          <a:off x="0" y="0"/>
          <a:ext cx="0" cy="0"/>
          <a:chOff x="0" y="0"/>
          <a:chExt cx="0" cy="0"/>
        </a:xfrm>
      </p:grpSpPr>
      <p:cxnSp>
        <p:nvCxnSpPr>
          <p:cNvPr id="163" name="Google Shape;163;p21"/>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164" name="Google Shape;164;p2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65" name="Google Shape;165;p2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6" name="Google Shape;166;p21"/>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7" name="Google Shape;167;p21"/>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168" name="Shape 168"/>
        <p:cNvGrpSpPr/>
        <p:nvPr/>
      </p:nvGrpSpPr>
      <p:grpSpPr>
        <a:xfrm>
          <a:off x="0" y="0"/>
          <a:ext cx="0" cy="0"/>
          <a:chOff x="0" y="0"/>
          <a:chExt cx="0" cy="0"/>
        </a:xfrm>
      </p:grpSpPr>
      <p:cxnSp>
        <p:nvCxnSpPr>
          <p:cNvPr id="169" name="Google Shape;169;p22"/>
          <p:cNvCxnSpPr/>
          <p:nvPr/>
        </p:nvCxnSpPr>
        <p:spPr>
          <a:xfrm>
            <a:off x="4114802" y="2448182"/>
            <a:ext cx="0" cy="3200904"/>
          </a:xfrm>
          <a:prstGeom prst="straightConnector1">
            <a:avLst/>
          </a:prstGeom>
          <a:noFill/>
          <a:ln cap="flat" cmpd="sng" w="12700">
            <a:solidFill>
              <a:schemeClr val="accent6"/>
            </a:solidFill>
            <a:prstDash val="solid"/>
            <a:round/>
            <a:headEnd len="sm" w="sm" type="none"/>
            <a:tailEnd len="sm" w="sm" type="none"/>
          </a:ln>
        </p:spPr>
      </p:cxnSp>
      <p:cxnSp>
        <p:nvCxnSpPr>
          <p:cNvPr id="170" name="Google Shape;170;p22"/>
          <p:cNvCxnSpPr/>
          <p:nvPr/>
        </p:nvCxnSpPr>
        <p:spPr>
          <a:xfrm>
            <a:off x="7955974" y="2448902"/>
            <a:ext cx="0" cy="3200904"/>
          </a:xfrm>
          <a:prstGeom prst="straightConnector1">
            <a:avLst/>
          </a:prstGeom>
          <a:noFill/>
          <a:ln cap="flat" cmpd="sng" w="12700">
            <a:solidFill>
              <a:schemeClr val="accent6"/>
            </a:solidFill>
            <a:prstDash val="solid"/>
            <a:round/>
            <a:headEnd len="sm" w="sm" type="none"/>
            <a:tailEnd len="sm" w="sm" type="none"/>
          </a:ln>
        </p:spPr>
      </p:cxnSp>
      <p:sp>
        <p:nvSpPr>
          <p:cNvPr id="171" name="Google Shape;171;p22"/>
          <p:cNvSpPr txBox="1"/>
          <p:nvPr>
            <p:ph idx="1" type="body"/>
          </p:nvPr>
        </p:nvSpPr>
        <p:spPr>
          <a:xfrm>
            <a:off x="10204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2" name="Google Shape;172;p22"/>
          <p:cNvSpPr txBox="1"/>
          <p:nvPr>
            <p:ph idx="2" type="body"/>
          </p:nvPr>
        </p:nvSpPr>
        <p:spPr>
          <a:xfrm>
            <a:off x="4887081"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3" name="Google Shape;173;p22"/>
          <p:cNvSpPr txBox="1"/>
          <p:nvPr>
            <p:ph idx="3" type="body"/>
          </p:nvPr>
        </p:nvSpPr>
        <p:spPr>
          <a:xfrm>
            <a:off x="872837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4" name="Google Shape;174;p2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75" name="Google Shape;175;p22"/>
          <p:cNvSpPr txBox="1"/>
          <p:nvPr>
            <p:ph idx="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6" name="Google Shape;176;p22"/>
          <p:cNvSpPr txBox="1"/>
          <p:nvPr>
            <p:ph idx="5" type="body"/>
          </p:nvPr>
        </p:nvSpPr>
        <p:spPr>
          <a:xfrm>
            <a:off x="609750"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7" name="Google Shape;177;p22"/>
          <p:cNvSpPr txBox="1"/>
          <p:nvPr>
            <p:ph idx="6" type="body"/>
          </p:nvPr>
        </p:nvSpPr>
        <p:spPr>
          <a:xfrm>
            <a:off x="443758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8" name="Google Shape;178;p22"/>
          <p:cNvSpPr txBox="1"/>
          <p:nvPr>
            <p:ph idx="7" type="body"/>
          </p:nvPr>
        </p:nvSpPr>
        <p:spPr>
          <a:xfrm>
            <a:off x="827873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179" name="Shape 179"/>
        <p:cNvGrpSpPr/>
        <p:nvPr/>
      </p:nvGrpSpPr>
      <p:grpSpPr>
        <a:xfrm>
          <a:off x="0" y="0"/>
          <a:ext cx="0" cy="0"/>
          <a:chOff x="0" y="0"/>
          <a:chExt cx="0" cy="0"/>
        </a:xfrm>
      </p:grpSpPr>
      <p:sp>
        <p:nvSpPr>
          <p:cNvPr id="180" name="Google Shape;180;p23"/>
          <p:cNvSpPr/>
          <p:nvPr>
            <p:ph idx="2" type="pic"/>
          </p:nvPr>
        </p:nvSpPr>
        <p:spPr>
          <a:xfrm>
            <a:off x="1823096" y="2574245"/>
            <a:ext cx="1005900" cy="1005900"/>
          </a:xfrm>
          <a:prstGeom prst="rect">
            <a:avLst/>
          </a:prstGeom>
          <a:noFill/>
          <a:ln>
            <a:noFill/>
          </a:ln>
        </p:spPr>
      </p:sp>
      <p:sp>
        <p:nvSpPr>
          <p:cNvPr id="181" name="Google Shape;181;p23"/>
          <p:cNvSpPr/>
          <p:nvPr>
            <p:ph idx="3" type="pic"/>
          </p:nvPr>
        </p:nvSpPr>
        <p:spPr>
          <a:xfrm>
            <a:off x="5593080" y="2574245"/>
            <a:ext cx="1005900" cy="1005900"/>
          </a:xfrm>
          <a:prstGeom prst="rect">
            <a:avLst/>
          </a:prstGeom>
          <a:noFill/>
          <a:ln>
            <a:noFill/>
          </a:ln>
        </p:spPr>
      </p:sp>
      <p:sp>
        <p:nvSpPr>
          <p:cNvPr id="182" name="Google Shape;182;p23"/>
          <p:cNvSpPr/>
          <p:nvPr>
            <p:ph idx="4" type="pic"/>
          </p:nvPr>
        </p:nvSpPr>
        <p:spPr>
          <a:xfrm>
            <a:off x="9222271" y="2574245"/>
            <a:ext cx="1005900" cy="1005900"/>
          </a:xfrm>
          <a:prstGeom prst="rect">
            <a:avLst/>
          </a:prstGeom>
          <a:noFill/>
          <a:ln>
            <a:noFill/>
          </a:ln>
        </p:spPr>
      </p:sp>
      <p:cxnSp>
        <p:nvCxnSpPr>
          <p:cNvPr id="183" name="Google Shape;183;p23"/>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184" name="Google Shape;184;p23"/>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185" name="Google Shape;185;p23"/>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6" name="Google Shape;186;p23"/>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7" name="Google Shape;187;p23"/>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8" name="Google Shape;188;p23"/>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9" name="Google Shape;189;p23"/>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90" name="Google Shape;190;p23"/>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91" name="Google Shape;191;p2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92" name="Google Shape;192;p23"/>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193" name="Shape 193"/>
        <p:cNvGrpSpPr/>
        <p:nvPr/>
      </p:nvGrpSpPr>
      <p:grpSpPr>
        <a:xfrm>
          <a:off x="0" y="0"/>
          <a:ext cx="0" cy="0"/>
          <a:chOff x="0" y="0"/>
          <a:chExt cx="0" cy="0"/>
        </a:xfrm>
      </p:grpSpPr>
      <p:sp>
        <p:nvSpPr>
          <p:cNvPr id="194" name="Google Shape;194;p24"/>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95" name="Google Shape;195;p24"/>
          <p:cNvSpPr/>
          <p:nvPr>
            <p:ph idx="2" type="pic"/>
          </p:nvPr>
        </p:nvSpPr>
        <p:spPr>
          <a:xfrm>
            <a:off x="729761" y="1921550"/>
            <a:ext cx="822960" cy="822960"/>
          </a:xfrm>
          <a:prstGeom prst="rect">
            <a:avLst/>
          </a:prstGeom>
          <a:noFill/>
          <a:ln>
            <a:noFill/>
          </a:ln>
        </p:spPr>
      </p:sp>
      <p:sp>
        <p:nvSpPr>
          <p:cNvPr id="196" name="Google Shape;196;p24"/>
          <p:cNvSpPr/>
          <p:nvPr>
            <p:ph idx="3" type="pic"/>
          </p:nvPr>
        </p:nvSpPr>
        <p:spPr>
          <a:xfrm>
            <a:off x="729761" y="3037769"/>
            <a:ext cx="822960" cy="822960"/>
          </a:xfrm>
          <a:prstGeom prst="rect">
            <a:avLst/>
          </a:prstGeom>
          <a:noFill/>
          <a:ln>
            <a:noFill/>
          </a:ln>
        </p:spPr>
      </p:sp>
      <p:sp>
        <p:nvSpPr>
          <p:cNvPr id="197" name="Google Shape;197;p24"/>
          <p:cNvSpPr/>
          <p:nvPr>
            <p:ph idx="4" type="pic"/>
          </p:nvPr>
        </p:nvSpPr>
        <p:spPr>
          <a:xfrm>
            <a:off x="729761" y="4151979"/>
            <a:ext cx="822960" cy="822960"/>
          </a:xfrm>
          <a:prstGeom prst="rect">
            <a:avLst/>
          </a:prstGeom>
          <a:noFill/>
          <a:ln>
            <a:noFill/>
          </a:ln>
        </p:spPr>
      </p:sp>
      <p:sp>
        <p:nvSpPr>
          <p:cNvPr id="198" name="Google Shape;198;p24"/>
          <p:cNvSpPr/>
          <p:nvPr>
            <p:ph idx="5" type="pic"/>
          </p:nvPr>
        </p:nvSpPr>
        <p:spPr>
          <a:xfrm>
            <a:off x="729761" y="5262171"/>
            <a:ext cx="822960" cy="822960"/>
          </a:xfrm>
          <a:prstGeom prst="rect">
            <a:avLst/>
          </a:prstGeom>
          <a:noFill/>
          <a:ln>
            <a:noFill/>
          </a:ln>
        </p:spPr>
      </p:sp>
      <p:sp>
        <p:nvSpPr>
          <p:cNvPr id="199" name="Google Shape;199;p24"/>
          <p:cNvSpPr txBox="1"/>
          <p:nvPr>
            <p:ph idx="1" type="body"/>
          </p:nvPr>
        </p:nvSpPr>
        <p:spPr>
          <a:xfrm>
            <a:off x="2019578" y="1921550"/>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0" name="Google Shape;200;p24"/>
          <p:cNvSpPr txBox="1"/>
          <p:nvPr>
            <p:ph idx="6" type="body"/>
          </p:nvPr>
        </p:nvSpPr>
        <p:spPr>
          <a:xfrm>
            <a:off x="2019578" y="303776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1" name="Google Shape;201;p24"/>
          <p:cNvSpPr txBox="1"/>
          <p:nvPr>
            <p:ph idx="7" type="body"/>
          </p:nvPr>
        </p:nvSpPr>
        <p:spPr>
          <a:xfrm>
            <a:off x="2019578" y="415197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2" name="Google Shape;202;p24"/>
          <p:cNvSpPr txBox="1"/>
          <p:nvPr>
            <p:ph idx="8" type="body"/>
          </p:nvPr>
        </p:nvSpPr>
        <p:spPr>
          <a:xfrm>
            <a:off x="2019578" y="5262171"/>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3" name="Google Shape;203;p24"/>
          <p:cNvSpPr/>
          <p:nvPr>
            <p:ph idx="9" type="pic"/>
          </p:nvPr>
        </p:nvSpPr>
        <p:spPr>
          <a:xfrm flipH="1">
            <a:off x="6458875" y="416100"/>
            <a:ext cx="5733300" cy="6025800"/>
          </a:xfrm>
          <a:prstGeom prst="flowChartDelay">
            <a:avLst/>
          </a:prstGeom>
          <a:noFill/>
          <a:ln>
            <a:noFill/>
          </a:ln>
        </p:spPr>
      </p:sp>
      <p:sp>
        <p:nvSpPr>
          <p:cNvPr id="204" name="Google Shape;204;p2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205" name="Shape 205"/>
        <p:cNvGrpSpPr/>
        <p:nvPr/>
      </p:nvGrpSpPr>
      <p:grpSpPr>
        <a:xfrm>
          <a:off x="0" y="0"/>
          <a:ext cx="0" cy="0"/>
          <a:chOff x="0" y="0"/>
          <a:chExt cx="0" cy="0"/>
        </a:xfrm>
      </p:grpSpPr>
      <p:sp>
        <p:nvSpPr>
          <p:cNvPr id="206" name="Google Shape;206;p25"/>
          <p:cNvSpPr/>
          <p:nvPr>
            <p:ph idx="2" type="pic"/>
          </p:nvPr>
        </p:nvSpPr>
        <p:spPr>
          <a:xfrm>
            <a:off x="0" y="416100"/>
            <a:ext cx="5733300" cy="6025800"/>
          </a:xfrm>
          <a:prstGeom prst="flowChartDelay">
            <a:avLst/>
          </a:prstGeom>
          <a:noFill/>
          <a:ln>
            <a:noFill/>
          </a:ln>
        </p:spPr>
      </p:sp>
      <p:sp>
        <p:nvSpPr>
          <p:cNvPr id="207" name="Google Shape;207;p25"/>
          <p:cNvSpPr txBox="1"/>
          <p:nvPr>
            <p:ph type="title"/>
          </p:nvPr>
        </p:nvSpPr>
        <p:spPr>
          <a:xfrm>
            <a:off x="6096000" y="65925"/>
            <a:ext cx="5467109"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08" name="Google Shape;208;p25"/>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09" name="Google Shape;209;p25"/>
          <p:cNvSpPr txBox="1"/>
          <p:nvPr>
            <p:ph idx="3" type="body"/>
          </p:nvPr>
        </p:nvSpPr>
        <p:spPr>
          <a:xfrm>
            <a:off x="6096000" y="2385825"/>
            <a:ext cx="5262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210" name="Shape 210"/>
        <p:cNvGrpSpPr/>
        <p:nvPr/>
      </p:nvGrpSpPr>
      <p:grpSpPr>
        <a:xfrm>
          <a:off x="0" y="0"/>
          <a:ext cx="0" cy="0"/>
          <a:chOff x="0" y="0"/>
          <a:chExt cx="0" cy="0"/>
        </a:xfrm>
      </p:grpSpPr>
      <p:sp>
        <p:nvSpPr>
          <p:cNvPr id="211" name="Google Shape;211;p26"/>
          <p:cNvSpPr/>
          <p:nvPr/>
        </p:nvSpPr>
        <p:spPr>
          <a:xfrm>
            <a:off x="4953964" y="1855357"/>
            <a:ext cx="6971817" cy="6971817"/>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2" name="Google Shape;212;p26"/>
          <p:cNvSpPr/>
          <p:nvPr/>
        </p:nvSpPr>
        <p:spPr>
          <a:xfrm rot="10800000">
            <a:off x="7287658" y="-641910"/>
            <a:ext cx="6971817" cy="6971817"/>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3" name="Google Shape;213;p26"/>
          <p:cNvSpPr txBox="1"/>
          <p:nvPr>
            <p:ph idx="1" type="body"/>
          </p:nvPr>
        </p:nvSpPr>
        <p:spPr>
          <a:xfrm>
            <a:off x="7974958" y="2963119"/>
            <a:ext cx="2743200" cy="2196306"/>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214" name="Google Shape;214;p2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15" name="Google Shape;215;p26"/>
          <p:cNvSpPr txBox="1"/>
          <p:nvPr>
            <p:ph idx="2"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16" name="Google Shape;216;p26"/>
          <p:cNvSpPr txBox="1"/>
          <p:nvPr>
            <p:ph idx="3" type="body"/>
          </p:nvPr>
        </p:nvSpPr>
        <p:spPr>
          <a:xfrm>
            <a:off x="609750" y="2385825"/>
            <a:ext cx="63132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217" name="Shape 217"/>
        <p:cNvGrpSpPr/>
        <p:nvPr/>
      </p:nvGrpSpPr>
      <p:grpSpPr>
        <a:xfrm>
          <a:off x="0" y="0"/>
          <a:ext cx="0" cy="0"/>
          <a:chOff x="0" y="0"/>
          <a:chExt cx="0" cy="0"/>
        </a:xfrm>
      </p:grpSpPr>
      <p:sp>
        <p:nvSpPr>
          <p:cNvPr id="218" name="Google Shape;218;p27"/>
          <p:cNvSpPr/>
          <p:nvPr/>
        </p:nvSpPr>
        <p:spPr>
          <a:xfrm>
            <a:off x="5109730"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1"/>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219" name="Google Shape;219;p27"/>
          <p:cNvSpPr/>
          <p:nvPr/>
        </p:nvSpPr>
        <p:spPr>
          <a:xfrm>
            <a:off x="2370667"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220" name="Google Shape;220;p27"/>
          <p:cNvSpPr txBox="1"/>
          <p:nvPr>
            <p:ph idx="1" type="body"/>
          </p:nvPr>
        </p:nvSpPr>
        <p:spPr>
          <a:xfrm>
            <a:off x="2539999"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1" name="Google Shape;221;p27"/>
          <p:cNvSpPr txBox="1"/>
          <p:nvPr>
            <p:ph idx="2" type="body"/>
          </p:nvPr>
        </p:nvSpPr>
        <p:spPr>
          <a:xfrm>
            <a:off x="6829776"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2" name="Google Shape;222;p2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23" name="Google Shape;223;p27"/>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224" name="Shape 224"/>
        <p:cNvGrpSpPr/>
        <p:nvPr/>
      </p:nvGrpSpPr>
      <p:grpSpPr>
        <a:xfrm>
          <a:off x="0" y="0"/>
          <a:ext cx="0" cy="0"/>
          <a:chOff x="0" y="0"/>
          <a:chExt cx="0" cy="0"/>
        </a:xfrm>
      </p:grpSpPr>
      <p:sp>
        <p:nvSpPr>
          <p:cNvPr id="225" name="Google Shape;225;p28"/>
          <p:cNvSpPr/>
          <p:nvPr>
            <p:ph idx="2" type="pic"/>
          </p:nvPr>
        </p:nvSpPr>
        <p:spPr>
          <a:xfrm>
            <a:off x="628891" y="1672660"/>
            <a:ext cx="2543598" cy="2297456"/>
          </a:xfrm>
          <a:prstGeom prst="rect">
            <a:avLst/>
          </a:prstGeom>
          <a:noFill/>
          <a:ln>
            <a:noFill/>
          </a:ln>
        </p:spPr>
      </p:sp>
      <p:sp>
        <p:nvSpPr>
          <p:cNvPr id="226" name="Google Shape;226;p28"/>
          <p:cNvSpPr/>
          <p:nvPr>
            <p:ph idx="3" type="pic"/>
          </p:nvPr>
        </p:nvSpPr>
        <p:spPr>
          <a:xfrm>
            <a:off x="3302977" y="1672660"/>
            <a:ext cx="2543598" cy="2297456"/>
          </a:xfrm>
          <a:prstGeom prst="rect">
            <a:avLst/>
          </a:prstGeom>
          <a:noFill/>
          <a:ln>
            <a:noFill/>
          </a:ln>
        </p:spPr>
      </p:sp>
      <p:sp>
        <p:nvSpPr>
          <p:cNvPr id="227" name="Google Shape;227;p28"/>
          <p:cNvSpPr/>
          <p:nvPr>
            <p:ph idx="4" type="pic"/>
          </p:nvPr>
        </p:nvSpPr>
        <p:spPr>
          <a:xfrm>
            <a:off x="628891" y="4080194"/>
            <a:ext cx="2543598" cy="2297456"/>
          </a:xfrm>
          <a:prstGeom prst="rect">
            <a:avLst/>
          </a:prstGeom>
          <a:noFill/>
          <a:ln>
            <a:noFill/>
          </a:ln>
        </p:spPr>
      </p:sp>
      <p:sp>
        <p:nvSpPr>
          <p:cNvPr id="228" name="Google Shape;228;p28"/>
          <p:cNvSpPr/>
          <p:nvPr>
            <p:ph idx="5" type="pic"/>
          </p:nvPr>
        </p:nvSpPr>
        <p:spPr>
          <a:xfrm>
            <a:off x="3302977" y="4080194"/>
            <a:ext cx="2543598" cy="2297456"/>
          </a:xfrm>
          <a:prstGeom prst="rect">
            <a:avLst/>
          </a:prstGeom>
          <a:noFill/>
          <a:ln>
            <a:noFill/>
          </a:ln>
        </p:spPr>
      </p:sp>
      <p:sp>
        <p:nvSpPr>
          <p:cNvPr id="229" name="Google Shape;229;p2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30" name="Google Shape;230;p28"/>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31" name="Google Shape;231;p28"/>
          <p:cNvSpPr txBox="1"/>
          <p:nvPr>
            <p:ph idx="6" type="body"/>
          </p:nvPr>
        </p:nvSpPr>
        <p:spPr>
          <a:xfrm>
            <a:off x="61087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232" name="Shape 232"/>
        <p:cNvGrpSpPr/>
        <p:nvPr/>
      </p:nvGrpSpPr>
      <p:grpSpPr>
        <a:xfrm>
          <a:off x="0" y="0"/>
          <a:ext cx="0" cy="0"/>
          <a:chOff x="0" y="0"/>
          <a:chExt cx="0" cy="0"/>
        </a:xfrm>
      </p:grpSpPr>
      <p:sp>
        <p:nvSpPr>
          <p:cNvPr id="233" name="Google Shape;233;p29"/>
          <p:cNvSpPr/>
          <p:nvPr>
            <p:ph idx="2" type="chart"/>
          </p:nvPr>
        </p:nvSpPr>
        <p:spPr>
          <a:xfrm>
            <a:off x="5920502" y="2353895"/>
            <a:ext cx="5683594" cy="3743107"/>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34" name="Google Shape;234;p29"/>
          <p:cNvSpPr txBox="1"/>
          <p:nvPr>
            <p:ph idx="1" type="body"/>
          </p:nvPr>
        </p:nvSpPr>
        <p:spPr>
          <a:xfrm>
            <a:off x="1233693" y="305794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5" name="Google Shape;235;p29"/>
          <p:cNvSpPr txBox="1"/>
          <p:nvPr>
            <p:ph idx="3" type="body"/>
          </p:nvPr>
        </p:nvSpPr>
        <p:spPr>
          <a:xfrm>
            <a:off x="1228229" y="264895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6" name="Google Shape;236;p29"/>
          <p:cNvSpPr txBox="1"/>
          <p:nvPr>
            <p:ph idx="4" type="body"/>
          </p:nvPr>
        </p:nvSpPr>
        <p:spPr>
          <a:xfrm>
            <a:off x="1228229" y="400359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7" name="Google Shape;237;p29"/>
          <p:cNvSpPr txBox="1"/>
          <p:nvPr>
            <p:ph idx="5" type="body"/>
          </p:nvPr>
        </p:nvSpPr>
        <p:spPr>
          <a:xfrm>
            <a:off x="1222765" y="359460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8" name="Google Shape;238;p29"/>
          <p:cNvSpPr txBox="1"/>
          <p:nvPr>
            <p:ph idx="6" type="body"/>
          </p:nvPr>
        </p:nvSpPr>
        <p:spPr>
          <a:xfrm>
            <a:off x="1244367" y="497673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9" name="Google Shape;239;p29"/>
          <p:cNvSpPr txBox="1"/>
          <p:nvPr>
            <p:ph idx="7" type="body"/>
          </p:nvPr>
        </p:nvSpPr>
        <p:spPr>
          <a:xfrm>
            <a:off x="1238903" y="456774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40" name="Google Shape;240;p29"/>
          <p:cNvSpPr/>
          <p:nvPr>
            <p:ph idx="8" type="pic"/>
          </p:nvPr>
        </p:nvSpPr>
        <p:spPr>
          <a:xfrm>
            <a:off x="616639" y="2669177"/>
            <a:ext cx="365700" cy="365700"/>
          </a:xfrm>
          <a:prstGeom prst="rect">
            <a:avLst/>
          </a:prstGeom>
          <a:noFill/>
          <a:ln>
            <a:noFill/>
          </a:ln>
        </p:spPr>
      </p:sp>
      <p:sp>
        <p:nvSpPr>
          <p:cNvPr id="241" name="Google Shape;241;p29"/>
          <p:cNvSpPr/>
          <p:nvPr>
            <p:ph idx="9" type="pic"/>
          </p:nvPr>
        </p:nvSpPr>
        <p:spPr>
          <a:xfrm>
            <a:off x="616639" y="3583577"/>
            <a:ext cx="365700" cy="365700"/>
          </a:xfrm>
          <a:prstGeom prst="rect">
            <a:avLst/>
          </a:prstGeom>
          <a:noFill/>
          <a:ln>
            <a:noFill/>
          </a:ln>
        </p:spPr>
      </p:sp>
      <p:sp>
        <p:nvSpPr>
          <p:cNvPr id="242" name="Google Shape;242;p29"/>
          <p:cNvSpPr/>
          <p:nvPr>
            <p:ph idx="13" type="pic"/>
          </p:nvPr>
        </p:nvSpPr>
        <p:spPr>
          <a:xfrm>
            <a:off x="616639" y="4565710"/>
            <a:ext cx="365700" cy="365700"/>
          </a:xfrm>
          <a:prstGeom prst="rect">
            <a:avLst/>
          </a:prstGeom>
          <a:noFill/>
          <a:ln>
            <a:noFill/>
          </a:ln>
        </p:spPr>
      </p:sp>
      <p:sp>
        <p:nvSpPr>
          <p:cNvPr id="243" name="Google Shape;243;p2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44" name="Google Shape;244;p29"/>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245" name="Shape 245"/>
        <p:cNvGrpSpPr/>
        <p:nvPr/>
      </p:nvGrpSpPr>
      <p:grpSpPr>
        <a:xfrm>
          <a:off x="0" y="0"/>
          <a:ext cx="0" cy="0"/>
          <a:chOff x="0" y="0"/>
          <a:chExt cx="0" cy="0"/>
        </a:xfrm>
      </p:grpSpPr>
      <p:sp>
        <p:nvSpPr>
          <p:cNvPr id="246" name="Google Shape;246;p30"/>
          <p:cNvSpPr/>
          <p:nvPr/>
        </p:nvSpPr>
        <p:spPr>
          <a:xfrm>
            <a:off x="6463894" y="3715473"/>
            <a:ext cx="2784278" cy="2476983"/>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47" name="Google Shape;247;p30"/>
          <p:cNvSpPr txBox="1"/>
          <p:nvPr/>
        </p:nvSpPr>
        <p:spPr>
          <a:xfrm>
            <a:off x="6736467" y="3945480"/>
            <a:ext cx="1993335"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48" name="Google Shape;248;p30"/>
          <p:cNvSpPr txBox="1"/>
          <p:nvPr/>
        </p:nvSpPr>
        <p:spPr>
          <a:xfrm>
            <a:off x="6736467" y="4785000"/>
            <a:ext cx="1993335"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249" name="Google Shape;249;p30"/>
          <p:cNvSpPr/>
          <p:nvPr/>
        </p:nvSpPr>
        <p:spPr>
          <a:xfrm>
            <a:off x="8729802" y="3930649"/>
            <a:ext cx="2458569" cy="2007163"/>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50" name="Google Shape;250;p30"/>
          <p:cNvSpPr txBox="1"/>
          <p:nvPr/>
        </p:nvSpPr>
        <p:spPr>
          <a:xfrm>
            <a:off x="9084512" y="3945480"/>
            <a:ext cx="2144591"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1" name="Google Shape;251;p30"/>
          <p:cNvSpPr txBox="1"/>
          <p:nvPr/>
        </p:nvSpPr>
        <p:spPr>
          <a:xfrm>
            <a:off x="9084512" y="4785000"/>
            <a:ext cx="2144591"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2" name="Google Shape;252;p30"/>
          <p:cNvSpPr/>
          <p:nvPr>
            <p:ph idx="2" type="chart"/>
          </p:nvPr>
        </p:nvSpPr>
        <p:spPr>
          <a:xfrm>
            <a:off x="616639" y="2353895"/>
            <a:ext cx="5536935" cy="3676389"/>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53" name="Google Shape;253;p3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54" name="Google Shape;254;p3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55" name="Google Shape;255;p30"/>
          <p:cNvSpPr txBox="1"/>
          <p:nvPr>
            <p:ph idx="3" type="body"/>
          </p:nvPr>
        </p:nvSpPr>
        <p:spPr>
          <a:xfrm>
            <a:off x="62353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31" name="Shape 31"/>
        <p:cNvGrpSpPr/>
        <p:nvPr/>
      </p:nvGrpSpPr>
      <p:grpSpPr>
        <a:xfrm>
          <a:off x="0" y="0"/>
          <a:ext cx="0" cy="0"/>
          <a:chOff x="0" y="0"/>
          <a:chExt cx="0" cy="0"/>
        </a:xfrm>
      </p:grpSpPr>
      <p:sp>
        <p:nvSpPr>
          <p:cNvPr id="32" name="Google Shape;32;p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3" name="Google Shape;33;p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4" name="Google Shape;34;p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5" name="Google Shape;35;p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 name="Google Shape;36;p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256" name="Shape 256"/>
        <p:cNvGrpSpPr/>
        <p:nvPr/>
      </p:nvGrpSpPr>
      <p:grpSpPr>
        <a:xfrm>
          <a:off x="0" y="0"/>
          <a:ext cx="0" cy="0"/>
          <a:chOff x="0" y="0"/>
          <a:chExt cx="0" cy="0"/>
        </a:xfrm>
      </p:grpSpPr>
      <p:sp>
        <p:nvSpPr>
          <p:cNvPr id="257" name="Google Shape;257;p31"/>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8" name="Google Shape;258;p31"/>
          <p:cNvSpPr/>
          <p:nvPr/>
        </p:nvSpPr>
        <p:spPr>
          <a:xfrm flipH="1">
            <a:off x="5395093" y="129651"/>
            <a:ext cx="6240694" cy="6240694"/>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259" name="Google Shape;259;p31"/>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260" name="Google Shape;260;p31"/>
          <p:cNvSpPr/>
          <p:nvPr>
            <p:ph idx="2" type="pic"/>
          </p:nvPr>
        </p:nvSpPr>
        <p:spPr>
          <a:xfrm>
            <a:off x="8095047" y="1257696"/>
            <a:ext cx="2124300" cy="4571400"/>
          </a:xfrm>
          <a:prstGeom prst="roundRect">
            <a:avLst>
              <a:gd fmla="val 10302" name="adj"/>
            </a:avLst>
          </a:prstGeom>
          <a:solidFill>
            <a:schemeClr val="lt2"/>
          </a:solidFill>
          <a:ln>
            <a:noFill/>
          </a:ln>
        </p:spPr>
      </p:sp>
      <p:sp>
        <p:nvSpPr>
          <p:cNvPr id="261" name="Google Shape;261;p3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62" name="Google Shape;262;p3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63" name="Google Shape;263;p31"/>
          <p:cNvSpPr txBox="1"/>
          <p:nvPr>
            <p:ph idx="3" type="body"/>
          </p:nvPr>
        </p:nvSpPr>
        <p:spPr>
          <a:xfrm>
            <a:off x="609750" y="2385825"/>
            <a:ext cx="5757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264" name="Shape 264"/>
        <p:cNvGrpSpPr/>
        <p:nvPr/>
      </p:nvGrpSpPr>
      <p:grpSpPr>
        <a:xfrm>
          <a:off x="0" y="0"/>
          <a:ext cx="0" cy="0"/>
          <a:chOff x="0" y="0"/>
          <a:chExt cx="0" cy="0"/>
        </a:xfrm>
      </p:grpSpPr>
      <p:sp>
        <p:nvSpPr>
          <p:cNvPr id="265" name="Google Shape;265;p32"/>
          <p:cNvSpPr/>
          <p:nvPr/>
        </p:nvSpPr>
        <p:spPr>
          <a:xfrm>
            <a:off x="8833266" y="6569215"/>
            <a:ext cx="2602378" cy="158963"/>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266" name="Google Shape;266;p32"/>
          <p:cNvSpPr/>
          <p:nvPr/>
        </p:nvSpPr>
        <p:spPr>
          <a:xfrm>
            <a:off x="3505516" y="4154626"/>
            <a:ext cx="5406747" cy="5406747"/>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267" name="Google Shape;267;p32"/>
          <p:cNvSpPr/>
          <p:nvPr/>
        </p:nvSpPr>
        <p:spPr>
          <a:xfrm>
            <a:off x="3236290" y="3996266"/>
            <a:ext cx="5286506" cy="5286506"/>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268" name="Google Shape;268;p32"/>
          <p:cNvPicPr preferRelativeResize="0"/>
          <p:nvPr/>
        </p:nvPicPr>
        <p:blipFill rotWithShape="1">
          <a:blip r:embed="rId2">
            <a:alphaModFix/>
          </a:blip>
          <a:srcRect b="-249" l="0" r="0" t="0"/>
          <a:stretch/>
        </p:blipFill>
        <p:spPr>
          <a:xfrm>
            <a:off x="5021207" y="1876700"/>
            <a:ext cx="2321701" cy="4664523"/>
          </a:xfrm>
          <a:prstGeom prst="rect">
            <a:avLst/>
          </a:prstGeom>
          <a:noFill/>
          <a:ln>
            <a:noFill/>
          </a:ln>
        </p:spPr>
      </p:pic>
      <p:sp>
        <p:nvSpPr>
          <p:cNvPr id="269" name="Google Shape;269;p32"/>
          <p:cNvSpPr/>
          <p:nvPr>
            <p:ph idx="2" type="pic"/>
          </p:nvPr>
        </p:nvSpPr>
        <p:spPr>
          <a:xfrm>
            <a:off x="5146901" y="1993899"/>
            <a:ext cx="2048226" cy="4379191"/>
          </a:xfrm>
          <a:prstGeom prst="rect">
            <a:avLst/>
          </a:prstGeom>
          <a:noFill/>
          <a:ln>
            <a:noFill/>
          </a:ln>
        </p:spPr>
      </p:sp>
      <p:sp>
        <p:nvSpPr>
          <p:cNvPr id="270" name="Google Shape;270;p32"/>
          <p:cNvSpPr txBox="1"/>
          <p:nvPr>
            <p:ph idx="1" type="body"/>
          </p:nvPr>
        </p:nvSpPr>
        <p:spPr>
          <a:xfrm>
            <a:off x="8833267" y="2447367"/>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1" name="Google Shape;271;p32"/>
          <p:cNvSpPr txBox="1"/>
          <p:nvPr>
            <p:ph idx="3" type="body"/>
          </p:nvPr>
        </p:nvSpPr>
        <p:spPr>
          <a:xfrm>
            <a:off x="8833267" y="379848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2" name="Google Shape;272;p32"/>
          <p:cNvSpPr txBox="1"/>
          <p:nvPr>
            <p:ph idx="4" type="body"/>
          </p:nvPr>
        </p:nvSpPr>
        <p:spPr>
          <a:xfrm>
            <a:off x="8833266" y="511716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3" name="Google Shape;273;p32"/>
          <p:cNvSpPr/>
          <p:nvPr>
            <p:ph idx="5" type="pic"/>
          </p:nvPr>
        </p:nvSpPr>
        <p:spPr>
          <a:xfrm>
            <a:off x="8146954" y="2518389"/>
            <a:ext cx="365700" cy="365700"/>
          </a:xfrm>
          <a:prstGeom prst="rect">
            <a:avLst/>
          </a:prstGeom>
          <a:noFill/>
          <a:ln>
            <a:noFill/>
          </a:ln>
        </p:spPr>
      </p:sp>
      <p:sp>
        <p:nvSpPr>
          <p:cNvPr id="274" name="Google Shape;274;p32"/>
          <p:cNvSpPr/>
          <p:nvPr>
            <p:ph idx="6" type="pic"/>
          </p:nvPr>
        </p:nvSpPr>
        <p:spPr>
          <a:xfrm>
            <a:off x="8146954" y="3860390"/>
            <a:ext cx="365700" cy="365700"/>
          </a:xfrm>
          <a:prstGeom prst="rect">
            <a:avLst/>
          </a:prstGeom>
          <a:noFill/>
          <a:ln>
            <a:noFill/>
          </a:ln>
        </p:spPr>
      </p:sp>
      <p:sp>
        <p:nvSpPr>
          <p:cNvPr id="275" name="Google Shape;275;p32"/>
          <p:cNvSpPr/>
          <p:nvPr>
            <p:ph idx="7" type="pic"/>
          </p:nvPr>
        </p:nvSpPr>
        <p:spPr>
          <a:xfrm>
            <a:off x="8146954" y="5179070"/>
            <a:ext cx="365700" cy="365700"/>
          </a:xfrm>
          <a:prstGeom prst="rect">
            <a:avLst/>
          </a:prstGeom>
          <a:noFill/>
          <a:ln>
            <a:noFill/>
          </a:ln>
        </p:spPr>
      </p:sp>
      <p:sp>
        <p:nvSpPr>
          <p:cNvPr id="276" name="Google Shape;276;p3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77" name="Google Shape;277;p32"/>
          <p:cNvSpPr txBox="1"/>
          <p:nvPr>
            <p:ph idx="8"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78" name="Google Shape;278;p32"/>
          <p:cNvSpPr txBox="1"/>
          <p:nvPr>
            <p:ph idx="9"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279" name="Shape 279"/>
        <p:cNvGrpSpPr/>
        <p:nvPr/>
      </p:nvGrpSpPr>
      <p:grpSpPr>
        <a:xfrm>
          <a:off x="0" y="0"/>
          <a:ext cx="0" cy="0"/>
          <a:chOff x="0" y="0"/>
          <a:chExt cx="0" cy="0"/>
        </a:xfrm>
      </p:grpSpPr>
      <p:sp>
        <p:nvSpPr>
          <p:cNvPr id="280" name="Google Shape;280;p33"/>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1" name="Google Shape;281;p33"/>
          <p:cNvSpPr/>
          <p:nvPr/>
        </p:nvSpPr>
        <p:spPr>
          <a:xfrm>
            <a:off x="2236262" y="3835806"/>
            <a:ext cx="777583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2" name="Google Shape;282;p33"/>
          <p:cNvSpPr txBox="1"/>
          <p:nvPr>
            <p:ph idx="1"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3" name="Google Shape;283;p33"/>
          <p:cNvSpPr txBox="1"/>
          <p:nvPr>
            <p:ph idx="2" type="body"/>
          </p:nvPr>
        </p:nvSpPr>
        <p:spPr>
          <a:xfrm>
            <a:off x="5105106"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284" name="Google Shape;284;p33"/>
          <p:cNvSpPr txBox="1"/>
          <p:nvPr>
            <p:ph idx="3" type="body"/>
          </p:nvPr>
        </p:nvSpPr>
        <p:spPr>
          <a:xfrm>
            <a:off x="7879079"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5" name="Google Shape;285;p33"/>
          <p:cNvSpPr txBox="1"/>
          <p:nvPr>
            <p:ph idx="4" type="body"/>
          </p:nvPr>
        </p:nvSpPr>
        <p:spPr>
          <a:xfrm>
            <a:off x="2916218"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286" name="Google Shape;286;p33"/>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7" name="Google Shape;287;p33"/>
          <p:cNvSpPr txBox="1"/>
          <p:nvPr>
            <p:ph idx="5"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88" name="Google Shape;288;p33"/>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9" name="Google Shape;289;p33"/>
          <p:cNvSpPr txBox="1"/>
          <p:nvPr>
            <p:ph idx="6" type="body"/>
          </p:nvPr>
        </p:nvSpPr>
        <p:spPr>
          <a:xfrm>
            <a:off x="5763590"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0" name="Google Shape;290;p3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91" name="Google Shape;291;p33"/>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292" name="Shape 292"/>
        <p:cNvGrpSpPr/>
        <p:nvPr/>
      </p:nvGrpSpPr>
      <p:grpSpPr>
        <a:xfrm>
          <a:off x="0" y="0"/>
          <a:ext cx="0" cy="0"/>
          <a:chOff x="0" y="0"/>
          <a:chExt cx="0" cy="0"/>
        </a:xfrm>
      </p:grpSpPr>
      <p:sp>
        <p:nvSpPr>
          <p:cNvPr id="293" name="Google Shape;293;p34"/>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4" name="Google Shape;294;p34"/>
          <p:cNvSpPr/>
          <p:nvPr/>
        </p:nvSpPr>
        <p:spPr>
          <a:xfrm>
            <a:off x="1423686" y="3835806"/>
            <a:ext cx="936391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5" name="Google Shape;295;p34"/>
          <p:cNvSpPr txBox="1"/>
          <p:nvPr>
            <p:ph idx="1" type="body"/>
          </p:nvPr>
        </p:nvSpPr>
        <p:spPr>
          <a:xfrm>
            <a:off x="1529084"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6" name="Google Shape;296;p34"/>
          <p:cNvSpPr txBox="1"/>
          <p:nvPr>
            <p:ph idx="2" type="body"/>
          </p:nvPr>
        </p:nvSpPr>
        <p:spPr>
          <a:xfrm>
            <a:off x="4013309"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7" name="Google Shape;297;p34"/>
          <p:cNvSpPr txBox="1"/>
          <p:nvPr>
            <p:ph idx="3" type="body"/>
          </p:nvPr>
        </p:nvSpPr>
        <p:spPr>
          <a:xfrm>
            <a:off x="6383364"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8" name="Google Shape;298;p34"/>
          <p:cNvSpPr txBox="1"/>
          <p:nvPr>
            <p:ph idx="4" type="body"/>
          </p:nvPr>
        </p:nvSpPr>
        <p:spPr>
          <a:xfrm>
            <a:off x="1972945"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9" name="Google Shape;299;p34"/>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0" name="Google Shape;300;p34"/>
          <p:cNvSpPr txBox="1"/>
          <p:nvPr>
            <p:ph idx="5" type="body"/>
          </p:nvPr>
        </p:nvSpPr>
        <p:spPr>
          <a:xfrm>
            <a:off x="7126821"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1" name="Google Shape;301;p34"/>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2" name="Google Shape;302;p34"/>
          <p:cNvSpPr txBox="1"/>
          <p:nvPr>
            <p:ph idx="6" type="body"/>
          </p:nvPr>
        </p:nvSpPr>
        <p:spPr>
          <a:xfrm>
            <a:off x="4671793"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3" name="Google Shape;303;p34"/>
          <p:cNvSpPr txBox="1"/>
          <p:nvPr>
            <p:ph idx="7" type="body"/>
          </p:nvPr>
        </p:nvSpPr>
        <p:spPr>
          <a:xfrm>
            <a:off x="8730267"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04" name="Google Shape;304;p34"/>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5" name="Google Shape;305;p34"/>
          <p:cNvSpPr txBox="1"/>
          <p:nvPr>
            <p:ph idx="8" type="body"/>
          </p:nvPr>
        </p:nvSpPr>
        <p:spPr>
          <a:xfrm>
            <a:off x="9388751"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6" name="Google Shape;306;p3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07" name="Google Shape;307;p34"/>
          <p:cNvSpPr txBox="1"/>
          <p:nvPr>
            <p:ph idx="9"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308" name="Shape 308"/>
        <p:cNvGrpSpPr/>
        <p:nvPr/>
      </p:nvGrpSpPr>
      <p:grpSpPr>
        <a:xfrm>
          <a:off x="0" y="0"/>
          <a:ext cx="0" cy="0"/>
          <a:chOff x="0" y="0"/>
          <a:chExt cx="0" cy="0"/>
        </a:xfrm>
      </p:grpSpPr>
      <p:sp>
        <p:nvSpPr>
          <p:cNvPr id="309" name="Google Shape;309;p35"/>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0" name="Google Shape;310;p35"/>
          <p:cNvSpPr/>
          <p:nvPr/>
        </p:nvSpPr>
        <p:spPr>
          <a:xfrm>
            <a:off x="810228" y="3835806"/>
            <a:ext cx="1063814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1" name="Google Shape;311;p35"/>
          <p:cNvSpPr txBox="1"/>
          <p:nvPr>
            <p:ph idx="1" type="body"/>
          </p:nvPr>
        </p:nvSpPr>
        <p:spPr>
          <a:xfrm>
            <a:off x="810228"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312" name="Google Shape;312;p35"/>
          <p:cNvSpPr txBox="1"/>
          <p:nvPr>
            <p:ph idx="2" type="body"/>
          </p:nvPr>
        </p:nvSpPr>
        <p:spPr>
          <a:xfrm>
            <a:off x="3000855"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3" name="Google Shape;313;p35"/>
          <p:cNvSpPr txBox="1"/>
          <p:nvPr>
            <p:ph idx="3" type="body"/>
          </p:nvPr>
        </p:nvSpPr>
        <p:spPr>
          <a:xfrm>
            <a:off x="512790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4" name="Google Shape;314;p35"/>
          <p:cNvSpPr txBox="1"/>
          <p:nvPr>
            <p:ph idx="4" type="body"/>
          </p:nvPr>
        </p:nvSpPr>
        <p:spPr>
          <a:xfrm>
            <a:off x="1254089"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5" name="Google Shape;315;p35"/>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6" name="Google Shape;316;p35"/>
          <p:cNvSpPr txBox="1"/>
          <p:nvPr>
            <p:ph idx="5" type="body"/>
          </p:nvPr>
        </p:nvSpPr>
        <p:spPr>
          <a:xfrm>
            <a:off x="587135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7" name="Google Shape;317;p35"/>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8" name="Google Shape;318;p35"/>
          <p:cNvSpPr txBox="1"/>
          <p:nvPr>
            <p:ph idx="6" type="body"/>
          </p:nvPr>
        </p:nvSpPr>
        <p:spPr>
          <a:xfrm>
            <a:off x="3659339"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9" name="Google Shape;319;p35"/>
          <p:cNvSpPr txBox="1"/>
          <p:nvPr>
            <p:ph idx="7" type="body"/>
          </p:nvPr>
        </p:nvSpPr>
        <p:spPr>
          <a:xfrm>
            <a:off x="7318900"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0" name="Google Shape;320;p35"/>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1" name="Google Shape;321;p35"/>
          <p:cNvSpPr txBox="1"/>
          <p:nvPr>
            <p:ph idx="8" type="body"/>
          </p:nvPr>
        </p:nvSpPr>
        <p:spPr>
          <a:xfrm>
            <a:off x="7977384"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2" name="Google Shape;322;p35"/>
          <p:cNvSpPr txBox="1"/>
          <p:nvPr>
            <p:ph idx="9" type="body"/>
          </p:nvPr>
        </p:nvSpPr>
        <p:spPr>
          <a:xfrm>
            <a:off x="942211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3" name="Google Shape;323;p35"/>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4" name="Google Shape;324;p35"/>
          <p:cNvSpPr txBox="1"/>
          <p:nvPr>
            <p:ph idx="13" type="body"/>
          </p:nvPr>
        </p:nvSpPr>
        <p:spPr>
          <a:xfrm>
            <a:off x="1016556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5" name="Google Shape;325;p3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26" name="Google Shape;326;p35"/>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327" name="Shape 327"/>
        <p:cNvGrpSpPr/>
        <p:nvPr/>
      </p:nvGrpSpPr>
      <p:grpSpPr>
        <a:xfrm>
          <a:off x="0" y="0"/>
          <a:ext cx="0" cy="0"/>
          <a:chOff x="0" y="0"/>
          <a:chExt cx="0" cy="0"/>
        </a:xfrm>
      </p:grpSpPr>
      <p:sp>
        <p:nvSpPr>
          <p:cNvPr id="328" name="Google Shape;328;p36"/>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329" name="Google Shape;329;p36"/>
          <p:cNvSpPr/>
          <p:nvPr/>
        </p:nvSpPr>
        <p:spPr>
          <a:xfrm>
            <a:off x="6176747" y="2859755"/>
            <a:ext cx="5111750" cy="286695"/>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0" name="Google Shape;330;p36"/>
          <p:cNvSpPr/>
          <p:nvPr/>
        </p:nvSpPr>
        <p:spPr>
          <a:xfrm>
            <a:off x="6176747" y="2859755"/>
            <a:ext cx="3854450" cy="286695"/>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1" name="Google Shape;331;p36"/>
          <p:cNvSpPr/>
          <p:nvPr/>
        </p:nvSpPr>
        <p:spPr>
          <a:xfrm>
            <a:off x="6203950" y="3892133"/>
            <a:ext cx="5111750" cy="286695"/>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2" name="Google Shape;332;p36"/>
          <p:cNvSpPr/>
          <p:nvPr/>
        </p:nvSpPr>
        <p:spPr>
          <a:xfrm>
            <a:off x="6203950" y="3892133"/>
            <a:ext cx="2892424" cy="286695"/>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3" name="Google Shape;333;p36"/>
          <p:cNvSpPr/>
          <p:nvPr/>
        </p:nvSpPr>
        <p:spPr>
          <a:xfrm>
            <a:off x="6203950" y="4844716"/>
            <a:ext cx="5111750" cy="286695"/>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4" name="Google Shape;334;p36"/>
          <p:cNvSpPr/>
          <p:nvPr/>
        </p:nvSpPr>
        <p:spPr>
          <a:xfrm>
            <a:off x="6203950" y="4844716"/>
            <a:ext cx="5111750" cy="286695"/>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5" name="Google Shape;335;p36"/>
          <p:cNvSpPr txBox="1"/>
          <p:nvPr>
            <p:ph idx="1" type="body"/>
          </p:nvPr>
        </p:nvSpPr>
        <p:spPr>
          <a:xfrm>
            <a:off x="4697813" y="2552420"/>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36" name="Google Shape;336;p36"/>
          <p:cNvSpPr txBox="1"/>
          <p:nvPr>
            <p:ph idx="2" type="body"/>
          </p:nvPr>
        </p:nvSpPr>
        <p:spPr>
          <a:xfrm>
            <a:off x="6176747" y="243507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7" name="Google Shape;337;p36"/>
          <p:cNvSpPr txBox="1"/>
          <p:nvPr>
            <p:ph idx="3" type="body"/>
          </p:nvPr>
        </p:nvSpPr>
        <p:spPr>
          <a:xfrm>
            <a:off x="6203950" y="3430117"/>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8" name="Google Shape;338;p36"/>
          <p:cNvSpPr txBox="1"/>
          <p:nvPr>
            <p:ph idx="4" type="body"/>
          </p:nvPr>
        </p:nvSpPr>
        <p:spPr>
          <a:xfrm>
            <a:off x="6203950" y="438152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9" name="Google Shape;339;p36"/>
          <p:cNvSpPr txBox="1"/>
          <p:nvPr>
            <p:ph idx="5" type="body"/>
          </p:nvPr>
        </p:nvSpPr>
        <p:spPr>
          <a:xfrm>
            <a:off x="4697812" y="357660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0" name="Google Shape;340;p36"/>
          <p:cNvSpPr txBox="1"/>
          <p:nvPr>
            <p:ph idx="6" type="body"/>
          </p:nvPr>
        </p:nvSpPr>
        <p:spPr>
          <a:xfrm>
            <a:off x="4697811" y="452357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1" name="Google Shape;341;p3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42" name="Google Shape;342;p36"/>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43" name="Google Shape;343;p36"/>
          <p:cNvSpPr txBox="1"/>
          <p:nvPr>
            <p:ph idx="8" type="body"/>
          </p:nvPr>
        </p:nvSpPr>
        <p:spPr>
          <a:xfrm>
            <a:off x="609750" y="2385825"/>
            <a:ext cx="42348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344" name="Shape 344"/>
        <p:cNvGrpSpPr/>
        <p:nvPr/>
      </p:nvGrpSpPr>
      <p:grpSpPr>
        <a:xfrm>
          <a:off x="0" y="0"/>
          <a:ext cx="0" cy="0"/>
          <a:chOff x="0" y="0"/>
          <a:chExt cx="0" cy="0"/>
        </a:xfrm>
      </p:grpSpPr>
      <p:sp>
        <p:nvSpPr>
          <p:cNvPr id="345" name="Google Shape;345;p37"/>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346" name="Google Shape;346;p37"/>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347" name="Google Shape;347;p37"/>
          <p:cNvSpPr/>
          <p:nvPr>
            <p:ph idx="2" type="pic"/>
          </p:nvPr>
        </p:nvSpPr>
        <p:spPr>
          <a:xfrm>
            <a:off x="6093644" y="3431357"/>
            <a:ext cx="6096000" cy="3429000"/>
          </a:xfrm>
          <a:prstGeom prst="rect">
            <a:avLst/>
          </a:prstGeom>
          <a:noFill/>
          <a:ln>
            <a:noFill/>
          </a:ln>
        </p:spPr>
      </p:sp>
      <p:sp>
        <p:nvSpPr>
          <p:cNvPr id="348" name="Google Shape;348;p37"/>
          <p:cNvSpPr/>
          <p:nvPr>
            <p:ph idx="3" type="pic"/>
          </p:nvPr>
        </p:nvSpPr>
        <p:spPr>
          <a:xfrm>
            <a:off x="6096000" y="-4715"/>
            <a:ext cx="6096000" cy="3429000"/>
          </a:xfrm>
          <a:prstGeom prst="rect">
            <a:avLst/>
          </a:prstGeom>
          <a:noFill/>
          <a:ln>
            <a:noFill/>
          </a:ln>
        </p:spPr>
      </p:sp>
      <p:sp>
        <p:nvSpPr>
          <p:cNvPr id="349" name="Google Shape;349;p37"/>
          <p:cNvSpPr/>
          <p:nvPr>
            <p:ph idx="4" type="pic"/>
          </p:nvPr>
        </p:nvSpPr>
        <p:spPr>
          <a:xfrm>
            <a:off x="-1571" y="3431357"/>
            <a:ext cx="6096000" cy="3429000"/>
          </a:xfrm>
          <a:prstGeom prst="rect">
            <a:avLst/>
          </a:prstGeom>
          <a:noFill/>
          <a:ln>
            <a:noFill/>
          </a:ln>
        </p:spPr>
      </p:sp>
      <p:sp>
        <p:nvSpPr>
          <p:cNvPr id="350" name="Google Shape;350;p37"/>
          <p:cNvSpPr/>
          <p:nvPr>
            <p:ph idx="5" type="pic"/>
          </p:nvPr>
        </p:nvSpPr>
        <p:spPr>
          <a:xfrm>
            <a:off x="-9425" y="-4715"/>
            <a:ext cx="6096000" cy="3429000"/>
          </a:xfrm>
          <a:prstGeom prst="rect">
            <a:avLst/>
          </a:prstGeom>
          <a:noFill/>
          <a:ln>
            <a:noFill/>
          </a:ln>
        </p:spPr>
      </p:sp>
      <p:sp>
        <p:nvSpPr>
          <p:cNvPr id="351" name="Google Shape;351;p37"/>
          <p:cNvSpPr txBox="1"/>
          <p:nvPr>
            <p:ph idx="1" type="body"/>
          </p:nvPr>
        </p:nvSpPr>
        <p:spPr>
          <a:xfrm>
            <a:off x="839063" y="1303020"/>
            <a:ext cx="4414733"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2" name="Google Shape;352;p37"/>
          <p:cNvSpPr txBox="1"/>
          <p:nvPr>
            <p:ph idx="6" type="body"/>
          </p:nvPr>
        </p:nvSpPr>
        <p:spPr>
          <a:xfrm>
            <a:off x="6992804" y="1303020"/>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3" name="Google Shape;353;p37"/>
          <p:cNvSpPr txBox="1"/>
          <p:nvPr>
            <p:ph idx="7" type="body"/>
          </p:nvPr>
        </p:nvSpPr>
        <p:spPr>
          <a:xfrm>
            <a:off x="6992804"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4" name="Google Shape;354;p37"/>
          <p:cNvSpPr txBox="1"/>
          <p:nvPr>
            <p:ph idx="8" type="body"/>
          </p:nvPr>
        </p:nvSpPr>
        <p:spPr>
          <a:xfrm>
            <a:off x="897589"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355" name="Shape 355"/>
        <p:cNvGrpSpPr/>
        <p:nvPr/>
      </p:nvGrpSpPr>
      <p:grpSpPr>
        <a:xfrm>
          <a:off x="0" y="0"/>
          <a:ext cx="0" cy="0"/>
          <a:chOff x="0" y="0"/>
          <a:chExt cx="0" cy="0"/>
        </a:xfrm>
      </p:grpSpPr>
      <p:sp>
        <p:nvSpPr>
          <p:cNvPr id="356" name="Google Shape;356;p38"/>
          <p:cNvSpPr/>
          <p:nvPr/>
        </p:nvSpPr>
        <p:spPr>
          <a:xfrm>
            <a:off x="7243197" y="4554269"/>
            <a:ext cx="3974222" cy="538161"/>
          </a:xfrm>
          <a:prstGeom prst="roundRect">
            <a:avLst>
              <a:gd fmla="val 50000" name="adj"/>
            </a:avLst>
          </a:prstGeom>
          <a:solidFill>
            <a:schemeClr val="accent4">
              <a:alpha val="83529"/>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7" name="Google Shape;357;p38"/>
          <p:cNvSpPr/>
          <p:nvPr/>
        </p:nvSpPr>
        <p:spPr>
          <a:xfrm>
            <a:off x="974582" y="4554269"/>
            <a:ext cx="2960180" cy="538161"/>
          </a:xfrm>
          <a:prstGeom prst="roundRect">
            <a:avLst>
              <a:gd fmla="val 50000" name="adj"/>
            </a:avLst>
          </a:prstGeom>
          <a:solidFill>
            <a:schemeClr val="accent3">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8" name="Google Shape;358;p38"/>
          <p:cNvSpPr/>
          <p:nvPr/>
        </p:nvSpPr>
        <p:spPr>
          <a:xfrm>
            <a:off x="3033393" y="4554269"/>
            <a:ext cx="5100937" cy="538161"/>
          </a:xfrm>
          <a:prstGeom prst="roundRect">
            <a:avLst>
              <a:gd fmla="val 50000" name="adj"/>
            </a:avLst>
          </a:prstGeom>
          <a:solidFill>
            <a:schemeClr val="accent2">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9" name="Google Shape;359;p3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60" name="Google Shape;360;p3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1" name="Google Shape;361;p38"/>
          <p:cNvSpPr txBox="1"/>
          <p:nvPr>
            <p:ph idx="2" type="body"/>
          </p:nvPr>
        </p:nvSpPr>
        <p:spPr>
          <a:xfrm>
            <a:off x="609750" y="2385825"/>
            <a:ext cx="10308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362" name="Shape 362"/>
        <p:cNvGrpSpPr/>
        <p:nvPr/>
      </p:nvGrpSpPr>
      <p:grpSpPr>
        <a:xfrm>
          <a:off x="0" y="0"/>
          <a:ext cx="0" cy="0"/>
          <a:chOff x="0" y="0"/>
          <a:chExt cx="0" cy="0"/>
        </a:xfrm>
      </p:grpSpPr>
      <p:sp>
        <p:nvSpPr>
          <p:cNvPr id="363" name="Google Shape;363;p39"/>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4" name="Google Shape;364;p39"/>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5" name="Google Shape;365;p39"/>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6" name="Google Shape;366;p39"/>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7" name="Google Shape;367;p39"/>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68" name="Google Shape;368;p39"/>
          <p:cNvSpPr/>
          <p:nvPr>
            <p:ph idx="5" type="pic"/>
          </p:nvPr>
        </p:nvSpPr>
        <p:spPr>
          <a:xfrm>
            <a:off x="2440875" y="2654049"/>
            <a:ext cx="2015400" cy="2015400"/>
          </a:xfrm>
          <a:prstGeom prst="rect">
            <a:avLst/>
          </a:prstGeom>
          <a:solidFill>
            <a:srgbClr val="F2F2F2"/>
          </a:solidFill>
          <a:ln>
            <a:noFill/>
          </a:ln>
        </p:spPr>
      </p:sp>
      <p:sp>
        <p:nvSpPr>
          <p:cNvPr id="369" name="Google Shape;369;p39"/>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70" name="Google Shape;370;p39"/>
          <p:cNvSpPr/>
          <p:nvPr>
            <p:ph idx="6" type="pic"/>
          </p:nvPr>
        </p:nvSpPr>
        <p:spPr>
          <a:xfrm>
            <a:off x="8367113" y="2654049"/>
            <a:ext cx="2015400" cy="2015400"/>
          </a:xfrm>
          <a:prstGeom prst="rect">
            <a:avLst/>
          </a:prstGeom>
          <a:solidFill>
            <a:srgbClr val="F2F2F2"/>
          </a:solidFill>
          <a:ln>
            <a:noFill/>
          </a:ln>
        </p:spPr>
      </p:sp>
      <p:sp>
        <p:nvSpPr>
          <p:cNvPr id="371" name="Google Shape;371;p3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72" name="Google Shape;372;p39"/>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373" name="Shape 373"/>
        <p:cNvGrpSpPr/>
        <p:nvPr/>
      </p:nvGrpSpPr>
      <p:grpSpPr>
        <a:xfrm>
          <a:off x="0" y="0"/>
          <a:ext cx="0" cy="0"/>
          <a:chOff x="0" y="0"/>
          <a:chExt cx="0" cy="0"/>
        </a:xfrm>
      </p:grpSpPr>
      <p:sp>
        <p:nvSpPr>
          <p:cNvPr id="374" name="Google Shape;374;p40"/>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5" name="Google Shape;375;p40"/>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6" name="Google Shape;376;p40"/>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7" name="Google Shape;377;p40"/>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8" name="Google Shape;378;p40"/>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9" name="Google Shape;379;p40"/>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80" name="Google Shape;380;p40"/>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1" name="Google Shape;381;p40"/>
          <p:cNvSpPr/>
          <p:nvPr>
            <p:ph idx="7" type="pic"/>
          </p:nvPr>
        </p:nvSpPr>
        <p:spPr>
          <a:xfrm>
            <a:off x="1711670" y="2790201"/>
            <a:ext cx="1833000" cy="1833000"/>
          </a:xfrm>
          <a:prstGeom prst="rect">
            <a:avLst/>
          </a:prstGeom>
          <a:solidFill>
            <a:srgbClr val="F2F2F2"/>
          </a:solidFill>
          <a:ln>
            <a:noFill/>
          </a:ln>
        </p:spPr>
      </p:sp>
      <p:sp>
        <p:nvSpPr>
          <p:cNvPr id="382" name="Google Shape;382;p40"/>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3" name="Google Shape;383;p40"/>
          <p:cNvSpPr/>
          <p:nvPr>
            <p:ph idx="8" type="pic"/>
          </p:nvPr>
        </p:nvSpPr>
        <p:spPr>
          <a:xfrm>
            <a:off x="5461867" y="2790201"/>
            <a:ext cx="1833000" cy="1833000"/>
          </a:xfrm>
          <a:prstGeom prst="rect">
            <a:avLst/>
          </a:prstGeom>
          <a:solidFill>
            <a:srgbClr val="F2F2F2"/>
          </a:solidFill>
          <a:ln>
            <a:noFill/>
          </a:ln>
        </p:spPr>
      </p:sp>
      <p:sp>
        <p:nvSpPr>
          <p:cNvPr id="384" name="Google Shape;384;p40"/>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5" name="Google Shape;385;p40"/>
          <p:cNvSpPr/>
          <p:nvPr>
            <p:ph idx="9" type="pic"/>
          </p:nvPr>
        </p:nvSpPr>
        <p:spPr>
          <a:xfrm>
            <a:off x="9258364" y="2790201"/>
            <a:ext cx="1833000" cy="1833000"/>
          </a:xfrm>
          <a:prstGeom prst="rect">
            <a:avLst/>
          </a:prstGeom>
          <a:solidFill>
            <a:srgbClr val="F2F2F2"/>
          </a:solidFill>
          <a:ln>
            <a:noFill/>
          </a:ln>
        </p:spPr>
      </p:sp>
      <p:sp>
        <p:nvSpPr>
          <p:cNvPr id="386" name="Google Shape;386;p4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87" name="Google Shape;387;p40"/>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37" name="Shape 37"/>
        <p:cNvGrpSpPr/>
        <p:nvPr/>
      </p:nvGrpSpPr>
      <p:grpSpPr>
        <a:xfrm>
          <a:off x="0" y="0"/>
          <a:ext cx="0" cy="0"/>
          <a:chOff x="0" y="0"/>
          <a:chExt cx="0" cy="0"/>
        </a:xfrm>
      </p:grpSpPr>
      <p:sp>
        <p:nvSpPr>
          <p:cNvPr id="38" name="Google Shape;38;p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9" name="Google Shape;39;p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0" name="Google Shape;40;p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393" name="Shape 393"/>
        <p:cNvGrpSpPr/>
        <p:nvPr/>
      </p:nvGrpSpPr>
      <p:grpSpPr>
        <a:xfrm>
          <a:off x="0" y="0"/>
          <a:ext cx="0" cy="0"/>
          <a:chOff x="0" y="0"/>
          <a:chExt cx="0" cy="0"/>
        </a:xfrm>
      </p:grpSpPr>
      <p:sp>
        <p:nvSpPr>
          <p:cNvPr id="394" name="Google Shape;394;p4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395" name="Google Shape;395;p4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396" name="Google Shape;396;p4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397" name="Google Shape;397;p42"/>
          <p:cNvSpPr/>
          <p:nvPr>
            <p:ph idx="2" type="pic"/>
          </p:nvPr>
        </p:nvSpPr>
        <p:spPr>
          <a:xfrm>
            <a:off x="5984925" y="-5178126"/>
            <a:ext cx="11392800" cy="11439600"/>
          </a:xfrm>
          <a:prstGeom prst="pie">
            <a:avLst>
              <a:gd fmla="val 5392891" name="adj1"/>
              <a:gd fmla="val 10798470" name="adj2"/>
            </a:avLst>
          </a:prstGeom>
          <a:noFill/>
          <a:ln>
            <a:noFill/>
          </a:ln>
        </p:spPr>
      </p:sp>
      <p:sp>
        <p:nvSpPr>
          <p:cNvPr id="398" name="Google Shape;398;p4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399" name="Google Shape;399;p4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400" name="Shape 400"/>
        <p:cNvGrpSpPr/>
        <p:nvPr/>
      </p:nvGrpSpPr>
      <p:grpSpPr>
        <a:xfrm>
          <a:off x="0" y="0"/>
          <a:ext cx="0" cy="0"/>
          <a:chOff x="0" y="0"/>
          <a:chExt cx="0" cy="0"/>
        </a:xfrm>
      </p:grpSpPr>
      <p:sp>
        <p:nvSpPr>
          <p:cNvPr id="401" name="Google Shape;401;p4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02" name="Google Shape;402;p4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403" name="Google Shape;403;p4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404" name="Google Shape;404;p4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405" name="Google Shape;405;p4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406" name="Google Shape;406;p43"/>
          <p:cNvSpPr/>
          <p:nvPr>
            <p:ph idx="2" type="pic"/>
          </p:nvPr>
        </p:nvSpPr>
        <p:spPr>
          <a:xfrm>
            <a:off x="5984925" y="-5178126"/>
            <a:ext cx="11392800" cy="11439600"/>
          </a:xfrm>
          <a:prstGeom prst="pie">
            <a:avLst>
              <a:gd fmla="val 5392891" name="adj1"/>
              <a:gd fmla="val 10798470" name="adj2"/>
            </a:avLst>
          </a:prstGeom>
          <a:noFill/>
          <a:ln>
            <a:noFill/>
          </a:ln>
        </p:spPr>
      </p:sp>
      <p:sp>
        <p:nvSpPr>
          <p:cNvPr id="407" name="Google Shape;407;p4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408" name="Google Shape;408;p4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409" name="Google Shape;409;p4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410" name="Shape 410"/>
        <p:cNvGrpSpPr/>
        <p:nvPr/>
      </p:nvGrpSpPr>
      <p:grpSpPr>
        <a:xfrm>
          <a:off x="0" y="0"/>
          <a:ext cx="0" cy="0"/>
          <a:chOff x="0" y="0"/>
          <a:chExt cx="0" cy="0"/>
        </a:xfrm>
      </p:grpSpPr>
      <p:sp>
        <p:nvSpPr>
          <p:cNvPr id="411" name="Google Shape;411;p4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2" name="Google Shape;412;p4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3" name="Google Shape;413;p4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4" name="Google Shape;414;p4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5" name="Google Shape;415;p4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416" name="Shape 416"/>
        <p:cNvGrpSpPr/>
        <p:nvPr/>
      </p:nvGrpSpPr>
      <p:grpSpPr>
        <a:xfrm>
          <a:off x="0" y="0"/>
          <a:ext cx="0" cy="0"/>
          <a:chOff x="0" y="0"/>
          <a:chExt cx="0" cy="0"/>
        </a:xfrm>
      </p:grpSpPr>
      <p:sp>
        <p:nvSpPr>
          <p:cNvPr id="417" name="Google Shape;417;p4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8" name="Google Shape;418;p4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9" name="Google Shape;419;p4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20" name="Shape 420"/>
        <p:cNvGrpSpPr/>
        <p:nvPr/>
      </p:nvGrpSpPr>
      <p:grpSpPr>
        <a:xfrm>
          <a:off x="0" y="0"/>
          <a:ext cx="0" cy="0"/>
          <a:chOff x="0" y="0"/>
          <a:chExt cx="0" cy="0"/>
        </a:xfrm>
      </p:grpSpPr>
      <p:sp>
        <p:nvSpPr>
          <p:cNvPr id="421" name="Google Shape;421;p4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2" name="Google Shape;422;p4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23" name="Google Shape;423;p4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24" name="Google Shape;424;p4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25" name="Google Shape;425;p4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6" name="Google Shape;426;p4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27" name="Google Shape;427;p4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8" name="Google Shape;428;p4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9" name="Google Shape;429;p4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30" name="Google Shape;430;p4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1" name="Google Shape;431;p4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432" name="Google Shape;432;p4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33" name="Google Shape;433;p4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434" name="Google Shape;434;p46"/>
          <p:cNvSpPr/>
          <p:nvPr>
            <p:ph idx="14" type="pic"/>
          </p:nvPr>
        </p:nvSpPr>
        <p:spPr>
          <a:xfrm>
            <a:off x="10686767" y="2650009"/>
            <a:ext cx="365700" cy="365700"/>
          </a:xfrm>
          <a:prstGeom prst="rect">
            <a:avLst/>
          </a:prstGeom>
          <a:noFill/>
          <a:ln>
            <a:noFill/>
          </a:ln>
        </p:spPr>
      </p:sp>
      <p:sp>
        <p:nvSpPr>
          <p:cNvPr id="435" name="Google Shape;435;p46"/>
          <p:cNvSpPr/>
          <p:nvPr>
            <p:ph idx="15" type="pic"/>
          </p:nvPr>
        </p:nvSpPr>
        <p:spPr>
          <a:xfrm>
            <a:off x="1726129" y="2650009"/>
            <a:ext cx="365700" cy="365700"/>
          </a:xfrm>
          <a:prstGeom prst="rect">
            <a:avLst/>
          </a:prstGeom>
          <a:noFill/>
          <a:ln>
            <a:noFill/>
          </a:ln>
        </p:spPr>
      </p:sp>
      <p:sp>
        <p:nvSpPr>
          <p:cNvPr id="436" name="Google Shape;436;p4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37" name="Google Shape;437;p4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438" name="Shape 438"/>
        <p:cNvGrpSpPr/>
        <p:nvPr/>
      </p:nvGrpSpPr>
      <p:grpSpPr>
        <a:xfrm>
          <a:off x="0" y="0"/>
          <a:ext cx="0" cy="0"/>
          <a:chOff x="0" y="0"/>
          <a:chExt cx="0" cy="0"/>
        </a:xfrm>
      </p:grpSpPr>
      <p:sp>
        <p:nvSpPr>
          <p:cNvPr id="439" name="Google Shape;439;p4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0" name="Google Shape;440;p4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1" name="Google Shape;441;p47"/>
          <p:cNvSpPr/>
          <p:nvPr>
            <p:ph idx="2" type="pic"/>
          </p:nvPr>
        </p:nvSpPr>
        <p:spPr>
          <a:xfrm flipH="1">
            <a:off x="6458875" y="416100"/>
            <a:ext cx="5733300" cy="6025800"/>
          </a:xfrm>
          <a:prstGeom prst="flowChartDelay">
            <a:avLst/>
          </a:prstGeom>
          <a:noFill/>
          <a:ln>
            <a:noFill/>
          </a:ln>
        </p:spPr>
      </p:sp>
      <p:sp>
        <p:nvSpPr>
          <p:cNvPr id="442" name="Google Shape;442;p47"/>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299085" lvl="1" marL="914400" marR="0" rtl="0" algn="l">
              <a:lnSpc>
                <a:spcPct val="125000"/>
              </a:lnSpc>
              <a:spcBef>
                <a:spcPts val="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43" name="Google Shape;443;p4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44" name="Google Shape;444;p47"/>
          <p:cNvSpPr txBox="1"/>
          <p:nvPr>
            <p:ph idx="3"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99085" lvl="1" marL="914400" marR="0" rtl="0" algn="l">
              <a:lnSpc>
                <a:spcPct val="125000"/>
              </a:lnSpc>
              <a:spcBef>
                <a:spcPts val="60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445" name="Shape 445"/>
        <p:cNvGrpSpPr/>
        <p:nvPr/>
      </p:nvGrpSpPr>
      <p:grpSpPr>
        <a:xfrm>
          <a:off x="0" y="0"/>
          <a:ext cx="0" cy="0"/>
          <a:chOff x="0" y="0"/>
          <a:chExt cx="0" cy="0"/>
        </a:xfrm>
      </p:grpSpPr>
      <p:sp>
        <p:nvSpPr>
          <p:cNvPr id="446" name="Google Shape;446;p4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47" name="Google Shape;447;p4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448" name="Google Shape;448;p4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449" name="Google Shape;449;p48"/>
          <p:cNvSpPr txBox="1"/>
          <p:nvPr>
            <p:ph idx="1"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0" name="Google Shape;450;p48"/>
          <p:cNvSpPr txBox="1"/>
          <p:nvPr>
            <p:ph idx="2" type="body"/>
          </p:nvPr>
        </p:nvSpPr>
        <p:spPr>
          <a:xfrm>
            <a:off x="616639" y="1472184"/>
            <a:ext cx="54795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1" name="Google Shape;451;p4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452" name="Google Shape;452;p4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453" name="Google Shape;453;p48"/>
          <p:cNvSpPr/>
          <p:nvPr>
            <p:ph idx="3" type="pic"/>
          </p:nvPr>
        </p:nvSpPr>
        <p:spPr>
          <a:xfrm>
            <a:off x="5976150" y="1872375"/>
            <a:ext cx="5027700" cy="3261900"/>
          </a:xfrm>
          <a:prstGeom prst="rect">
            <a:avLst/>
          </a:prstGeom>
          <a:solidFill>
            <a:srgbClr val="F2F2F2"/>
          </a:solidFill>
          <a:ln>
            <a:noFill/>
          </a:ln>
        </p:spPr>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454" name="Shape 454"/>
        <p:cNvGrpSpPr/>
        <p:nvPr/>
      </p:nvGrpSpPr>
      <p:grpSpPr>
        <a:xfrm>
          <a:off x="0" y="0"/>
          <a:ext cx="0" cy="0"/>
          <a:chOff x="0" y="0"/>
          <a:chExt cx="0" cy="0"/>
        </a:xfrm>
      </p:grpSpPr>
      <p:sp>
        <p:nvSpPr>
          <p:cNvPr id="455" name="Google Shape;455;p4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6" name="Google Shape;456;p4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7" name="Google Shape;457;p49"/>
          <p:cNvSpPr txBox="1"/>
          <p:nvPr>
            <p:ph idx="1" type="body"/>
          </p:nvPr>
        </p:nvSpPr>
        <p:spPr>
          <a:xfrm>
            <a:off x="1516514" y="2452118"/>
            <a:ext cx="2886300" cy="18234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8" name="Google Shape;458;p49"/>
          <p:cNvSpPr txBox="1"/>
          <p:nvPr>
            <p:ph idx="2" type="body"/>
          </p:nvPr>
        </p:nvSpPr>
        <p:spPr>
          <a:xfrm>
            <a:off x="1519939" y="4059002"/>
            <a:ext cx="2882700" cy="17652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9" name="Google Shape;459;p4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0" name="Google Shape;460;p4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1" name="Google Shape;461;p4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2" name="Google Shape;462;p4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3" name="Google Shape;463;p4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4" name="Google Shape;464;p4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5" name="Google Shape;465;p49"/>
          <p:cNvSpPr/>
          <p:nvPr>
            <p:ph idx="9" type="pic"/>
          </p:nvPr>
        </p:nvSpPr>
        <p:spPr>
          <a:xfrm>
            <a:off x="5723645" y="2364629"/>
            <a:ext cx="1005900" cy="1005900"/>
          </a:xfrm>
          <a:prstGeom prst="rect">
            <a:avLst/>
          </a:prstGeom>
          <a:noFill/>
          <a:ln>
            <a:noFill/>
          </a:ln>
        </p:spPr>
      </p:sp>
      <p:sp>
        <p:nvSpPr>
          <p:cNvPr id="466" name="Google Shape;466;p49"/>
          <p:cNvSpPr/>
          <p:nvPr>
            <p:ph idx="13" type="pic"/>
          </p:nvPr>
        </p:nvSpPr>
        <p:spPr>
          <a:xfrm>
            <a:off x="5723645" y="3731213"/>
            <a:ext cx="1005900" cy="1005900"/>
          </a:xfrm>
          <a:prstGeom prst="rect">
            <a:avLst/>
          </a:prstGeom>
          <a:noFill/>
          <a:ln>
            <a:noFill/>
          </a:ln>
        </p:spPr>
      </p:sp>
      <p:sp>
        <p:nvSpPr>
          <p:cNvPr id="467" name="Google Shape;467;p49"/>
          <p:cNvSpPr/>
          <p:nvPr>
            <p:ph idx="14" type="pic"/>
          </p:nvPr>
        </p:nvSpPr>
        <p:spPr>
          <a:xfrm>
            <a:off x="5726372" y="5097797"/>
            <a:ext cx="1005900" cy="1005900"/>
          </a:xfrm>
          <a:prstGeom prst="rect">
            <a:avLst/>
          </a:prstGeom>
          <a:noFill/>
          <a:ln>
            <a:noFill/>
          </a:ln>
        </p:spPr>
      </p:sp>
      <p:sp>
        <p:nvSpPr>
          <p:cNvPr id="468" name="Google Shape;468;p49"/>
          <p:cNvSpPr txBox="1"/>
          <p:nvPr>
            <p:ph idx="15"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69" name="Google Shape;469;p4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470" name="Shape 470"/>
        <p:cNvGrpSpPr/>
        <p:nvPr/>
      </p:nvGrpSpPr>
      <p:grpSpPr>
        <a:xfrm>
          <a:off x="0" y="0"/>
          <a:ext cx="0" cy="0"/>
          <a:chOff x="0" y="0"/>
          <a:chExt cx="0" cy="0"/>
        </a:xfrm>
      </p:grpSpPr>
      <p:sp>
        <p:nvSpPr>
          <p:cNvPr id="471" name="Google Shape;471;p50"/>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2" name="Google Shape;472;p5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473" name="Shape 473"/>
        <p:cNvGrpSpPr/>
        <p:nvPr/>
      </p:nvGrpSpPr>
      <p:grpSpPr>
        <a:xfrm>
          <a:off x="0" y="0"/>
          <a:ext cx="0" cy="0"/>
          <a:chOff x="0" y="0"/>
          <a:chExt cx="0" cy="0"/>
        </a:xfrm>
      </p:grpSpPr>
      <p:sp>
        <p:nvSpPr>
          <p:cNvPr id="474" name="Google Shape;474;p51"/>
          <p:cNvSpPr/>
          <p:nvPr/>
        </p:nvSpPr>
        <p:spPr>
          <a:xfrm flipH="1" rot="10800000">
            <a:off x="559066" y="2440497"/>
            <a:ext cx="3596100" cy="35961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75" name="Google Shape;475;p5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476" name="Google Shape;476;p51"/>
          <p:cNvSpPr/>
          <p:nvPr>
            <p:ph idx="2" type="pic"/>
          </p:nvPr>
        </p:nvSpPr>
        <p:spPr>
          <a:xfrm>
            <a:off x="1520815" y="2822850"/>
            <a:ext cx="2831400" cy="2831100"/>
          </a:xfrm>
          <a:prstGeom prst="rect">
            <a:avLst/>
          </a:prstGeom>
          <a:solidFill>
            <a:srgbClr val="F2F2F2"/>
          </a:solidFill>
          <a:ln>
            <a:noFill/>
          </a:ln>
        </p:spPr>
      </p:sp>
      <p:sp>
        <p:nvSpPr>
          <p:cNvPr id="477" name="Google Shape;477;p51"/>
          <p:cNvSpPr txBox="1"/>
          <p:nvPr>
            <p:ph idx="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8" name="Google Shape;478;p5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1" name="Shape 41"/>
        <p:cNvGrpSpPr/>
        <p:nvPr/>
      </p:nvGrpSpPr>
      <p:grpSpPr>
        <a:xfrm>
          <a:off x="0" y="0"/>
          <a:ext cx="0" cy="0"/>
          <a:chOff x="0" y="0"/>
          <a:chExt cx="0" cy="0"/>
        </a:xfrm>
      </p:grpSpPr>
      <p:sp>
        <p:nvSpPr>
          <p:cNvPr id="42" name="Google Shape;42;p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 name="Google Shape;43;p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4" name="Google Shape;44;p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5" name="Google Shape;45;p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6" name="Google Shape;46;p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7" name="Google Shape;47;p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8" name="Google Shape;48;p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 name="Google Shape;49;p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 name="Google Shape;50;p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1" name="Google Shape;51;p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52" name="Google Shape;52;p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53" name="Google Shape;53;p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54" name="Google Shape;54;p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55" name="Google Shape;55;p6"/>
          <p:cNvSpPr/>
          <p:nvPr>
            <p:ph idx="14" type="pic"/>
          </p:nvPr>
        </p:nvSpPr>
        <p:spPr>
          <a:xfrm>
            <a:off x="10686767" y="2650009"/>
            <a:ext cx="365700" cy="365700"/>
          </a:xfrm>
          <a:prstGeom prst="rect">
            <a:avLst/>
          </a:prstGeom>
          <a:noFill/>
          <a:ln>
            <a:noFill/>
          </a:ln>
        </p:spPr>
      </p:sp>
      <p:sp>
        <p:nvSpPr>
          <p:cNvPr id="56" name="Google Shape;56;p6"/>
          <p:cNvSpPr/>
          <p:nvPr>
            <p:ph idx="15" type="pic"/>
          </p:nvPr>
        </p:nvSpPr>
        <p:spPr>
          <a:xfrm>
            <a:off x="1726129" y="2650009"/>
            <a:ext cx="365700" cy="365700"/>
          </a:xfrm>
          <a:prstGeom prst="rect">
            <a:avLst/>
          </a:prstGeom>
          <a:noFill/>
          <a:ln>
            <a:noFill/>
          </a:ln>
        </p:spPr>
      </p:sp>
      <p:sp>
        <p:nvSpPr>
          <p:cNvPr id="57" name="Google Shape;57;p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8" name="Google Shape;58;p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479" name="Shape 479"/>
        <p:cNvGrpSpPr/>
        <p:nvPr/>
      </p:nvGrpSpPr>
      <p:grpSpPr>
        <a:xfrm>
          <a:off x="0" y="0"/>
          <a:ext cx="0" cy="0"/>
          <a:chOff x="0" y="0"/>
          <a:chExt cx="0" cy="0"/>
        </a:xfrm>
      </p:grpSpPr>
      <p:sp>
        <p:nvSpPr>
          <p:cNvPr id="480" name="Google Shape;480;p52"/>
          <p:cNvSpPr/>
          <p:nvPr>
            <p:ph idx="2" type="pic"/>
          </p:nvPr>
        </p:nvSpPr>
        <p:spPr>
          <a:xfrm>
            <a:off x="0" y="0"/>
            <a:ext cx="12192000" cy="6146700"/>
          </a:xfrm>
          <a:prstGeom prst="rect">
            <a:avLst/>
          </a:prstGeom>
          <a:noFill/>
          <a:ln>
            <a:noFill/>
          </a:ln>
        </p:spPr>
      </p:sp>
      <p:sp>
        <p:nvSpPr>
          <p:cNvPr id="481" name="Google Shape;481;p52"/>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2" name="Google Shape;482;p52"/>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3" name="Google Shape;483;p52"/>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484" name="Shape 484"/>
        <p:cNvGrpSpPr/>
        <p:nvPr/>
      </p:nvGrpSpPr>
      <p:grpSpPr>
        <a:xfrm>
          <a:off x="0" y="0"/>
          <a:ext cx="0" cy="0"/>
          <a:chOff x="0" y="0"/>
          <a:chExt cx="0" cy="0"/>
        </a:xfrm>
      </p:grpSpPr>
      <p:sp>
        <p:nvSpPr>
          <p:cNvPr id="485" name="Google Shape;485;p53"/>
          <p:cNvSpPr/>
          <p:nvPr>
            <p:ph idx="2" type="pic"/>
          </p:nvPr>
        </p:nvSpPr>
        <p:spPr>
          <a:xfrm>
            <a:off x="0" y="0"/>
            <a:ext cx="12192000" cy="6146700"/>
          </a:xfrm>
          <a:prstGeom prst="rect">
            <a:avLst/>
          </a:prstGeom>
          <a:noFill/>
          <a:ln>
            <a:noFill/>
          </a:ln>
        </p:spPr>
      </p:sp>
      <p:sp>
        <p:nvSpPr>
          <p:cNvPr id="486" name="Google Shape;486;p53"/>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7" name="Google Shape;487;p53"/>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8" name="Google Shape;488;p53"/>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489" name="Shape 489"/>
        <p:cNvGrpSpPr/>
        <p:nvPr/>
      </p:nvGrpSpPr>
      <p:grpSpPr>
        <a:xfrm>
          <a:off x="0" y="0"/>
          <a:ext cx="0" cy="0"/>
          <a:chOff x="0" y="0"/>
          <a:chExt cx="0" cy="0"/>
        </a:xfrm>
      </p:grpSpPr>
      <p:sp>
        <p:nvSpPr>
          <p:cNvPr id="490" name="Google Shape;490;p54"/>
          <p:cNvSpPr/>
          <p:nvPr>
            <p:ph idx="2" type="pic"/>
          </p:nvPr>
        </p:nvSpPr>
        <p:spPr>
          <a:xfrm>
            <a:off x="0" y="0"/>
            <a:ext cx="12192000" cy="6146700"/>
          </a:xfrm>
          <a:prstGeom prst="rect">
            <a:avLst/>
          </a:prstGeom>
          <a:noFill/>
          <a:ln>
            <a:noFill/>
          </a:ln>
        </p:spPr>
      </p:sp>
      <p:sp>
        <p:nvSpPr>
          <p:cNvPr id="491" name="Google Shape;491;p54"/>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92" name="Google Shape;492;p54"/>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93" name="Google Shape;493;p54"/>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494" name="Shape 494"/>
        <p:cNvGrpSpPr/>
        <p:nvPr/>
      </p:nvGrpSpPr>
      <p:grpSpPr>
        <a:xfrm>
          <a:off x="0" y="0"/>
          <a:ext cx="0" cy="0"/>
          <a:chOff x="0" y="0"/>
          <a:chExt cx="0" cy="0"/>
        </a:xfrm>
      </p:grpSpPr>
      <p:sp>
        <p:nvSpPr>
          <p:cNvPr id="495" name="Google Shape;495;p5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6" name="Google Shape;496;p5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7" name="Google Shape;497;p55"/>
          <p:cNvSpPr txBox="1"/>
          <p:nvPr>
            <p:ph idx="1" type="body"/>
          </p:nvPr>
        </p:nvSpPr>
        <p:spPr>
          <a:xfrm>
            <a:off x="609600" y="1596460"/>
            <a:ext cx="106293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8" name="Google Shape;498;p5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499" name="Shape 499"/>
        <p:cNvGrpSpPr/>
        <p:nvPr/>
      </p:nvGrpSpPr>
      <p:grpSpPr>
        <a:xfrm>
          <a:off x="0" y="0"/>
          <a:ext cx="0" cy="0"/>
          <a:chOff x="0" y="0"/>
          <a:chExt cx="0" cy="0"/>
        </a:xfrm>
      </p:grpSpPr>
      <p:sp>
        <p:nvSpPr>
          <p:cNvPr id="500" name="Google Shape;500;p56"/>
          <p:cNvSpPr txBox="1"/>
          <p:nvPr>
            <p:ph idx="1" type="body"/>
          </p:nvPr>
        </p:nvSpPr>
        <p:spPr>
          <a:xfrm>
            <a:off x="620889" y="1596460"/>
            <a:ext cx="106179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1" name="Google Shape;501;p5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502" name="Shape 502"/>
        <p:cNvGrpSpPr/>
        <p:nvPr/>
      </p:nvGrpSpPr>
      <p:grpSpPr>
        <a:xfrm>
          <a:off x="0" y="0"/>
          <a:ext cx="0" cy="0"/>
          <a:chOff x="0" y="0"/>
          <a:chExt cx="0" cy="0"/>
        </a:xfrm>
      </p:grpSpPr>
      <p:sp>
        <p:nvSpPr>
          <p:cNvPr id="503" name="Google Shape;503;p57"/>
          <p:cNvSpPr/>
          <p:nvPr>
            <p:ph idx="2" type="pic"/>
          </p:nvPr>
        </p:nvSpPr>
        <p:spPr>
          <a:xfrm>
            <a:off x="1676255" y="1665017"/>
            <a:ext cx="1463100" cy="1463100"/>
          </a:xfrm>
          <a:prstGeom prst="rect">
            <a:avLst/>
          </a:prstGeom>
          <a:noFill/>
          <a:ln>
            <a:noFill/>
          </a:ln>
        </p:spPr>
      </p:sp>
      <p:sp>
        <p:nvSpPr>
          <p:cNvPr id="504" name="Google Shape;504;p57"/>
          <p:cNvSpPr txBox="1"/>
          <p:nvPr>
            <p:ph idx="1" type="body"/>
          </p:nvPr>
        </p:nvSpPr>
        <p:spPr>
          <a:xfrm>
            <a:off x="1247018"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5" name="Google Shape;505;p57"/>
          <p:cNvSpPr txBox="1"/>
          <p:nvPr>
            <p:ph idx="3" type="body"/>
          </p:nvPr>
        </p:nvSpPr>
        <p:spPr>
          <a:xfrm>
            <a:off x="1247018"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6" name="Google Shape;506;p57"/>
          <p:cNvSpPr/>
          <p:nvPr>
            <p:ph idx="4" type="pic"/>
          </p:nvPr>
        </p:nvSpPr>
        <p:spPr>
          <a:xfrm>
            <a:off x="5056062" y="1665017"/>
            <a:ext cx="1463100" cy="1463100"/>
          </a:xfrm>
          <a:prstGeom prst="rect">
            <a:avLst/>
          </a:prstGeom>
          <a:noFill/>
          <a:ln>
            <a:noFill/>
          </a:ln>
        </p:spPr>
      </p:sp>
      <p:sp>
        <p:nvSpPr>
          <p:cNvPr id="507" name="Google Shape;507;p57"/>
          <p:cNvSpPr txBox="1"/>
          <p:nvPr>
            <p:ph idx="5" type="body"/>
          </p:nvPr>
        </p:nvSpPr>
        <p:spPr>
          <a:xfrm>
            <a:off x="4626825"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8" name="Google Shape;508;p57"/>
          <p:cNvSpPr txBox="1"/>
          <p:nvPr>
            <p:ph idx="6" type="body"/>
          </p:nvPr>
        </p:nvSpPr>
        <p:spPr>
          <a:xfrm>
            <a:off x="4626825"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9" name="Google Shape;509;p57"/>
          <p:cNvSpPr/>
          <p:nvPr>
            <p:ph idx="7" type="pic"/>
          </p:nvPr>
        </p:nvSpPr>
        <p:spPr>
          <a:xfrm>
            <a:off x="8435870" y="1665017"/>
            <a:ext cx="1463100" cy="1463100"/>
          </a:xfrm>
          <a:prstGeom prst="rect">
            <a:avLst/>
          </a:prstGeom>
          <a:noFill/>
          <a:ln>
            <a:noFill/>
          </a:ln>
        </p:spPr>
      </p:sp>
      <p:sp>
        <p:nvSpPr>
          <p:cNvPr id="510" name="Google Shape;510;p57"/>
          <p:cNvSpPr txBox="1"/>
          <p:nvPr>
            <p:ph idx="8" type="body"/>
          </p:nvPr>
        </p:nvSpPr>
        <p:spPr>
          <a:xfrm>
            <a:off x="8006633"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1" name="Google Shape;511;p57"/>
          <p:cNvSpPr txBox="1"/>
          <p:nvPr>
            <p:ph idx="9" type="body"/>
          </p:nvPr>
        </p:nvSpPr>
        <p:spPr>
          <a:xfrm>
            <a:off x="8006633"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2" name="Google Shape;512;p57"/>
          <p:cNvSpPr/>
          <p:nvPr>
            <p:ph idx="13" type="pic"/>
          </p:nvPr>
        </p:nvSpPr>
        <p:spPr>
          <a:xfrm>
            <a:off x="1676255" y="4072552"/>
            <a:ext cx="1463100" cy="1463100"/>
          </a:xfrm>
          <a:prstGeom prst="rect">
            <a:avLst/>
          </a:prstGeom>
          <a:noFill/>
          <a:ln>
            <a:noFill/>
          </a:ln>
        </p:spPr>
      </p:sp>
      <p:sp>
        <p:nvSpPr>
          <p:cNvPr id="513" name="Google Shape;513;p57"/>
          <p:cNvSpPr txBox="1"/>
          <p:nvPr>
            <p:ph idx="14" type="body"/>
          </p:nvPr>
        </p:nvSpPr>
        <p:spPr>
          <a:xfrm>
            <a:off x="1247018"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4" name="Google Shape;514;p57"/>
          <p:cNvSpPr txBox="1"/>
          <p:nvPr>
            <p:ph idx="15" type="body"/>
          </p:nvPr>
        </p:nvSpPr>
        <p:spPr>
          <a:xfrm>
            <a:off x="1247018"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5" name="Google Shape;515;p57"/>
          <p:cNvSpPr/>
          <p:nvPr>
            <p:ph idx="16" type="pic"/>
          </p:nvPr>
        </p:nvSpPr>
        <p:spPr>
          <a:xfrm>
            <a:off x="5056062" y="4072552"/>
            <a:ext cx="1463100" cy="1463100"/>
          </a:xfrm>
          <a:prstGeom prst="rect">
            <a:avLst/>
          </a:prstGeom>
          <a:noFill/>
          <a:ln>
            <a:noFill/>
          </a:ln>
        </p:spPr>
      </p:sp>
      <p:sp>
        <p:nvSpPr>
          <p:cNvPr id="516" name="Google Shape;516;p57"/>
          <p:cNvSpPr txBox="1"/>
          <p:nvPr>
            <p:ph idx="17" type="body"/>
          </p:nvPr>
        </p:nvSpPr>
        <p:spPr>
          <a:xfrm>
            <a:off x="4626825"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7" name="Google Shape;517;p57"/>
          <p:cNvSpPr txBox="1"/>
          <p:nvPr>
            <p:ph idx="18" type="body"/>
          </p:nvPr>
        </p:nvSpPr>
        <p:spPr>
          <a:xfrm>
            <a:off x="4626825"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8" name="Google Shape;518;p57"/>
          <p:cNvSpPr/>
          <p:nvPr>
            <p:ph idx="19" type="pic"/>
          </p:nvPr>
        </p:nvSpPr>
        <p:spPr>
          <a:xfrm>
            <a:off x="8435870" y="4072552"/>
            <a:ext cx="1463100" cy="1463100"/>
          </a:xfrm>
          <a:prstGeom prst="rect">
            <a:avLst/>
          </a:prstGeom>
          <a:noFill/>
          <a:ln>
            <a:noFill/>
          </a:ln>
        </p:spPr>
      </p:sp>
      <p:sp>
        <p:nvSpPr>
          <p:cNvPr id="519" name="Google Shape;519;p57"/>
          <p:cNvSpPr txBox="1"/>
          <p:nvPr>
            <p:ph idx="20" type="body"/>
          </p:nvPr>
        </p:nvSpPr>
        <p:spPr>
          <a:xfrm>
            <a:off x="8006633"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20" name="Google Shape;520;p57"/>
          <p:cNvSpPr txBox="1"/>
          <p:nvPr>
            <p:ph idx="21" type="body"/>
          </p:nvPr>
        </p:nvSpPr>
        <p:spPr>
          <a:xfrm>
            <a:off x="8006633"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21" name="Google Shape;521;p5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22" name="Shape 522"/>
        <p:cNvGrpSpPr/>
        <p:nvPr/>
      </p:nvGrpSpPr>
      <p:grpSpPr>
        <a:xfrm>
          <a:off x="0" y="0"/>
          <a:ext cx="0" cy="0"/>
          <a:chOff x="0" y="0"/>
          <a:chExt cx="0" cy="0"/>
        </a:xfrm>
      </p:grpSpPr>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523" name="Shape 523"/>
        <p:cNvGrpSpPr/>
        <p:nvPr/>
      </p:nvGrpSpPr>
      <p:grpSpPr>
        <a:xfrm>
          <a:off x="0" y="0"/>
          <a:ext cx="0" cy="0"/>
          <a:chOff x="0" y="0"/>
          <a:chExt cx="0" cy="0"/>
        </a:xfrm>
      </p:grpSpPr>
      <p:sp>
        <p:nvSpPr>
          <p:cNvPr id="524" name="Google Shape;524;p59"/>
          <p:cNvSpPr txBox="1"/>
          <p:nvPr>
            <p:ph idx="1" type="body"/>
          </p:nvPr>
        </p:nvSpPr>
        <p:spPr>
          <a:xfrm>
            <a:off x="616639" y="2385835"/>
            <a:ext cx="54795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5" name="Google Shape;525;p59"/>
          <p:cNvSpPr txBox="1"/>
          <p:nvPr>
            <p:ph idx="2" type="body"/>
          </p:nvPr>
        </p:nvSpPr>
        <p:spPr>
          <a:xfrm>
            <a:off x="6325085" y="23842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6" name="Google Shape;526;p5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7" name="Google Shape;527;p59"/>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8" name="Google Shape;528;p59"/>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9" name="Google Shape;529;p5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530" name="Shape 530"/>
        <p:cNvGrpSpPr/>
        <p:nvPr/>
      </p:nvGrpSpPr>
      <p:grpSpPr>
        <a:xfrm>
          <a:off x="0" y="0"/>
          <a:ext cx="0" cy="0"/>
          <a:chOff x="0" y="0"/>
          <a:chExt cx="0" cy="0"/>
        </a:xfrm>
      </p:grpSpPr>
      <p:cxnSp>
        <p:nvCxnSpPr>
          <p:cNvPr id="531" name="Google Shape;531;p60"/>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532" name="Google Shape;532;p60"/>
          <p:cNvSpPr txBox="1"/>
          <p:nvPr>
            <p:ph idx="1" type="body"/>
          </p:nvPr>
        </p:nvSpPr>
        <p:spPr>
          <a:xfrm>
            <a:off x="616639" y="2309635"/>
            <a:ext cx="5322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3" name="Google Shape;533;p60"/>
          <p:cNvSpPr txBox="1"/>
          <p:nvPr>
            <p:ph idx="2" type="body"/>
          </p:nvPr>
        </p:nvSpPr>
        <p:spPr>
          <a:xfrm>
            <a:off x="6325085" y="23080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4" name="Google Shape;534;p60"/>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5" name="Google Shape;535;p6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536" name="Shape 536"/>
        <p:cNvGrpSpPr/>
        <p:nvPr/>
      </p:nvGrpSpPr>
      <p:grpSpPr>
        <a:xfrm>
          <a:off x="0" y="0"/>
          <a:ext cx="0" cy="0"/>
          <a:chOff x="0" y="0"/>
          <a:chExt cx="0" cy="0"/>
        </a:xfrm>
      </p:grpSpPr>
      <p:cxnSp>
        <p:nvCxnSpPr>
          <p:cNvPr id="537" name="Google Shape;537;p61"/>
          <p:cNvCxnSpPr/>
          <p:nvPr/>
        </p:nvCxnSpPr>
        <p:spPr>
          <a:xfrm>
            <a:off x="4114802" y="24481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38" name="Google Shape;538;p61"/>
          <p:cNvCxnSpPr/>
          <p:nvPr/>
        </p:nvCxnSpPr>
        <p:spPr>
          <a:xfrm>
            <a:off x="7955974" y="2448902"/>
            <a:ext cx="0" cy="3201000"/>
          </a:xfrm>
          <a:prstGeom prst="straightConnector1">
            <a:avLst/>
          </a:prstGeom>
          <a:noFill/>
          <a:ln cap="flat" cmpd="sng" w="12700">
            <a:solidFill>
              <a:schemeClr val="accent6"/>
            </a:solidFill>
            <a:prstDash val="solid"/>
            <a:round/>
            <a:headEnd len="sm" w="sm" type="none"/>
            <a:tailEnd len="sm" w="sm" type="none"/>
          </a:ln>
        </p:spPr>
      </p:cxnSp>
      <p:sp>
        <p:nvSpPr>
          <p:cNvPr id="539" name="Google Shape;539;p61"/>
          <p:cNvSpPr txBox="1"/>
          <p:nvPr>
            <p:ph idx="1" type="body"/>
          </p:nvPr>
        </p:nvSpPr>
        <p:spPr>
          <a:xfrm>
            <a:off x="11728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0" name="Google Shape;540;p61"/>
          <p:cNvSpPr txBox="1"/>
          <p:nvPr>
            <p:ph idx="2" type="body"/>
          </p:nvPr>
        </p:nvSpPr>
        <p:spPr>
          <a:xfrm>
            <a:off x="1172897" y="2946512"/>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1" name="Google Shape;541;p61"/>
          <p:cNvSpPr txBox="1"/>
          <p:nvPr>
            <p:ph idx="3" type="body"/>
          </p:nvPr>
        </p:nvSpPr>
        <p:spPr>
          <a:xfrm>
            <a:off x="501406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2" name="Google Shape;542;p61"/>
          <p:cNvSpPr txBox="1"/>
          <p:nvPr>
            <p:ph idx="4" type="body"/>
          </p:nvPr>
        </p:nvSpPr>
        <p:spPr>
          <a:xfrm>
            <a:off x="5014068"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3" name="Google Shape;543;p61"/>
          <p:cNvSpPr txBox="1"/>
          <p:nvPr>
            <p:ph idx="5" type="body"/>
          </p:nvPr>
        </p:nvSpPr>
        <p:spPr>
          <a:xfrm>
            <a:off x="894212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4" name="Google Shape;544;p61"/>
          <p:cNvSpPr txBox="1"/>
          <p:nvPr>
            <p:ph idx="6" type="body"/>
          </p:nvPr>
        </p:nvSpPr>
        <p:spPr>
          <a:xfrm>
            <a:off x="8928524"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5" name="Google Shape;545;p61"/>
          <p:cNvSpPr txBox="1"/>
          <p:nvPr>
            <p:ph idx="7"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46" name="Google Shape;546;p6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59" name="Shape 59"/>
        <p:cNvGrpSpPr/>
        <p:nvPr/>
      </p:nvGrpSpPr>
      <p:grpSpPr>
        <a:xfrm>
          <a:off x="0" y="0"/>
          <a:ext cx="0" cy="0"/>
          <a:chOff x="0" y="0"/>
          <a:chExt cx="0" cy="0"/>
        </a:xfrm>
      </p:grpSpPr>
      <p:sp>
        <p:nvSpPr>
          <p:cNvPr id="60" name="Google Shape;60;p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1" name="Google Shape;61;p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2" name="Google Shape;62;p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3" name="Google Shape;63;p7"/>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 name="Google Shape;64;p7"/>
          <p:cNvSpPr txBox="1"/>
          <p:nvPr>
            <p:ph idx="2" type="body"/>
          </p:nvPr>
        </p:nvSpPr>
        <p:spPr>
          <a:xfrm>
            <a:off x="609750" y="2385825"/>
            <a:ext cx="5640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5" name="Google Shape;65;p7"/>
          <p:cNvSpPr/>
          <p:nvPr>
            <p:ph idx="3" type="pic"/>
          </p:nvPr>
        </p:nvSpPr>
        <p:spPr>
          <a:xfrm>
            <a:off x="6458875" y="416100"/>
            <a:ext cx="8692500" cy="6025800"/>
          </a:xfrm>
          <a:prstGeom prst="roundRect">
            <a:avLst>
              <a:gd fmla="val 50000" name="adj"/>
            </a:avLst>
          </a:prstGeom>
          <a:noFill/>
          <a:ln>
            <a:noFill/>
          </a:ln>
        </p:spPr>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547" name="Shape 547"/>
        <p:cNvGrpSpPr/>
        <p:nvPr/>
      </p:nvGrpSpPr>
      <p:grpSpPr>
        <a:xfrm>
          <a:off x="0" y="0"/>
          <a:ext cx="0" cy="0"/>
          <a:chOff x="0" y="0"/>
          <a:chExt cx="0" cy="0"/>
        </a:xfrm>
      </p:grpSpPr>
      <p:sp>
        <p:nvSpPr>
          <p:cNvPr id="548" name="Google Shape;548;p62"/>
          <p:cNvSpPr/>
          <p:nvPr>
            <p:ph idx="2" type="pic"/>
          </p:nvPr>
        </p:nvSpPr>
        <p:spPr>
          <a:xfrm>
            <a:off x="1823096" y="2574245"/>
            <a:ext cx="1005900" cy="1005900"/>
          </a:xfrm>
          <a:prstGeom prst="rect">
            <a:avLst/>
          </a:prstGeom>
          <a:noFill/>
          <a:ln>
            <a:noFill/>
          </a:ln>
        </p:spPr>
      </p:sp>
      <p:sp>
        <p:nvSpPr>
          <p:cNvPr id="549" name="Google Shape;549;p62"/>
          <p:cNvSpPr/>
          <p:nvPr>
            <p:ph idx="3" type="pic"/>
          </p:nvPr>
        </p:nvSpPr>
        <p:spPr>
          <a:xfrm>
            <a:off x="5593080" y="2574245"/>
            <a:ext cx="1005900" cy="1005900"/>
          </a:xfrm>
          <a:prstGeom prst="rect">
            <a:avLst/>
          </a:prstGeom>
          <a:noFill/>
          <a:ln>
            <a:noFill/>
          </a:ln>
        </p:spPr>
      </p:sp>
      <p:sp>
        <p:nvSpPr>
          <p:cNvPr id="550" name="Google Shape;550;p62"/>
          <p:cNvSpPr/>
          <p:nvPr>
            <p:ph idx="4" type="pic"/>
          </p:nvPr>
        </p:nvSpPr>
        <p:spPr>
          <a:xfrm>
            <a:off x="9222271" y="2574245"/>
            <a:ext cx="1005900" cy="1005900"/>
          </a:xfrm>
          <a:prstGeom prst="rect">
            <a:avLst/>
          </a:prstGeom>
          <a:noFill/>
          <a:ln>
            <a:noFill/>
          </a:ln>
        </p:spPr>
      </p:sp>
      <p:cxnSp>
        <p:nvCxnSpPr>
          <p:cNvPr id="551" name="Google Shape;551;p62"/>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52" name="Google Shape;552;p62"/>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553" name="Google Shape;553;p62"/>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4" name="Google Shape;554;p62"/>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5" name="Google Shape;555;p62"/>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6" name="Google Shape;556;p62"/>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7" name="Google Shape;557;p62"/>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8" name="Google Shape;558;p62"/>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9" name="Google Shape;559;p62"/>
          <p:cNvSpPr txBox="1"/>
          <p:nvPr>
            <p:ph idx="1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60" name="Google Shape;560;p6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561" name="Shape 561"/>
        <p:cNvGrpSpPr/>
        <p:nvPr/>
      </p:nvGrpSpPr>
      <p:grpSpPr>
        <a:xfrm>
          <a:off x="0" y="0"/>
          <a:ext cx="0" cy="0"/>
          <a:chOff x="0" y="0"/>
          <a:chExt cx="0" cy="0"/>
        </a:xfrm>
      </p:grpSpPr>
      <p:sp>
        <p:nvSpPr>
          <p:cNvPr id="562" name="Google Shape;562;p63"/>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563" name="Google Shape;563;p63"/>
          <p:cNvSpPr/>
          <p:nvPr>
            <p:ph idx="2" type="pic"/>
          </p:nvPr>
        </p:nvSpPr>
        <p:spPr>
          <a:xfrm>
            <a:off x="729761" y="1921550"/>
            <a:ext cx="822900" cy="822900"/>
          </a:xfrm>
          <a:prstGeom prst="rect">
            <a:avLst/>
          </a:prstGeom>
          <a:noFill/>
          <a:ln>
            <a:noFill/>
          </a:ln>
        </p:spPr>
      </p:sp>
      <p:sp>
        <p:nvSpPr>
          <p:cNvPr id="564" name="Google Shape;564;p63"/>
          <p:cNvSpPr/>
          <p:nvPr>
            <p:ph idx="3" type="pic"/>
          </p:nvPr>
        </p:nvSpPr>
        <p:spPr>
          <a:xfrm>
            <a:off x="729761" y="3037769"/>
            <a:ext cx="822900" cy="822900"/>
          </a:xfrm>
          <a:prstGeom prst="rect">
            <a:avLst/>
          </a:prstGeom>
          <a:noFill/>
          <a:ln>
            <a:noFill/>
          </a:ln>
        </p:spPr>
      </p:sp>
      <p:sp>
        <p:nvSpPr>
          <p:cNvPr id="565" name="Google Shape;565;p63"/>
          <p:cNvSpPr/>
          <p:nvPr>
            <p:ph idx="4" type="pic"/>
          </p:nvPr>
        </p:nvSpPr>
        <p:spPr>
          <a:xfrm>
            <a:off x="729761" y="4151979"/>
            <a:ext cx="822900" cy="822900"/>
          </a:xfrm>
          <a:prstGeom prst="rect">
            <a:avLst/>
          </a:prstGeom>
          <a:noFill/>
          <a:ln>
            <a:noFill/>
          </a:ln>
        </p:spPr>
      </p:sp>
      <p:sp>
        <p:nvSpPr>
          <p:cNvPr id="566" name="Google Shape;566;p63"/>
          <p:cNvSpPr/>
          <p:nvPr>
            <p:ph idx="5" type="pic"/>
          </p:nvPr>
        </p:nvSpPr>
        <p:spPr>
          <a:xfrm>
            <a:off x="729761" y="5262171"/>
            <a:ext cx="822900" cy="822900"/>
          </a:xfrm>
          <a:prstGeom prst="rect">
            <a:avLst/>
          </a:prstGeom>
          <a:noFill/>
          <a:ln>
            <a:noFill/>
          </a:ln>
        </p:spPr>
      </p:sp>
      <p:sp>
        <p:nvSpPr>
          <p:cNvPr id="567" name="Google Shape;567;p63"/>
          <p:cNvSpPr txBox="1"/>
          <p:nvPr>
            <p:ph idx="1" type="body"/>
          </p:nvPr>
        </p:nvSpPr>
        <p:spPr>
          <a:xfrm>
            <a:off x="2019578" y="1921550"/>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8" name="Google Shape;568;p63"/>
          <p:cNvSpPr txBox="1"/>
          <p:nvPr>
            <p:ph idx="6" type="body"/>
          </p:nvPr>
        </p:nvSpPr>
        <p:spPr>
          <a:xfrm>
            <a:off x="2019578" y="303776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9" name="Google Shape;569;p63"/>
          <p:cNvSpPr txBox="1"/>
          <p:nvPr>
            <p:ph idx="7" type="body"/>
          </p:nvPr>
        </p:nvSpPr>
        <p:spPr>
          <a:xfrm>
            <a:off x="2019578" y="415197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0" name="Google Shape;570;p63"/>
          <p:cNvSpPr txBox="1"/>
          <p:nvPr>
            <p:ph idx="8" type="body"/>
          </p:nvPr>
        </p:nvSpPr>
        <p:spPr>
          <a:xfrm>
            <a:off x="2019578" y="5262171"/>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1" name="Google Shape;571;p63"/>
          <p:cNvSpPr/>
          <p:nvPr>
            <p:ph idx="9" type="pic"/>
          </p:nvPr>
        </p:nvSpPr>
        <p:spPr>
          <a:xfrm flipH="1">
            <a:off x="6458875" y="416100"/>
            <a:ext cx="5733300" cy="6025800"/>
          </a:xfrm>
          <a:prstGeom prst="flowChartDelay">
            <a:avLst/>
          </a:prstGeom>
          <a:noFill/>
          <a:ln>
            <a:noFill/>
          </a:ln>
        </p:spPr>
      </p:sp>
      <p:sp>
        <p:nvSpPr>
          <p:cNvPr id="572" name="Google Shape;572;p6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573" name="Shape 573"/>
        <p:cNvGrpSpPr/>
        <p:nvPr/>
      </p:nvGrpSpPr>
      <p:grpSpPr>
        <a:xfrm>
          <a:off x="0" y="0"/>
          <a:ext cx="0" cy="0"/>
          <a:chOff x="0" y="0"/>
          <a:chExt cx="0" cy="0"/>
        </a:xfrm>
      </p:grpSpPr>
      <p:sp>
        <p:nvSpPr>
          <p:cNvPr id="574" name="Google Shape;574;p64"/>
          <p:cNvSpPr/>
          <p:nvPr>
            <p:ph idx="2" type="pic"/>
          </p:nvPr>
        </p:nvSpPr>
        <p:spPr>
          <a:xfrm>
            <a:off x="0" y="416100"/>
            <a:ext cx="5733300" cy="6025800"/>
          </a:xfrm>
          <a:prstGeom prst="flowChartDelay">
            <a:avLst/>
          </a:prstGeom>
          <a:noFill/>
          <a:ln>
            <a:noFill/>
          </a:ln>
        </p:spPr>
      </p:sp>
      <p:sp>
        <p:nvSpPr>
          <p:cNvPr id="575" name="Google Shape;575;p64"/>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6" name="Google Shape;576;p64"/>
          <p:cNvSpPr txBox="1"/>
          <p:nvPr>
            <p:ph idx="3"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7" name="Google Shape;577;p64"/>
          <p:cNvSpPr txBox="1"/>
          <p:nvPr>
            <p:ph type="title"/>
          </p:nvPr>
        </p:nvSpPr>
        <p:spPr>
          <a:xfrm>
            <a:off x="6096000" y="65925"/>
            <a:ext cx="54672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578" name="Shape 578"/>
        <p:cNvGrpSpPr/>
        <p:nvPr/>
      </p:nvGrpSpPr>
      <p:grpSpPr>
        <a:xfrm>
          <a:off x="0" y="0"/>
          <a:ext cx="0" cy="0"/>
          <a:chOff x="0" y="0"/>
          <a:chExt cx="0" cy="0"/>
        </a:xfrm>
      </p:grpSpPr>
      <p:sp>
        <p:nvSpPr>
          <p:cNvPr id="579" name="Google Shape;579;p65"/>
          <p:cNvSpPr/>
          <p:nvPr/>
        </p:nvSpPr>
        <p:spPr>
          <a:xfrm>
            <a:off x="4953964" y="1855357"/>
            <a:ext cx="6971700" cy="6971700"/>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0" name="Google Shape;580;p65"/>
          <p:cNvSpPr/>
          <p:nvPr/>
        </p:nvSpPr>
        <p:spPr>
          <a:xfrm rot="10800000">
            <a:off x="7287775" y="-641793"/>
            <a:ext cx="6971700" cy="6971700"/>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1" name="Google Shape;581;p65"/>
          <p:cNvSpPr txBox="1"/>
          <p:nvPr>
            <p:ph idx="1" type="body"/>
          </p:nvPr>
        </p:nvSpPr>
        <p:spPr>
          <a:xfrm>
            <a:off x="7974958" y="2963119"/>
            <a:ext cx="2743200" cy="2196300"/>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582" name="Google Shape;582;p65"/>
          <p:cNvSpPr txBox="1"/>
          <p:nvPr>
            <p:ph idx="2" type="body"/>
          </p:nvPr>
        </p:nvSpPr>
        <p:spPr>
          <a:xfrm>
            <a:off x="616639" y="2385835"/>
            <a:ext cx="66282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3" name="Google Shape;583;p65"/>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4" name="Google Shape;584;p6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585" name="Shape 585"/>
        <p:cNvGrpSpPr/>
        <p:nvPr/>
      </p:nvGrpSpPr>
      <p:grpSpPr>
        <a:xfrm>
          <a:off x="0" y="0"/>
          <a:ext cx="0" cy="0"/>
          <a:chOff x="0" y="0"/>
          <a:chExt cx="0" cy="0"/>
        </a:xfrm>
      </p:grpSpPr>
      <p:sp>
        <p:nvSpPr>
          <p:cNvPr id="586" name="Google Shape;586;p66"/>
          <p:cNvSpPr/>
          <p:nvPr/>
        </p:nvSpPr>
        <p:spPr>
          <a:xfrm>
            <a:off x="5109730"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0"/>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587" name="Google Shape;587;p66"/>
          <p:cNvSpPr/>
          <p:nvPr/>
        </p:nvSpPr>
        <p:spPr>
          <a:xfrm>
            <a:off x="2370667"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588" name="Google Shape;588;p66"/>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9" name="Google Shape;589;p66"/>
          <p:cNvSpPr txBox="1"/>
          <p:nvPr>
            <p:ph idx="2" type="body"/>
          </p:nvPr>
        </p:nvSpPr>
        <p:spPr>
          <a:xfrm>
            <a:off x="2539999"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0" name="Google Shape;590;p66"/>
          <p:cNvSpPr txBox="1"/>
          <p:nvPr>
            <p:ph idx="3" type="body"/>
          </p:nvPr>
        </p:nvSpPr>
        <p:spPr>
          <a:xfrm>
            <a:off x="6829776"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1" name="Google Shape;591;p6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592" name="Shape 592"/>
        <p:cNvGrpSpPr/>
        <p:nvPr/>
      </p:nvGrpSpPr>
      <p:grpSpPr>
        <a:xfrm>
          <a:off x="0" y="0"/>
          <a:ext cx="0" cy="0"/>
          <a:chOff x="0" y="0"/>
          <a:chExt cx="0" cy="0"/>
        </a:xfrm>
      </p:grpSpPr>
      <p:sp>
        <p:nvSpPr>
          <p:cNvPr id="593" name="Google Shape;593;p67"/>
          <p:cNvSpPr/>
          <p:nvPr>
            <p:ph idx="2" type="pic"/>
          </p:nvPr>
        </p:nvSpPr>
        <p:spPr>
          <a:xfrm>
            <a:off x="628891" y="1672660"/>
            <a:ext cx="2543700" cy="2297400"/>
          </a:xfrm>
          <a:prstGeom prst="rect">
            <a:avLst/>
          </a:prstGeom>
          <a:noFill/>
          <a:ln>
            <a:noFill/>
          </a:ln>
        </p:spPr>
      </p:sp>
      <p:sp>
        <p:nvSpPr>
          <p:cNvPr id="594" name="Google Shape;594;p67"/>
          <p:cNvSpPr/>
          <p:nvPr>
            <p:ph idx="3" type="pic"/>
          </p:nvPr>
        </p:nvSpPr>
        <p:spPr>
          <a:xfrm>
            <a:off x="3302977" y="1672660"/>
            <a:ext cx="2543700" cy="2297400"/>
          </a:xfrm>
          <a:prstGeom prst="rect">
            <a:avLst/>
          </a:prstGeom>
          <a:noFill/>
          <a:ln>
            <a:noFill/>
          </a:ln>
        </p:spPr>
      </p:sp>
      <p:sp>
        <p:nvSpPr>
          <p:cNvPr id="595" name="Google Shape;595;p67"/>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6" name="Google Shape;596;p67"/>
          <p:cNvSpPr txBox="1"/>
          <p:nvPr>
            <p:ph idx="4"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7" name="Google Shape;597;p67"/>
          <p:cNvSpPr/>
          <p:nvPr>
            <p:ph idx="5" type="pic"/>
          </p:nvPr>
        </p:nvSpPr>
        <p:spPr>
          <a:xfrm>
            <a:off x="628891" y="4080194"/>
            <a:ext cx="2543700" cy="2297400"/>
          </a:xfrm>
          <a:prstGeom prst="rect">
            <a:avLst/>
          </a:prstGeom>
          <a:noFill/>
          <a:ln>
            <a:noFill/>
          </a:ln>
        </p:spPr>
      </p:sp>
      <p:sp>
        <p:nvSpPr>
          <p:cNvPr id="598" name="Google Shape;598;p67"/>
          <p:cNvSpPr/>
          <p:nvPr>
            <p:ph idx="6" type="pic"/>
          </p:nvPr>
        </p:nvSpPr>
        <p:spPr>
          <a:xfrm>
            <a:off x="3302977" y="4080194"/>
            <a:ext cx="2543700" cy="2297400"/>
          </a:xfrm>
          <a:prstGeom prst="rect">
            <a:avLst/>
          </a:prstGeom>
          <a:noFill/>
          <a:ln>
            <a:noFill/>
          </a:ln>
        </p:spPr>
      </p:sp>
      <p:sp>
        <p:nvSpPr>
          <p:cNvPr id="599" name="Google Shape;599;p6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600" name="Shape 600"/>
        <p:cNvGrpSpPr/>
        <p:nvPr/>
      </p:nvGrpSpPr>
      <p:grpSpPr>
        <a:xfrm>
          <a:off x="0" y="0"/>
          <a:ext cx="0" cy="0"/>
          <a:chOff x="0" y="0"/>
          <a:chExt cx="0" cy="0"/>
        </a:xfrm>
      </p:grpSpPr>
      <p:sp>
        <p:nvSpPr>
          <p:cNvPr id="601" name="Google Shape;601;p68"/>
          <p:cNvSpPr/>
          <p:nvPr>
            <p:ph idx="2" type="chart"/>
          </p:nvPr>
        </p:nvSpPr>
        <p:spPr>
          <a:xfrm>
            <a:off x="5920502" y="2353895"/>
            <a:ext cx="5683500" cy="37431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02" name="Google Shape;602;p68"/>
          <p:cNvSpPr txBox="1"/>
          <p:nvPr>
            <p:ph idx="1" type="body"/>
          </p:nvPr>
        </p:nvSpPr>
        <p:spPr>
          <a:xfrm>
            <a:off x="1233693" y="305794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3" name="Google Shape;603;p68"/>
          <p:cNvSpPr txBox="1"/>
          <p:nvPr>
            <p:ph idx="3" type="body"/>
          </p:nvPr>
        </p:nvSpPr>
        <p:spPr>
          <a:xfrm>
            <a:off x="1228229" y="264895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4" name="Google Shape;604;p68"/>
          <p:cNvSpPr txBox="1"/>
          <p:nvPr>
            <p:ph idx="4" type="body"/>
          </p:nvPr>
        </p:nvSpPr>
        <p:spPr>
          <a:xfrm>
            <a:off x="1228229" y="400359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5" name="Google Shape;605;p68"/>
          <p:cNvSpPr txBox="1"/>
          <p:nvPr>
            <p:ph idx="5" type="body"/>
          </p:nvPr>
        </p:nvSpPr>
        <p:spPr>
          <a:xfrm>
            <a:off x="1222765" y="359460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6" name="Google Shape;606;p68"/>
          <p:cNvSpPr txBox="1"/>
          <p:nvPr>
            <p:ph idx="6" type="body"/>
          </p:nvPr>
        </p:nvSpPr>
        <p:spPr>
          <a:xfrm>
            <a:off x="1244367" y="497673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7" name="Google Shape;607;p68"/>
          <p:cNvSpPr txBox="1"/>
          <p:nvPr>
            <p:ph idx="7" type="body"/>
          </p:nvPr>
        </p:nvSpPr>
        <p:spPr>
          <a:xfrm>
            <a:off x="1238903" y="456774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8" name="Google Shape;608;p68"/>
          <p:cNvSpPr txBox="1"/>
          <p:nvPr>
            <p:ph idx="8"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09" name="Google Shape;609;p68"/>
          <p:cNvSpPr/>
          <p:nvPr>
            <p:ph idx="9" type="pic"/>
          </p:nvPr>
        </p:nvSpPr>
        <p:spPr>
          <a:xfrm>
            <a:off x="616639" y="2669177"/>
            <a:ext cx="365700" cy="365700"/>
          </a:xfrm>
          <a:prstGeom prst="rect">
            <a:avLst/>
          </a:prstGeom>
          <a:noFill/>
          <a:ln>
            <a:noFill/>
          </a:ln>
        </p:spPr>
      </p:sp>
      <p:sp>
        <p:nvSpPr>
          <p:cNvPr id="610" name="Google Shape;610;p68"/>
          <p:cNvSpPr/>
          <p:nvPr>
            <p:ph idx="13" type="pic"/>
          </p:nvPr>
        </p:nvSpPr>
        <p:spPr>
          <a:xfrm>
            <a:off x="616639" y="3583577"/>
            <a:ext cx="365700" cy="365700"/>
          </a:xfrm>
          <a:prstGeom prst="rect">
            <a:avLst/>
          </a:prstGeom>
          <a:noFill/>
          <a:ln>
            <a:noFill/>
          </a:ln>
        </p:spPr>
      </p:sp>
      <p:sp>
        <p:nvSpPr>
          <p:cNvPr id="611" name="Google Shape;611;p68"/>
          <p:cNvSpPr/>
          <p:nvPr>
            <p:ph idx="14" type="pic"/>
          </p:nvPr>
        </p:nvSpPr>
        <p:spPr>
          <a:xfrm>
            <a:off x="616639" y="4565710"/>
            <a:ext cx="365700" cy="365700"/>
          </a:xfrm>
          <a:prstGeom prst="rect">
            <a:avLst/>
          </a:prstGeom>
          <a:noFill/>
          <a:ln>
            <a:noFill/>
          </a:ln>
        </p:spPr>
      </p:sp>
      <p:sp>
        <p:nvSpPr>
          <p:cNvPr id="612" name="Google Shape;612;p6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613" name="Shape 613"/>
        <p:cNvGrpSpPr/>
        <p:nvPr/>
      </p:nvGrpSpPr>
      <p:grpSpPr>
        <a:xfrm>
          <a:off x="0" y="0"/>
          <a:ext cx="0" cy="0"/>
          <a:chOff x="0" y="0"/>
          <a:chExt cx="0" cy="0"/>
        </a:xfrm>
      </p:grpSpPr>
      <p:sp>
        <p:nvSpPr>
          <p:cNvPr id="614" name="Google Shape;614;p69"/>
          <p:cNvSpPr/>
          <p:nvPr/>
        </p:nvSpPr>
        <p:spPr>
          <a:xfrm>
            <a:off x="6463894" y="3715473"/>
            <a:ext cx="2784300" cy="2477100"/>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5" name="Google Shape;615;p69"/>
          <p:cNvSpPr txBox="1"/>
          <p:nvPr/>
        </p:nvSpPr>
        <p:spPr>
          <a:xfrm>
            <a:off x="6736467" y="3945480"/>
            <a:ext cx="19932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6" name="Google Shape;616;p69"/>
          <p:cNvSpPr txBox="1"/>
          <p:nvPr/>
        </p:nvSpPr>
        <p:spPr>
          <a:xfrm>
            <a:off x="6736467" y="4785000"/>
            <a:ext cx="19932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617" name="Google Shape;617;p69"/>
          <p:cNvSpPr/>
          <p:nvPr/>
        </p:nvSpPr>
        <p:spPr>
          <a:xfrm>
            <a:off x="8729802" y="3930649"/>
            <a:ext cx="2458500" cy="2007300"/>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8" name="Google Shape;618;p69"/>
          <p:cNvSpPr txBox="1"/>
          <p:nvPr/>
        </p:nvSpPr>
        <p:spPr>
          <a:xfrm>
            <a:off x="9084512" y="3945480"/>
            <a:ext cx="21447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9" name="Google Shape;619;p69"/>
          <p:cNvSpPr txBox="1"/>
          <p:nvPr/>
        </p:nvSpPr>
        <p:spPr>
          <a:xfrm>
            <a:off x="9084512" y="4785000"/>
            <a:ext cx="21447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0" name="Google Shape;620;p69"/>
          <p:cNvSpPr/>
          <p:nvPr>
            <p:ph idx="2" type="chart"/>
          </p:nvPr>
        </p:nvSpPr>
        <p:spPr>
          <a:xfrm>
            <a:off x="616639" y="2353895"/>
            <a:ext cx="5536800" cy="36765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21" name="Google Shape;621;p69"/>
          <p:cNvSpPr txBox="1"/>
          <p:nvPr>
            <p:ph idx="1" type="body"/>
          </p:nvPr>
        </p:nvSpPr>
        <p:spPr>
          <a:xfrm>
            <a:off x="6463894" y="2277695"/>
            <a:ext cx="5398200" cy="1187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22" name="Google Shape;622;p6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23" name="Google Shape;623;p6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624" name="Shape 624"/>
        <p:cNvGrpSpPr/>
        <p:nvPr/>
      </p:nvGrpSpPr>
      <p:grpSpPr>
        <a:xfrm>
          <a:off x="0" y="0"/>
          <a:ext cx="0" cy="0"/>
          <a:chOff x="0" y="0"/>
          <a:chExt cx="0" cy="0"/>
        </a:xfrm>
      </p:grpSpPr>
      <p:sp>
        <p:nvSpPr>
          <p:cNvPr id="625" name="Google Shape;625;p70"/>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6" name="Google Shape;626;p70"/>
          <p:cNvSpPr/>
          <p:nvPr/>
        </p:nvSpPr>
        <p:spPr>
          <a:xfrm flipH="1">
            <a:off x="5395187" y="129651"/>
            <a:ext cx="6240600" cy="6240600"/>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27" name="Google Shape;627;p70"/>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628" name="Google Shape;628;p70"/>
          <p:cNvSpPr/>
          <p:nvPr>
            <p:ph idx="2" type="pic"/>
          </p:nvPr>
        </p:nvSpPr>
        <p:spPr>
          <a:xfrm>
            <a:off x="8095047" y="1257696"/>
            <a:ext cx="2124300" cy="4571400"/>
          </a:xfrm>
          <a:prstGeom prst="roundRect">
            <a:avLst>
              <a:gd fmla="val 10302" name="adj"/>
            </a:avLst>
          </a:prstGeom>
          <a:solidFill>
            <a:schemeClr val="lt2"/>
          </a:solidFill>
          <a:ln>
            <a:noFill/>
          </a:ln>
        </p:spPr>
      </p:sp>
      <p:sp>
        <p:nvSpPr>
          <p:cNvPr id="629" name="Google Shape;629;p70"/>
          <p:cNvSpPr txBox="1"/>
          <p:nvPr>
            <p:ph idx="1" type="body"/>
          </p:nvPr>
        </p:nvSpPr>
        <p:spPr>
          <a:xfrm>
            <a:off x="616639" y="2385835"/>
            <a:ext cx="5817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0" name="Google Shape;630;p70"/>
          <p:cNvSpPr txBox="1"/>
          <p:nvPr>
            <p:ph idx="3" type="body"/>
          </p:nvPr>
        </p:nvSpPr>
        <p:spPr>
          <a:xfrm>
            <a:off x="616639" y="1472184"/>
            <a:ext cx="67212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1" name="Google Shape;631;p7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632" name="Shape 632"/>
        <p:cNvGrpSpPr/>
        <p:nvPr/>
      </p:nvGrpSpPr>
      <p:grpSpPr>
        <a:xfrm>
          <a:off x="0" y="0"/>
          <a:ext cx="0" cy="0"/>
          <a:chOff x="0" y="0"/>
          <a:chExt cx="0" cy="0"/>
        </a:xfrm>
      </p:grpSpPr>
      <p:sp>
        <p:nvSpPr>
          <p:cNvPr id="633" name="Google Shape;633;p71"/>
          <p:cNvSpPr/>
          <p:nvPr/>
        </p:nvSpPr>
        <p:spPr>
          <a:xfrm>
            <a:off x="8833266" y="6569215"/>
            <a:ext cx="2602500" cy="159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634" name="Google Shape;634;p71"/>
          <p:cNvSpPr/>
          <p:nvPr/>
        </p:nvSpPr>
        <p:spPr>
          <a:xfrm>
            <a:off x="3505516" y="4154626"/>
            <a:ext cx="5406600" cy="5406600"/>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635" name="Google Shape;635;p71"/>
          <p:cNvSpPr/>
          <p:nvPr/>
        </p:nvSpPr>
        <p:spPr>
          <a:xfrm>
            <a:off x="3236290" y="3996266"/>
            <a:ext cx="5286600" cy="5286600"/>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636" name="Google Shape;636;p71"/>
          <p:cNvPicPr preferRelativeResize="0"/>
          <p:nvPr/>
        </p:nvPicPr>
        <p:blipFill rotWithShape="1">
          <a:blip r:embed="rId2">
            <a:alphaModFix/>
          </a:blip>
          <a:srcRect b="-250" l="0" r="0" t="0"/>
          <a:stretch/>
        </p:blipFill>
        <p:spPr>
          <a:xfrm>
            <a:off x="5021207" y="1876700"/>
            <a:ext cx="2321701" cy="4664524"/>
          </a:xfrm>
          <a:prstGeom prst="rect">
            <a:avLst/>
          </a:prstGeom>
          <a:noFill/>
          <a:ln>
            <a:noFill/>
          </a:ln>
        </p:spPr>
      </p:pic>
      <p:sp>
        <p:nvSpPr>
          <p:cNvPr id="637" name="Google Shape;637;p71"/>
          <p:cNvSpPr/>
          <p:nvPr>
            <p:ph idx="2" type="pic"/>
          </p:nvPr>
        </p:nvSpPr>
        <p:spPr>
          <a:xfrm>
            <a:off x="5146901" y="1993899"/>
            <a:ext cx="2048100" cy="4379100"/>
          </a:xfrm>
          <a:prstGeom prst="rect">
            <a:avLst/>
          </a:prstGeom>
          <a:noFill/>
          <a:ln>
            <a:noFill/>
          </a:ln>
        </p:spPr>
      </p:sp>
      <p:sp>
        <p:nvSpPr>
          <p:cNvPr id="638" name="Google Shape;638;p71"/>
          <p:cNvSpPr txBox="1"/>
          <p:nvPr>
            <p:ph idx="1" type="body"/>
          </p:nvPr>
        </p:nvSpPr>
        <p:spPr>
          <a:xfrm>
            <a:off x="8833267" y="2447367"/>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39" name="Google Shape;639;p71"/>
          <p:cNvSpPr txBox="1"/>
          <p:nvPr>
            <p:ph idx="3" type="body"/>
          </p:nvPr>
        </p:nvSpPr>
        <p:spPr>
          <a:xfrm>
            <a:off x="8833267" y="379848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0" name="Google Shape;640;p71"/>
          <p:cNvSpPr txBox="1"/>
          <p:nvPr>
            <p:ph idx="4" type="body"/>
          </p:nvPr>
        </p:nvSpPr>
        <p:spPr>
          <a:xfrm>
            <a:off x="8833266" y="511716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1" name="Google Shape;641;p71"/>
          <p:cNvSpPr txBox="1"/>
          <p:nvPr>
            <p:ph idx="5" type="body"/>
          </p:nvPr>
        </p:nvSpPr>
        <p:spPr>
          <a:xfrm>
            <a:off x="616639" y="2385835"/>
            <a:ext cx="42567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2" name="Google Shape;642;p71"/>
          <p:cNvSpPr txBox="1"/>
          <p:nvPr>
            <p:ph idx="6" type="body"/>
          </p:nvPr>
        </p:nvSpPr>
        <p:spPr>
          <a:xfrm>
            <a:off x="616639" y="1472184"/>
            <a:ext cx="42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3" name="Google Shape;643;p71"/>
          <p:cNvSpPr/>
          <p:nvPr>
            <p:ph idx="7" type="pic"/>
          </p:nvPr>
        </p:nvSpPr>
        <p:spPr>
          <a:xfrm>
            <a:off x="8146954" y="2518389"/>
            <a:ext cx="365700" cy="365700"/>
          </a:xfrm>
          <a:prstGeom prst="rect">
            <a:avLst/>
          </a:prstGeom>
          <a:noFill/>
          <a:ln>
            <a:noFill/>
          </a:ln>
        </p:spPr>
      </p:sp>
      <p:sp>
        <p:nvSpPr>
          <p:cNvPr id="644" name="Google Shape;644;p71"/>
          <p:cNvSpPr/>
          <p:nvPr>
            <p:ph idx="8" type="pic"/>
          </p:nvPr>
        </p:nvSpPr>
        <p:spPr>
          <a:xfrm>
            <a:off x="8146954" y="3860390"/>
            <a:ext cx="365700" cy="365700"/>
          </a:xfrm>
          <a:prstGeom prst="rect">
            <a:avLst/>
          </a:prstGeom>
          <a:noFill/>
          <a:ln>
            <a:noFill/>
          </a:ln>
        </p:spPr>
      </p:sp>
      <p:sp>
        <p:nvSpPr>
          <p:cNvPr id="645" name="Google Shape;645;p71"/>
          <p:cNvSpPr/>
          <p:nvPr>
            <p:ph idx="9" type="pic"/>
          </p:nvPr>
        </p:nvSpPr>
        <p:spPr>
          <a:xfrm>
            <a:off x="8146954" y="5179070"/>
            <a:ext cx="365700" cy="365700"/>
          </a:xfrm>
          <a:prstGeom prst="rect">
            <a:avLst/>
          </a:prstGeom>
          <a:noFill/>
          <a:ln>
            <a:noFill/>
          </a:ln>
        </p:spPr>
      </p:sp>
      <p:sp>
        <p:nvSpPr>
          <p:cNvPr id="646" name="Google Shape;646;p7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66" name="Shape 66"/>
        <p:cNvGrpSpPr/>
        <p:nvPr/>
      </p:nvGrpSpPr>
      <p:grpSpPr>
        <a:xfrm>
          <a:off x="0" y="0"/>
          <a:ext cx="0" cy="0"/>
          <a:chOff x="0" y="0"/>
          <a:chExt cx="0" cy="0"/>
        </a:xfrm>
      </p:grpSpPr>
      <p:sp>
        <p:nvSpPr>
          <p:cNvPr id="67" name="Google Shape;67;p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 name="Google Shape;68;p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9" name="Google Shape;69;p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70" name="Google Shape;70;p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71" name="Google Shape;71;p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72" name="Google Shape;72;p8"/>
          <p:cNvSpPr/>
          <p:nvPr>
            <p:ph idx="2" type="pic"/>
          </p:nvPr>
        </p:nvSpPr>
        <p:spPr>
          <a:xfrm>
            <a:off x="5976150" y="1872375"/>
            <a:ext cx="5027700" cy="3261900"/>
          </a:xfrm>
          <a:prstGeom prst="rect">
            <a:avLst/>
          </a:prstGeom>
          <a:solidFill>
            <a:srgbClr val="F2F2F2"/>
          </a:solidFill>
          <a:ln>
            <a:noFill/>
          </a:ln>
        </p:spPr>
      </p:sp>
      <p:sp>
        <p:nvSpPr>
          <p:cNvPr id="73" name="Google Shape;73;p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4" name="Google Shape;74;p8"/>
          <p:cNvSpPr txBox="1"/>
          <p:nvPr>
            <p:ph idx="3" type="body"/>
          </p:nvPr>
        </p:nvSpPr>
        <p:spPr>
          <a:xfrm>
            <a:off x="609750" y="2385825"/>
            <a:ext cx="4893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647" name="Shape 647"/>
        <p:cNvGrpSpPr/>
        <p:nvPr/>
      </p:nvGrpSpPr>
      <p:grpSpPr>
        <a:xfrm>
          <a:off x="0" y="0"/>
          <a:ext cx="0" cy="0"/>
          <a:chOff x="0" y="0"/>
          <a:chExt cx="0" cy="0"/>
        </a:xfrm>
      </p:grpSpPr>
      <p:sp>
        <p:nvSpPr>
          <p:cNvPr id="648" name="Google Shape;648;p72"/>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49" name="Google Shape;649;p72"/>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rgbClr val="000000"/>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9pPr>
          </a:lstStyle>
          <a:p/>
        </p:txBody>
      </p:sp>
      <p:sp>
        <p:nvSpPr>
          <p:cNvPr id="650" name="Google Shape;650;p72"/>
          <p:cNvSpPr/>
          <p:nvPr/>
        </p:nvSpPr>
        <p:spPr>
          <a:xfrm>
            <a:off x="2236262" y="3835806"/>
            <a:ext cx="77757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1" name="Google Shape;651;p72"/>
          <p:cNvSpPr txBox="1"/>
          <p:nvPr>
            <p:ph idx="2"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2" name="Google Shape;652;p72"/>
          <p:cNvSpPr txBox="1"/>
          <p:nvPr>
            <p:ph idx="3" type="body"/>
          </p:nvPr>
        </p:nvSpPr>
        <p:spPr>
          <a:xfrm>
            <a:off x="5105106"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653" name="Google Shape;653;p72"/>
          <p:cNvSpPr txBox="1"/>
          <p:nvPr>
            <p:ph idx="4" type="body"/>
          </p:nvPr>
        </p:nvSpPr>
        <p:spPr>
          <a:xfrm>
            <a:off x="7879079"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4" name="Google Shape;654;p72"/>
          <p:cNvSpPr txBox="1"/>
          <p:nvPr>
            <p:ph idx="5" type="body"/>
          </p:nvPr>
        </p:nvSpPr>
        <p:spPr>
          <a:xfrm>
            <a:off x="2916218"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655" name="Google Shape;655;p72"/>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6" name="Google Shape;656;p72"/>
          <p:cNvSpPr txBox="1"/>
          <p:nvPr>
            <p:ph idx="6"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7" name="Google Shape;657;p72"/>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8" name="Google Shape;658;p72"/>
          <p:cNvSpPr txBox="1"/>
          <p:nvPr>
            <p:ph idx="7" type="body"/>
          </p:nvPr>
        </p:nvSpPr>
        <p:spPr>
          <a:xfrm>
            <a:off x="5763590"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9" name="Google Shape;659;p7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660" name="Shape 660"/>
        <p:cNvGrpSpPr/>
        <p:nvPr/>
      </p:nvGrpSpPr>
      <p:grpSpPr>
        <a:xfrm>
          <a:off x="0" y="0"/>
          <a:ext cx="0" cy="0"/>
          <a:chOff x="0" y="0"/>
          <a:chExt cx="0" cy="0"/>
        </a:xfrm>
      </p:grpSpPr>
      <p:sp>
        <p:nvSpPr>
          <p:cNvPr id="661" name="Google Shape;661;p73"/>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2" name="Google Shape;662;p73"/>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63" name="Google Shape;663;p73"/>
          <p:cNvSpPr/>
          <p:nvPr/>
        </p:nvSpPr>
        <p:spPr>
          <a:xfrm>
            <a:off x="1423686" y="3835806"/>
            <a:ext cx="93639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4" name="Google Shape;664;p73"/>
          <p:cNvSpPr txBox="1"/>
          <p:nvPr>
            <p:ph idx="2" type="body"/>
          </p:nvPr>
        </p:nvSpPr>
        <p:spPr>
          <a:xfrm>
            <a:off x="1529084"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5" name="Google Shape;665;p73"/>
          <p:cNvSpPr txBox="1"/>
          <p:nvPr>
            <p:ph idx="3" type="body"/>
          </p:nvPr>
        </p:nvSpPr>
        <p:spPr>
          <a:xfrm>
            <a:off x="4013309"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6" name="Google Shape;666;p73"/>
          <p:cNvSpPr txBox="1"/>
          <p:nvPr>
            <p:ph idx="4" type="body"/>
          </p:nvPr>
        </p:nvSpPr>
        <p:spPr>
          <a:xfrm>
            <a:off x="6383364"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7" name="Google Shape;667;p73"/>
          <p:cNvSpPr txBox="1"/>
          <p:nvPr>
            <p:ph idx="5" type="body"/>
          </p:nvPr>
        </p:nvSpPr>
        <p:spPr>
          <a:xfrm>
            <a:off x="1972945"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68" name="Google Shape;668;p73"/>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9" name="Google Shape;669;p73"/>
          <p:cNvSpPr txBox="1"/>
          <p:nvPr>
            <p:ph idx="6" type="body"/>
          </p:nvPr>
        </p:nvSpPr>
        <p:spPr>
          <a:xfrm>
            <a:off x="7126821"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0" name="Google Shape;670;p73"/>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1" name="Google Shape;671;p73"/>
          <p:cNvSpPr txBox="1"/>
          <p:nvPr>
            <p:ph idx="7" type="body"/>
          </p:nvPr>
        </p:nvSpPr>
        <p:spPr>
          <a:xfrm>
            <a:off x="4671793"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2" name="Google Shape;672;p73"/>
          <p:cNvSpPr txBox="1"/>
          <p:nvPr>
            <p:ph idx="8" type="body"/>
          </p:nvPr>
        </p:nvSpPr>
        <p:spPr>
          <a:xfrm>
            <a:off x="8730267"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73" name="Google Shape;673;p73"/>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4" name="Google Shape;674;p73"/>
          <p:cNvSpPr txBox="1"/>
          <p:nvPr>
            <p:ph idx="9" type="body"/>
          </p:nvPr>
        </p:nvSpPr>
        <p:spPr>
          <a:xfrm>
            <a:off x="9388751"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5" name="Google Shape;675;p7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676" name="Shape 676"/>
        <p:cNvGrpSpPr/>
        <p:nvPr/>
      </p:nvGrpSpPr>
      <p:grpSpPr>
        <a:xfrm>
          <a:off x="0" y="0"/>
          <a:ext cx="0" cy="0"/>
          <a:chOff x="0" y="0"/>
          <a:chExt cx="0" cy="0"/>
        </a:xfrm>
      </p:grpSpPr>
      <p:sp>
        <p:nvSpPr>
          <p:cNvPr id="677" name="Google Shape;677;p74"/>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78" name="Google Shape;678;p74"/>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9" name="Google Shape;679;p74"/>
          <p:cNvSpPr/>
          <p:nvPr/>
        </p:nvSpPr>
        <p:spPr>
          <a:xfrm>
            <a:off x="810228" y="3835806"/>
            <a:ext cx="106380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0" name="Google Shape;680;p74"/>
          <p:cNvSpPr txBox="1"/>
          <p:nvPr>
            <p:ph idx="2" type="body"/>
          </p:nvPr>
        </p:nvSpPr>
        <p:spPr>
          <a:xfrm>
            <a:off x="810228"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681" name="Google Shape;681;p74"/>
          <p:cNvSpPr txBox="1"/>
          <p:nvPr>
            <p:ph idx="3" type="body"/>
          </p:nvPr>
        </p:nvSpPr>
        <p:spPr>
          <a:xfrm>
            <a:off x="3000855"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2" name="Google Shape;682;p74"/>
          <p:cNvSpPr txBox="1"/>
          <p:nvPr>
            <p:ph idx="4" type="body"/>
          </p:nvPr>
        </p:nvSpPr>
        <p:spPr>
          <a:xfrm>
            <a:off x="512790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3" name="Google Shape;683;p74"/>
          <p:cNvSpPr txBox="1"/>
          <p:nvPr>
            <p:ph idx="5" type="body"/>
          </p:nvPr>
        </p:nvSpPr>
        <p:spPr>
          <a:xfrm>
            <a:off x="1254089"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4" name="Google Shape;684;p74"/>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5" name="Google Shape;685;p74"/>
          <p:cNvSpPr txBox="1"/>
          <p:nvPr>
            <p:ph idx="6" type="body"/>
          </p:nvPr>
        </p:nvSpPr>
        <p:spPr>
          <a:xfrm>
            <a:off x="587135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6" name="Google Shape;686;p74"/>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7" name="Google Shape;687;p74"/>
          <p:cNvSpPr txBox="1"/>
          <p:nvPr>
            <p:ph idx="7" type="body"/>
          </p:nvPr>
        </p:nvSpPr>
        <p:spPr>
          <a:xfrm>
            <a:off x="3659339"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8" name="Google Shape;688;p74"/>
          <p:cNvSpPr txBox="1"/>
          <p:nvPr>
            <p:ph idx="8" type="body"/>
          </p:nvPr>
        </p:nvSpPr>
        <p:spPr>
          <a:xfrm>
            <a:off x="7318900"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9" name="Google Shape;689;p74"/>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0" name="Google Shape;690;p74"/>
          <p:cNvSpPr txBox="1"/>
          <p:nvPr>
            <p:ph idx="9" type="body"/>
          </p:nvPr>
        </p:nvSpPr>
        <p:spPr>
          <a:xfrm>
            <a:off x="7977384"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1" name="Google Shape;691;p74"/>
          <p:cNvSpPr txBox="1"/>
          <p:nvPr>
            <p:ph idx="13" type="body"/>
          </p:nvPr>
        </p:nvSpPr>
        <p:spPr>
          <a:xfrm>
            <a:off x="942211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92" name="Google Shape;692;p74"/>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3" name="Google Shape;693;p74"/>
          <p:cNvSpPr txBox="1"/>
          <p:nvPr>
            <p:ph idx="14" type="body"/>
          </p:nvPr>
        </p:nvSpPr>
        <p:spPr>
          <a:xfrm>
            <a:off x="1016556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4" name="Google Shape;694;p7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695" name="Shape 695"/>
        <p:cNvGrpSpPr/>
        <p:nvPr/>
      </p:nvGrpSpPr>
      <p:grpSpPr>
        <a:xfrm>
          <a:off x="0" y="0"/>
          <a:ext cx="0" cy="0"/>
          <a:chOff x="0" y="0"/>
          <a:chExt cx="0" cy="0"/>
        </a:xfrm>
      </p:grpSpPr>
      <p:sp>
        <p:nvSpPr>
          <p:cNvPr id="696" name="Google Shape;696;p75"/>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697" name="Google Shape;697;p75"/>
          <p:cNvSpPr/>
          <p:nvPr/>
        </p:nvSpPr>
        <p:spPr>
          <a:xfrm>
            <a:off x="6176747" y="2859755"/>
            <a:ext cx="5111700" cy="286800"/>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8" name="Google Shape;698;p75"/>
          <p:cNvSpPr/>
          <p:nvPr/>
        </p:nvSpPr>
        <p:spPr>
          <a:xfrm>
            <a:off x="6176747" y="2859755"/>
            <a:ext cx="3854400" cy="2868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9" name="Google Shape;699;p75"/>
          <p:cNvSpPr/>
          <p:nvPr/>
        </p:nvSpPr>
        <p:spPr>
          <a:xfrm>
            <a:off x="6203950" y="3892133"/>
            <a:ext cx="5111700" cy="286800"/>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0" name="Google Shape;700;p75"/>
          <p:cNvSpPr/>
          <p:nvPr/>
        </p:nvSpPr>
        <p:spPr>
          <a:xfrm>
            <a:off x="6203950" y="3892133"/>
            <a:ext cx="2892300" cy="2868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1" name="Google Shape;701;p75"/>
          <p:cNvSpPr/>
          <p:nvPr/>
        </p:nvSpPr>
        <p:spPr>
          <a:xfrm>
            <a:off x="6203950" y="4844716"/>
            <a:ext cx="5111700" cy="286800"/>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2" name="Google Shape;702;p75"/>
          <p:cNvSpPr/>
          <p:nvPr/>
        </p:nvSpPr>
        <p:spPr>
          <a:xfrm>
            <a:off x="6203950" y="4844716"/>
            <a:ext cx="5111700" cy="2868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3" name="Google Shape;703;p75"/>
          <p:cNvSpPr txBox="1"/>
          <p:nvPr>
            <p:ph idx="1" type="body"/>
          </p:nvPr>
        </p:nvSpPr>
        <p:spPr>
          <a:xfrm>
            <a:off x="4697813" y="2552420"/>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4" name="Google Shape;704;p75"/>
          <p:cNvSpPr txBox="1"/>
          <p:nvPr>
            <p:ph idx="2" type="body"/>
          </p:nvPr>
        </p:nvSpPr>
        <p:spPr>
          <a:xfrm>
            <a:off x="6176747" y="243507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5" name="Google Shape;705;p75"/>
          <p:cNvSpPr txBox="1"/>
          <p:nvPr>
            <p:ph idx="3" type="body"/>
          </p:nvPr>
        </p:nvSpPr>
        <p:spPr>
          <a:xfrm>
            <a:off x="6203950" y="3430117"/>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6" name="Google Shape;706;p75"/>
          <p:cNvSpPr txBox="1"/>
          <p:nvPr>
            <p:ph idx="4" type="body"/>
          </p:nvPr>
        </p:nvSpPr>
        <p:spPr>
          <a:xfrm>
            <a:off x="6203950" y="438152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7" name="Google Shape;707;p75"/>
          <p:cNvSpPr txBox="1"/>
          <p:nvPr>
            <p:ph idx="5" type="body"/>
          </p:nvPr>
        </p:nvSpPr>
        <p:spPr>
          <a:xfrm>
            <a:off x="4697812" y="357660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8" name="Google Shape;708;p75"/>
          <p:cNvSpPr txBox="1"/>
          <p:nvPr>
            <p:ph idx="6" type="body"/>
          </p:nvPr>
        </p:nvSpPr>
        <p:spPr>
          <a:xfrm>
            <a:off x="4697811" y="452357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9" name="Google Shape;709;p75"/>
          <p:cNvSpPr txBox="1"/>
          <p:nvPr>
            <p:ph idx="7" type="body"/>
          </p:nvPr>
        </p:nvSpPr>
        <p:spPr>
          <a:xfrm>
            <a:off x="620331" y="2358871"/>
            <a:ext cx="3708600" cy="3423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10" name="Google Shape;710;p75"/>
          <p:cNvSpPr txBox="1"/>
          <p:nvPr>
            <p:ph idx="8"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11" name="Google Shape;711;p7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712" name="Shape 712"/>
        <p:cNvGrpSpPr/>
        <p:nvPr/>
      </p:nvGrpSpPr>
      <p:grpSpPr>
        <a:xfrm>
          <a:off x="0" y="0"/>
          <a:ext cx="0" cy="0"/>
          <a:chOff x="0" y="0"/>
          <a:chExt cx="0" cy="0"/>
        </a:xfrm>
      </p:grpSpPr>
      <p:sp>
        <p:nvSpPr>
          <p:cNvPr id="713" name="Google Shape;713;p76"/>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714" name="Google Shape;714;p76"/>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715" name="Google Shape;715;p76"/>
          <p:cNvSpPr/>
          <p:nvPr>
            <p:ph idx="2" type="pic"/>
          </p:nvPr>
        </p:nvSpPr>
        <p:spPr>
          <a:xfrm>
            <a:off x="6093644" y="3431357"/>
            <a:ext cx="6096000" cy="3429000"/>
          </a:xfrm>
          <a:prstGeom prst="rect">
            <a:avLst/>
          </a:prstGeom>
          <a:noFill/>
          <a:ln>
            <a:noFill/>
          </a:ln>
        </p:spPr>
      </p:sp>
      <p:sp>
        <p:nvSpPr>
          <p:cNvPr id="716" name="Google Shape;716;p76"/>
          <p:cNvSpPr/>
          <p:nvPr>
            <p:ph idx="3" type="pic"/>
          </p:nvPr>
        </p:nvSpPr>
        <p:spPr>
          <a:xfrm>
            <a:off x="6096000" y="-4715"/>
            <a:ext cx="6096000" cy="3429000"/>
          </a:xfrm>
          <a:prstGeom prst="rect">
            <a:avLst/>
          </a:prstGeom>
          <a:noFill/>
          <a:ln>
            <a:noFill/>
          </a:ln>
        </p:spPr>
      </p:sp>
      <p:sp>
        <p:nvSpPr>
          <p:cNvPr id="717" name="Google Shape;717;p76"/>
          <p:cNvSpPr/>
          <p:nvPr>
            <p:ph idx="4" type="pic"/>
          </p:nvPr>
        </p:nvSpPr>
        <p:spPr>
          <a:xfrm>
            <a:off x="-1571" y="3431357"/>
            <a:ext cx="6096000" cy="3429000"/>
          </a:xfrm>
          <a:prstGeom prst="rect">
            <a:avLst/>
          </a:prstGeom>
          <a:noFill/>
          <a:ln>
            <a:noFill/>
          </a:ln>
        </p:spPr>
      </p:sp>
      <p:sp>
        <p:nvSpPr>
          <p:cNvPr id="718" name="Google Shape;718;p76"/>
          <p:cNvSpPr/>
          <p:nvPr>
            <p:ph idx="5" type="pic"/>
          </p:nvPr>
        </p:nvSpPr>
        <p:spPr>
          <a:xfrm>
            <a:off x="-9425" y="-4715"/>
            <a:ext cx="6096000" cy="3429000"/>
          </a:xfrm>
          <a:prstGeom prst="rect">
            <a:avLst/>
          </a:prstGeom>
          <a:noFill/>
          <a:ln>
            <a:noFill/>
          </a:ln>
        </p:spPr>
      </p:sp>
      <p:sp>
        <p:nvSpPr>
          <p:cNvPr id="719" name="Google Shape;719;p76"/>
          <p:cNvSpPr txBox="1"/>
          <p:nvPr>
            <p:ph idx="1" type="body"/>
          </p:nvPr>
        </p:nvSpPr>
        <p:spPr>
          <a:xfrm>
            <a:off x="839063" y="1303020"/>
            <a:ext cx="4414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0" name="Google Shape;720;p76"/>
          <p:cNvSpPr txBox="1"/>
          <p:nvPr>
            <p:ph idx="6" type="body"/>
          </p:nvPr>
        </p:nvSpPr>
        <p:spPr>
          <a:xfrm>
            <a:off x="6992804" y="1303020"/>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1" name="Google Shape;721;p76"/>
          <p:cNvSpPr txBox="1"/>
          <p:nvPr>
            <p:ph idx="7" type="body"/>
          </p:nvPr>
        </p:nvSpPr>
        <p:spPr>
          <a:xfrm>
            <a:off x="6992804"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2" name="Google Shape;722;p76"/>
          <p:cNvSpPr txBox="1"/>
          <p:nvPr>
            <p:ph idx="8" type="body"/>
          </p:nvPr>
        </p:nvSpPr>
        <p:spPr>
          <a:xfrm>
            <a:off x="897589"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723" name="Shape 723"/>
        <p:cNvGrpSpPr/>
        <p:nvPr/>
      </p:nvGrpSpPr>
      <p:grpSpPr>
        <a:xfrm>
          <a:off x="0" y="0"/>
          <a:ext cx="0" cy="0"/>
          <a:chOff x="0" y="0"/>
          <a:chExt cx="0" cy="0"/>
        </a:xfrm>
      </p:grpSpPr>
      <p:sp>
        <p:nvSpPr>
          <p:cNvPr id="724" name="Google Shape;724;p77"/>
          <p:cNvSpPr/>
          <p:nvPr/>
        </p:nvSpPr>
        <p:spPr>
          <a:xfrm>
            <a:off x="7243197" y="4554269"/>
            <a:ext cx="3974100" cy="538200"/>
          </a:xfrm>
          <a:prstGeom prst="roundRect">
            <a:avLst>
              <a:gd fmla="val 50000" name="adj"/>
            </a:avLst>
          </a:prstGeom>
          <a:solidFill>
            <a:schemeClr val="accent4">
              <a:alpha val="8353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5" name="Google Shape;725;p77"/>
          <p:cNvSpPr/>
          <p:nvPr/>
        </p:nvSpPr>
        <p:spPr>
          <a:xfrm>
            <a:off x="974582" y="4554269"/>
            <a:ext cx="2960100" cy="538200"/>
          </a:xfrm>
          <a:prstGeom prst="roundRect">
            <a:avLst>
              <a:gd fmla="val 50000" name="adj"/>
            </a:avLst>
          </a:prstGeom>
          <a:solidFill>
            <a:schemeClr val="accent3">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6" name="Google Shape;726;p77"/>
          <p:cNvSpPr/>
          <p:nvPr/>
        </p:nvSpPr>
        <p:spPr>
          <a:xfrm>
            <a:off x="3033393" y="4554269"/>
            <a:ext cx="5100900" cy="538200"/>
          </a:xfrm>
          <a:prstGeom prst="roundRect">
            <a:avLst>
              <a:gd fmla="val 50000" name="adj"/>
            </a:avLst>
          </a:prstGeom>
          <a:solidFill>
            <a:schemeClr val="accent2">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7" name="Google Shape;727;p77"/>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28" name="Google Shape;728;p7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729" name="Shape 729"/>
        <p:cNvGrpSpPr/>
        <p:nvPr/>
      </p:nvGrpSpPr>
      <p:grpSpPr>
        <a:xfrm>
          <a:off x="0" y="0"/>
          <a:ext cx="0" cy="0"/>
          <a:chOff x="0" y="0"/>
          <a:chExt cx="0" cy="0"/>
        </a:xfrm>
      </p:grpSpPr>
      <p:sp>
        <p:nvSpPr>
          <p:cNvPr id="730" name="Google Shape;730;p78"/>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1" name="Google Shape;731;p78"/>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2" name="Google Shape;732;p78"/>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3" name="Google Shape;733;p78"/>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4" name="Google Shape;734;p78"/>
          <p:cNvSpPr txBox="1"/>
          <p:nvPr>
            <p:ph idx="5"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35" name="Google Shape;735;p78"/>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6" name="Google Shape;736;p78"/>
          <p:cNvSpPr/>
          <p:nvPr>
            <p:ph idx="6" type="pic"/>
          </p:nvPr>
        </p:nvSpPr>
        <p:spPr>
          <a:xfrm>
            <a:off x="2440875" y="2654049"/>
            <a:ext cx="2015400" cy="2015400"/>
          </a:xfrm>
          <a:prstGeom prst="rect">
            <a:avLst/>
          </a:prstGeom>
          <a:solidFill>
            <a:srgbClr val="F2F2F2"/>
          </a:solidFill>
          <a:ln>
            <a:noFill/>
          </a:ln>
        </p:spPr>
      </p:sp>
      <p:sp>
        <p:nvSpPr>
          <p:cNvPr id="737" name="Google Shape;737;p78"/>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8" name="Google Shape;738;p78"/>
          <p:cNvSpPr/>
          <p:nvPr>
            <p:ph idx="7" type="pic"/>
          </p:nvPr>
        </p:nvSpPr>
        <p:spPr>
          <a:xfrm>
            <a:off x="8367113" y="2654049"/>
            <a:ext cx="2015400" cy="2015400"/>
          </a:xfrm>
          <a:prstGeom prst="rect">
            <a:avLst/>
          </a:prstGeom>
          <a:solidFill>
            <a:srgbClr val="F2F2F2"/>
          </a:solidFill>
          <a:ln>
            <a:noFill/>
          </a:ln>
        </p:spPr>
      </p:sp>
      <p:sp>
        <p:nvSpPr>
          <p:cNvPr id="739" name="Google Shape;739;p7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740" name="Shape 740"/>
        <p:cNvGrpSpPr/>
        <p:nvPr/>
      </p:nvGrpSpPr>
      <p:grpSpPr>
        <a:xfrm>
          <a:off x="0" y="0"/>
          <a:ext cx="0" cy="0"/>
          <a:chOff x="0" y="0"/>
          <a:chExt cx="0" cy="0"/>
        </a:xfrm>
      </p:grpSpPr>
      <p:sp>
        <p:nvSpPr>
          <p:cNvPr id="741" name="Google Shape;741;p79"/>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2" name="Google Shape;742;p79"/>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3" name="Google Shape;743;p79"/>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4" name="Google Shape;744;p79"/>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5" name="Google Shape;745;p79"/>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6" name="Google Shape;746;p79"/>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7" name="Google Shape;747;p79"/>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48" name="Google Shape;748;p79"/>
          <p:cNvSpPr/>
          <p:nvPr>
            <p:ph idx="7" type="pic"/>
          </p:nvPr>
        </p:nvSpPr>
        <p:spPr>
          <a:xfrm>
            <a:off x="1711670" y="2790201"/>
            <a:ext cx="1833000" cy="1833000"/>
          </a:xfrm>
          <a:prstGeom prst="rect">
            <a:avLst/>
          </a:prstGeom>
          <a:solidFill>
            <a:srgbClr val="F2F2F2"/>
          </a:solidFill>
          <a:ln>
            <a:noFill/>
          </a:ln>
        </p:spPr>
      </p:sp>
      <p:sp>
        <p:nvSpPr>
          <p:cNvPr id="749" name="Google Shape;749;p79"/>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0" name="Google Shape;750;p79"/>
          <p:cNvSpPr/>
          <p:nvPr>
            <p:ph idx="8" type="pic"/>
          </p:nvPr>
        </p:nvSpPr>
        <p:spPr>
          <a:xfrm>
            <a:off x="5461867" y="2790201"/>
            <a:ext cx="1833000" cy="1833000"/>
          </a:xfrm>
          <a:prstGeom prst="rect">
            <a:avLst/>
          </a:prstGeom>
          <a:solidFill>
            <a:srgbClr val="F2F2F2"/>
          </a:solidFill>
          <a:ln>
            <a:noFill/>
          </a:ln>
        </p:spPr>
      </p:sp>
      <p:sp>
        <p:nvSpPr>
          <p:cNvPr id="751" name="Google Shape;751;p79"/>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2" name="Google Shape;752;p79"/>
          <p:cNvSpPr/>
          <p:nvPr>
            <p:ph idx="9" type="pic"/>
          </p:nvPr>
        </p:nvSpPr>
        <p:spPr>
          <a:xfrm>
            <a:off x="9258364" y="2790201"/>
            <a:ext cx="1833000" cy="1833000"/>
          </a:xfrm>
          <a:prstGeom prst="rect">
            <a:avLst/>
          </a:prstGeom>
          <a:solidFill>
            <a:srgbClr val="F2F2F2"/>
          </a:solidFill>
          <a:ln>
            <a:noFill/>
          </a:ln>
        </p:spPr>
      </p:sp>
      <p:sp>
        <p:nvSpPr>
          <p:cNvPr id="753" name="Google Shape;753;p79"/>
          <p:cNvSpPr txBox="1"/>
          <p:nvPr>
            <p:ph idx="1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54" name="Google Shape;754;p7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1_Title and body_1">
    <p:spTree>
      <p:nvGrpSpPr>
        <p:cNvPr id="755" name="Shape 755"/>
        <p:cNvGrpSpPr/>
        <p:nvPr/>
      </p:nvGrpSpPr>
      <p:grpSpPr>
        <a:xfrm>
          <a:off x="0" y="0"/>
          <a:ext cx="0" cy="0"/>
          <a:chOff x="0" y="0"/>
          <a:chExt cx="0" cy="0"/>
        </a:xfrm>
      </p:grpSpPr>
      <p:sp>
        <p:nvSpPr>
          <p:cNvPr id="756" name="Google Shape;756;p8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57" name="Google Shape;757;p8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58" name="Google Shape;758;p8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59" name="Google Shape;759;p80"/>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75" name="Shape 75"/>
        <p:cNvGrpSpPr/>
        <p:nvPr/>
      </p:nvGrpSpPr>
      <p:grpSpPr>
        <a:xfrm>
          <a:off x="0" y="0"/>
          <a:ext cx="0" cy="0"/>
          <a:chOff x="0" y="0"/>
          <a:chExt cx="0" cy="0"/>
        </a:xfrm>
      </p:grpSpPr>
      <p:sp>
        <p:nvSpPr>
          <p:cNvPr id="76" name="Google Shape;76;p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 name="Google Shape;77;p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8" name="Google Shape;78;p9"/>
          <p:cNvSpPr txBox="1"/>
          <p:nvPr>
            <p:ph idx="1" type="body"/>
          </p:nvPr>
        </p:nvSpPr>
        <p:spPr>
          <a:xfrm>
            <a:off x="1516514" y="2452118"/>
            <a:ext cx="2886184" cy="1823536"/>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79" name="Google Shape;79;p9"/>
          <p:cNvSpPr txBox="1"/>
          <p:nvPr>
            <p:ph idx="2" type="body"/>
          </p:nvPr>
        </p:nvSpPr>
        <p:spPr>
          <a:xfrm>
            <a:off x="1519939" y="4059002"/>
            <a:ext cx="2882759" cy="176507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80" name="Google Shape;80;p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1" name="Google Shape;81;p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2" name="Google Shape;82;p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 name="Google Shape;83;p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4" name="Google Shape;84;p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 name="Google Shape;85;p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6" name="Google Shape;86;p9"/>
          <p:cNvSpPr/>
          <p:nvPr>
            <p:ph idx="9" type="pic"/>
          </p:nvPr>
        </p:nvSpPr>
        <p:spPr>
          <a:xfrm>
            <a:off x="5723645" y="2364629"/>
            <a:ext cx="1005900" cy="1005900"/>
          </a:xfrm>
          <a:prstGeom prst="rect">
            <a:avLst/>
          </a:prstGeom>
          <a:noFill/>
          <a:ln>
            <a:noFill/>
          </a:ln>
        </p:spPr>
      </p:sp>
      <p:sp>
        <p:nvSpPr>
          <p:cNvPr id="87" name="Google Shape;87;p9"/>
          <p:cNvSpPr/>
          <p:nvPr>
            <p:ph idx="13" type="pic"/>
          </p:nvPr>
        </p:nvSpPr>
        <p:spPr>
          <a:xfrm>
            <a:off x="5723645" y="3731213"/>
            <a:ext cx="1005900" cy="1005900"/>
          </a:xfrm>
          <a:prstGeom prst="rect">
            <a:avLst/>
          </a:prstGeom>
          <a:noFill/>
          <a:ln>
            <a:noFill/>
          </a:ln>
        </p:spPr>
      </p:sp>
      <p:sp>
        <p:nvSpPr>
          <p:cNvPr id="88" name="Google Shape;88;p9"/>
          <p:cNvSpPr/>
          <p:nvPr>
            <p:ph idx="14" type="pic"/>
          </p:nvPr>
        </p:nvSpPr>
        <p:spPr>
          <a:xfrm>
            <a:off x="5726372" y="5097797"/>
            <a:ext cx="1005900" cy="1005900"/>
          </a:xfrm>
          <a:prstGeom prst="rect">
            <a:avLst/>
          </a:prstGeom>
          <a:noFill/>
          <a:ln>
            <a:noFill/>
          </a:ln>
        </p:spPr>
      </p:sp>
      <p:sp>
        <p:nvSpPr>
          <p:cNvPr id="89" name="Google Shape;89;p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0" name="Google Shape;90;p9"/>
          <p:cNvSpPr txBox="1"/>
          <p:nvPr>
            <p:ph idx="15"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91" name="Shape 91"/>
        <p:cNvGrpSpPr/>
        <p:nvPr/>
      </p:nvGrpSpPr>
      <p:grpSpPr>
        <a:xfrm>
          <a:off x="0" y="0"/>
          <a:ext cx="0" cy="0"/>
          <a:chOff x="0" y="0"/>
          <a:chExt cx="0" cy="0"/>
        </a:xfrm>
      </p:grpSpPr>
      <p:sp>
        <p:nvSpPr>
          <p:cNvPr id="92" name="Google Shape;92;p1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3" name="Google Shape;93;p1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38.xml"/><Relationship Id="rId20" Type="http://schemas.openxmlformats.org/officeDocument/2006/relationships/slideLayout" Target="../slideLayouts/slideLayout18.xml"/><Relationship Id="rId42" Type="http://schemas.openxmlformats.org/officeDocument/2006/relationships/theme" Target="../theme/theme1.xml"/><Relationship Id="rId41" Type="http://schemas.openxmlformats.org/officeDocument/2006/relationships/slideLayout" Target="../slideLayouts/slideLayout39.xml"/><Relationship Id="rId22" Type="http://schemas.openxmlformats.org/officeDocument/2006/relationships/slideLayout" Target="../slideLayouts/slideLayout20.xml"/><Relationship Id="rId21" Type="http://schemas.openxmlformats.org/officeDocument/2006/relationships/slideLayout" Target="../slideLayouts/slideLayout19.xml"/><Relationship Id="rId24" Type="http://schemas.openxmlformats.org/officeDocument/2006/relationships/slideLayout" Target="../slideLayouts/slideLayout22.xml"/><Relationship Id="rId23" Type="http://schemas.openxmlformats.org/officeDocument/2006/relationships/slideLayout" Target="../slideLayouts/slideLayout21.xml"/><Relationship Id="rId1" Type="http://schemas.openxmlformats.org/officeDocument/2006/relationships/image" Target="../media/image3.png"/><Relationship Id="rId2" Type="http://schemas.openxmlformats.org/officeDocument/2006/relationships/image" Target="../media/image1.pn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26" Type="http://schemas.openxmlformats.org/officeDocument/2006/relationships/slideLayout" Target="../slideLayouts/slideLayout24.xml"/><Relationship Id="rId25" Type="http://schemas.openxmlformats.org/officeDocument/2006/relationships/slideLayout" Target="../slideLayouts/slideLayout23.xml"/><Relationship Id="rId28" Type="http://schemas.openxmlformats.org/officeDocument/2006/relationships/slideLayout" Target="../slideLayouts/slideLayout26.xml"/><Relationship Id="rId27" Type="http://schemas.openxmlformats.org/officeDocument/2006/relationships/slideLayout" Target="../slideLayouts/slideLayout25.xml"/><Relationship Id="rId5" Type="http://schemas.openxmlformats.org/officeDocument/2006/relationships/slideLayout" Target="../slideLayouts/slideLayout3.xml"/><Relationship Id="rId6" Type="http://schemas.openxmlformats.org/officeDocument/2006/relationships/slideLayout" Target="../slideLayouts/slideLayout4.xml"/><Relationship Id="rId29" Type="http://schemas.openxmlformats.org/officeDocument/2006/relationships/slideLayout" Target="../slideLayouts/slideLayout27.xml"/><Relationship Id="rId7" Type="http://schemas.openxmlformats.org/officeDocument/2006/relationships/slideLayout" Target="../slideLayouts/slideLayout5.xml"/><Relationship Id="rId8" Type="http://schemas.openxmlformats.org/officeDocument/2006/relationships/slideLayout" Target="../slideLayouts/slideLayout6.xml"/><Relationship Id="rId31" Type="http://schemas.openxmlformats.org/officeDocument/2006/relationships/slideLayout" Target="../slideLayouts/slideLayout29.xml"/><Relationship Id="rId30" Type="http://schemas.openxmlformats.org/officeDocument/2006/relationships/slideLayout" Target="../slideLayouts/slideLayout28.xml"/><Relationship Id="rId11" Type="http://schemas.openxmlformats.org/officeDocument/2006/relationships/slideLayout" Target="../slideLayouts/slideLayout9.xml"/><Relationship Id="rId33" Type="http://schemas.openxmlformats.org/officeDocument/2006/relationships/slideLayout" Target="../slideLayouts/slideLayout31.xml"/><Relationship Id="rId10" Type="http://schemas.openxmlformats.org/officeDocument/2006/relationships/slideLayout" Target="../slideLayouts/slideLayout8.xml"/><Relationship Id="rId32" Type="http://schemas.openxmlformats.org/officeDocument/2006/relationships/slideLayout" Target="../slideLayouts/slideLayout30.xml"/><Relationship Id="rId13" Type="http://schemas.openxmlformats.org/officeDocument/2006/relationships/slideLayout" Target="../slideLayouts/slideLayout11.xml"/><Relationship Id="rId35" Type="http://schemas.openxmlformats.org/officeDocument/2006/relationships/slideLayout" Target="../slideLayouts/slideLayout33.xml"/><Relationship Id="rId12" Type="http://schemas.openxmlformats.org/officeDocument/2006/relationships/slideLayout" Target="../slideLayouts/slideLayout10.xml"/><Relationship Id="rId34" Type="http://schemas.openxmlformats.org/officeDocument/2006/relationships/slideLayout" Target="../slideLayouts/slideLayout32.xml"/><Relationship Id="rId15" Type="http://schemas.openxmlformats.org/officeDocument/2006/relationships/slideLayout" Target="../slideLayouts/slideLayout13.xml"/><Relationship Id="rId37" Type="http://schemas.openxmlformats.org/officeDocument/2006/relationships/slideLayout" Target="../slideLayouts/slideLayout35.xml"/><Relationship Id="rId14" Type="http://schemas.openxmlformats.org/officeDocument/2006/relationships/slideLayout" Target="../slideLayouts/slideLayout12.xml"/><Relationship Id="rId36" Type="http://schemas.openxmlformats.org/officeDocument/2006/relationships/slideLayout" Target="../slideLayouts/slideLayout34.xml"/><Relationship Id="rId17" Type="http://schemas.openxmlformats.org/officeDocument/2006/relationships/slideLayout" Target="../slideLayouts/slideLayout15.xml"/><Relationship Id="rId39" Type="http://schemas.openxmlformats.org/officeDocument/2006/relationships/slideLayout" Target="../slideLayouts/slideLayout37.xml"/><Relationship Id="rId16" Type="http://schemas.openxmlformats.org/officeDocument/2006/relationships/slideLayout" Target="../slideLayouts/slideLayout14.xml"/><Relationship Id="rId38" Type="http://schemas.openxmlformats.org/officeDocument/2006/relationships/slideLayout" Target="../slideLayouts/slideLayout36.xml"/><Relationship Id="rId19" Type="http://schemas.openxmlformats.org/officeDocument/2006/relationships/slideLayout" Target="../slideLayouts/slideLayout17.xml"/><Relationship Id="rId18" Type="http://schemas.openxmlformats.org/officeDocument/2006/relationships/slideLayout" Target="../slideLayouts/slideLayout16.xml"/></Relationships>
</file>

<file path=ppt/slideMasters/_rels/slideMaster2.xml.rels><?xml version="1.0" encoding="UTF-8" standalone="yes"?><Relationships xmlns="http://schemas.openxmlformats.org/package/2006/relationships"><Relationship Id="rId40" Type="http://schemas.openxmlformats.org/officeDocument/2006/relationships/slideLayout" Target="../slideLayouts/slideLayout77.xml"/><Relationship Id="rId20" Type="http://schemas.openxmlformats.org/officeDocument/2006/relationships/slideLayout" Target="../slideLayouts/slideLayout57.xml"/><Relationship Id="rId42" Type="http://schemas.openxmlformats.org/officeDocument/2006/relationships/theme" Target="../theme/theme3.xml"/><Relationship Id="rId41" Type="http://schemas.openxmlformats.org/officeDocument/2006/relationships/slideLayout" Target="../slideLayouts/slideLayout78.xml"/><Relationship Id="rId22" Type="http://schemas.openxmlformats.org/officeDocument/2006/relationships/slideLayout" Target="../slideLayouts/slideLayout59.xml"/><Relationship Id="rId21" Type="http://schemas.openxmlformats.org/officeDocument/2006/relationships/slideLayout" Target="../slideLayouts/slideLayout58.xml"/><Relationship Id="rId24" Type="http://schemas.openxmlformats.org/officeDocument/2006/relationships/slideLayout" Target="../slideLayouts/slideLayout61.xml"/><Relationship Id="rId23" Type="http://schemas.openxmlformats.org/officeDocument/2006/relationships/slideLayout" Target="../slideLayouts/slideLayout60.xml"/><Relationship Id="rId1" Type="http://schemas.openxmlformats.org/officeDocument/2006/relationships/image" Target="../media/image3.png"/><Relationship Id="rId2" Type="http://schemas.openxmlformats.org/officeDocument/2006/relationships/image" Target="../media/image1.png"/><Relationship Id="rId3" Type="http://schemas.openxmlformats.org/officeDocument/2006/relationships/slideLayout" Target="../slideLayouts/slideLayout40.xml"/><Relationship Id="rId4" Type="http://schemas.openxmlformats.org/officeDocument/2006/relationships/slideLayout" Target="../slideLayouts/slideLayout41.xml"/><Relationship Id="rId9" Type="http://schemas.openxmlformats.org/officeDocument/2006/relationships/slideLayout" Target="../slideLayouts/slideLayout46.xml"/><Relationship Id="rId26" Type="http://schemas.openxmlformats.org/officeDocument/2006/relationships/slideLayout" Target="../slideLayouts/slideLayout63.xml"/><Relationship Id="rId25" Type="http://schemas.openxmlformats.org/officeDocument/2006/relationships/slideLayout" Target="../slideLayouts/slideLayout62.xml"/><Relationship Id="rId28" Type="http://schemas.openxmlformats.org/officeDocument/2006/relationships/slideLayout" Target="../slideLayouts/slideLayout65.xml"/><Relationship Id="rId27" Type="http://schemas.openxmlformats.org/officeDocument/2006/relationships/slideLayout" Target="../slideLayouts/slideLayout64.xml"/><Relationship Id="rId5" Type="http://schemas.openxmlformats.org/officeDocument/2006/relationships/slideLayout" Target="../slideLayouts/slideLayout42.xml"/><Relationship Id="rId6" Type="http://schemas.openxmlformats.org/officeDocument/2006/relationships/slideLayout" Target="../slideLayouts/slideLayout43.xml"/><Relationship Id="rId29" Type="http://schemas.openxmlformats.org/officeDocument/2006/relationships/slideLayout" Target="../slideLayouts/slideLayout66.xml"/><Relationship Id="rId7" Type="http://schemas.openxmlformats.org/officeDocument/2006/relationships/slideLayout" Target="../slideLayouts/slideLayout44.xml"/><Relationship Id="rId8" Type="http://schemas.openxmlformats.org/officeDocument/2006/relationships/slideLayout" Target="../slideLayouts/slideLayout45.xml"/><Relationship Id="rId31" Type="http://schemas.openxmlformats.org/officeDocument/2006/relationships/slideLayout" Target="../slideLayouts/slideLayout68.xml"/><Relationship Id="rId30" Type="http://schemas.openxmlformats.org/officeDocument/2006/relationships/slideLayout" Target="../slideLayouts/slideLayout67.xml"/><Relationship Id="rId11" Type="http://schemas.openxmlformats.org/officeDocument/2006/relationships/slideLayout" Target="../slideLayouts/slideLayout48.xml"/><Relationship Id="rId33" Type="http://schemas.openxmlformats.org/officeDocument/2006/relationships/slideLayout" Target="../slideLayouts/slideLayout70.xml"/><Relationship Id="rId10" Type="http://schemas.openxmlformats.org/officeDocument/2006/relationships/slideLayout" Target="../slideLayouts/slideLayout47.xml"/><Relationship Id="rId32" Type="http://schemas.openxmlformats.org/officeDocument/2006/relationships/slideLayout" Target="../slideLayouts/slideLayout69.xml"/><Relationship Id="rId13" Type="http://schemas.openxmlformats.org/officeDocument/2006/relationships/slideLayout" Target="../slideLayouts/slideLayout50.xml"/><Relationship Id="rId35" Type="http://schemas.openxmlformats.org/officeDocument/2006/relationships/slideLayout" Target="../slideLayouts/slideLayout72.xml"/><Relationship Id="rId12" Type="http://schemas.openxmlformats.org/officeDocument/2006/relationships/slideLayout" Target="../slideLayouts/slideLayout49.xml"/><Relationship Id="rId34" Type="http://schemas.openxmlformats.org/officeDocument/2006/relationships/slideLayout" Target="../slideLayouts/slideLayout71.xml"/><Relationship Id="rId15" Type="http://schemas.openxmlformats.org/officeDocument/2006/relationships/slideLayout" Target="../slideLayouts/slideLayout52.xml"/><Relationship Id="rId37" Type="http://schemas.openxmlformats.org/officeDocument/2006/relationships/slideLayout" Target="../slideLayouts/slideLayout74.xml"/><Relationship Id="rId14" Type="http://schemas.openxmlformats.org/officeDocument/2006/relationships/slideLayout" Target="../slideLayouts/slideLayout51.xml"/><Relationship Id="rId36" Type="http://schemas.openxmlformats.org/officeDocument/2006/relationships/slideLayout" Target="../slideLayouts/slideLayout73.xml"/><Relationship Id="rId17" Type="http://schemas.openxmlformats.org/officeDocument/2006/relationships/slideLayout" Target="../slideLayouts/slideLayout54.xml"/><Relationship Id="rId39" Type="http://schemas.openxmlformats.org/officeDocument/2006/relationships/slideLayout" Target="../slideLayouts/slideLayout76.xml"/><Relationship Id="rId16" Type="http://schemas.openxmlformats.org/officeDocument/2006/relationships/slideLayout" Target="../slideLayouts/slideLayout53.xml"/><Relationship Id="rId38" Type="http://schemas.openxmlformats.org/officeDocument/2006/relationships/slideLayout" Target="../slideLayouts/slideLayout75.xml"/><Relationship Id="rId19" Type="http://schemas.openxmlformats.org/officeDocument/2006/relationships/slideLayout" Target="../slideLayouts/slideLayout56.xml"/><Relationship Id="rId18"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9" name="Shape 9"/>
        <p:cNvGrpSpPr/>
        <p:nvPr/>
      </p:nvGrpSpPr>
      <p:grpSpPr>
        <a:xfrm>
          <a:off x="0" y="0"/>
          <a:ext cx="0" cy="0"/>
          <a:chOff x="0" y="0"/>
          <a:chExt cx="0" cy="0"/>
        </a:xfrm>
      </p:grpSpPr>
      <p:sp>
        <p:nvSpPr>
          <p:cNvPr id="10" name="Google Shape;10;p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11" name="Google Shape;11;p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12" name="Google Shape;12;p1"/>
          <p:cNvPicPr preferRelativeResize="0"/>
          <p:nvPr/>
        </p:nvPicPr>
        <p:blipFill rotWithShape="1">
          <a:blip r:embed="rId2">
            <a:alphaModFix amt="60000"/>
          </a:blip>
          <a:srcRect b="0" l="0" r="0" t="0"/>
          <a:stretch/>
        </p:blipFill>
        <p:spPr>
          <a:xfrm>
            <a:off x="8623469" y="152400"/>
            <a:ext cx="3469251" cy="6355351"/>
          </a:xfrm>
          <a:prstGeom prst="rect">
            <a:avLst/>
          </a:prstGeom>
          <a:noFill/>
          <a:ln>
            <a:noFill/>
          </a:ln>
        </p:spPr>
      </p:pic>
      <p:sp>
        <p:nvSpPr>
          <p:cNvPr id="13" name="Google Shape;13;p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3"/>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 id="2147483661" r:id="rId16"/>
    <p:sldLayoutId id="2147483662" r:id="rId17"/>
    <p:sldLayoutId id="2147483663" r:id="rId18"/>
    <p:sldLayoutId id="2147483664" r:id="rId19"/>
    <p:sldLayoutId id="2147483665" r:id="rId20"/>
    <p:sldLayoutId id="2147483666" r:id="rId21"/>
    <p:sldLayoutId id="2147483667" r:id="rId22"/>
    <p:sldLayoutId id="2147483668" r:id="rId23"/>
    <p:sldLayoutId id="2147483669" r:id="rId24"/>
    <p:sldLayoutId id="2147483670" r:id="rId25"/>
    <p:sldLayoutId id="2147483671" r:id="rId26"/>
    <p:sldLayoutId id="2147483672" r:id="rId27"/>
    <p:sldLayoutId id="2147483673" r:id="rId28"/>
    <p:sldLayoutId id="2147483674" r:id="rId29"/>
    <p:sldLayoutId id="2147483675" r:id="rId30"/>
    <p:sldLayoutId id="2147483676" r:id="rId31"/>
    <p:sldLayoutId id="2147483677" r:id="rId32"/>
    <p:sldLayoutId id="2147483678" r:id="rId33"/>
    <p:sldLayoutId id="2147483679" r:id="rId34"/>
    <p:sldLayoutId id="2147483680" r:id="rId35"/>
    <p:sldLayoutId id="2147483681" r:id="rId36"/>
    <p:sldLayoutId id="2147483682" r:id="rId37"/>
    <p:sldLayoutId id="2147483683" r:id="rId38"/>
    <p:sldLayoutId id="2147483684" r:id="rId39"/>
    <p:sldLayoutId id="2147483685" r:id="rId40"/>
    <p:sldLayoutId id="2147483686"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388" name="Shape 388"/>
        <p:cNvGrpSpPr/>
        <p:nvPr/>
      </p:nvGrpSpPr>
      <p:grpSpPr>
        <a:xfrm>
          <a:off x="0" y="0"/>
          <a:ext cx="0" cy="0"/>
          <a:chOff x="0" y="0"/>
          <a:chExt cx="0" cy="0"/>
        </a:xfrm>
      </p:grpSpPr>
      <p:sp>
        <p:nvSpPr>
          <p:cNvPr id="389" name="Google Shape;389;p4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390" name="Google Shape;390;p4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391" name="Google Shape;391;p41"/>
          <p:cNvPicPr preferRelativeResize="0"/>
          <p:nvPr/>
        </p:nvPicPr>
        <p:blipFill rotWithShape="1">
          <a:blip r:embed="rId2">
            <a:alphaModFix amt="60000"/>
          </a:blip>
          <a:srcRect b="0" l="0" r="0" t="0"/>
          <a:stretch/>
        </p:blipFill>
        <p:spPr>
          <a:xfrm>
            <a:off x="8623469" y="152400"/>
            <a:ext cx="3469251" cy="6355350"/>
          </a:xfrm>
          <a:prstGeom prst="rect">
            <a:avLst/>
          </a:prstGeom>
          <a:noFill/>
          <a:ln>
            <a:noFill/>
          </a:ln>
        </p:spPr>
      </p:pic>
      <p:sp>
        <p:nvSpPr>
          <p:cNvPr id="392" name="Google Shape;392;p4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 id="2147483700" r:id="rId16"/>
    <p:sldLayoutId id="2147483701" r:id="rId17"/>
    <p:sldLayoutId id="2147483702" r:id="rId18"/>
    <p:sldLayoutId id="2147483703" r:id="rId19"/>
    <p:sldLayoutId id="2147483704" r:id="rId20"/>
    <p:sldLayoutId id="2147483705" r:id="rId21"/>
    <p:sldLayoutId id="2147483706" r:id="rId22"/>
    <p:sldLayoutId id="2147483707" r:id="rId23"/>
    <p:sldLayoutId id="2147483708" r:id="rId24"/>
    <p:sldLayoutId id="2147483709" r:id="rId25"/>
    <p:sldLayoutId id="2147483710" r:id="rId26"/>
    <p:sldLayoutId id="2147483711" r:id="rId27"/>
    <p:sldLayoutId id="2147483712" r:id="rId28"/>
    <p:sldLayoutId id="2147483713" r:id="rId29"/>
    <p:sldLayoutId id="2147483714" r:id="rId30"/>
    <p:sldLayoutId id="2147483715" r:id="rId31"/>
    <p:sldLayoutId id="2147483716" r:id="rId32"/>
    <p:sldLayoutId id="2147483717" r:id="rId33"/>
    <p:sldLayoutId id="2147483718" r:id="rId34"/>
    <p:sldLayoutId id="2147483719" r:id="rId35"/>
    <p:sldLayoutId id="2147483720" r:id="rId36"/>
    <p:sldLayoutId id="2147483721" r:id="rId37"/>
    <p:sldLayoutId id="2147483722" r:id="rId38"/>
    <p:sldLayoutId id="2147483723" r:id="rId39"/>
    <p:sldLayoutId id="2147483724" r:id="rId40"/>
    <p:sldLayoutId id="2147483725"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0.png"/><Relationship Id="rId4" Type="http://schemas.openxmlformats.org/officeDocument/2006/relationships/image" Target="../media/image43.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0.xml"/><Relationship Id="rId3" Type="http://schemas.openxmlformats.org/officeDocument/2006/relationships/image" Target="../media/image45.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17.png"/><Relationship Id="rId4" Type="http://schemas.openxmlformats.org/officeDocument/2006/relationships/hyperlink" Target="https://schl41demo.staywellhealthlibrary.com/Search/90,P01929" TargetMode="External"/><Relationship Id="rId5" Type="http://schemas.openxmlformats.org/officeDocument/2006/relationships/hyperlink" Target="https://schl41demo.staywellhealthlibrary.com/spanish/Search/90,P05033"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hyperlink" Target="https://schl41demo.staywellhealthlibrary.com/Search/40,SummerSunQuiz" TargetMode="External"/><Relationship Id="rId4" Type="http://schemas.openxmlformats.org/officeDocument/2006/relationships/hyperlink" Target="https://schl41demo.staywellhealthlibrary.com/Search/88,p11250" TargetMode="External"/><Relationship Id="rId5" Type="http://schemas.openxmlformats.org/officeDocument/2006/relationships/image" Target="../media/image3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3.xml"/><Relationship Id="rId3" Type="http://schemas.openxmlformats.org/officeDocument/2006/relationships/image" Target="../media/image3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4.xml"/><Relationship Id="rId3" Type="http://schemas.openxmlformats.org/officeDocument/2006/relationships/image" Target="../media/image46.jpg"/><Relationship Id="rId4" Type="http://schemas.openxmlformats.org/officeDocument/2006/relationships/hyperlink" Target="https://krameshelp.webmdignite.com/"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5.xml"/><Relationship Id="rId3" Type="http://schemas.openxmlformats.org/officeDocument/2006/relationships/image" Target="../media/image47.png"/><Relationship Id="rId4" Type="http://schemas.openxmlformats.org/officeDocument/2006/relationships/image" Target="../media/image3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6.xml"/><Relationship Id="rId3" Type="http://schemas.openxmlformats.org/officeDocument/2006/relationships/image" Target="../media/image44.jpg"/><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8.xml"/><Relationship Id="rId2" Type="http://schemas.openxmlformats.org/officeDocument/2006/relationships/notesSlide" Target="../notesSlides/notesSlide18.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17.png"/><Relationship Id="rId8" Type="http://schemas.openxmlformats.org/officeDocument/2006/relationships/image" Target="../media/image4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xml"/><Relationship Id="rId3" Type="http://schemas.openxmlformats.org/officeDocument/2006/relationships/image" Target="../media/image1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xml"/><Relationship Id="rId3" Type="http://schemas.openxmlformats.org/officeDocument/2006/relationships/image" Target="../media/image29.png"/><Relationship Id="rId4" Type="http://schemas.openxmlformats.org/officeDocument/2006/relationships/image" Target="../media/image19.png"/><Relationship Id="rId5" Type="http://schemas.openxmlformats.org/officeDocument/2006/relationships/image" Target="../media/image3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8.xml"/><Relationship Id="rId2" Type="http://schemas.openxmlformats.org/officeDocument/2006/relationships/notesSlide" Target="../notesSlides/notesSlide4.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17.png"/><Relationship Id="rId8" Type="http://schemas.openxmlformats.org/officeDocument/2006/relationships/image" Target="../media/image4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5.xml"/><Relationship Id="rId3" Type="http://schemas.openxmlformats.org/officeDocument/2006/relationships/image" Target="../media/image24.jpg"/><Relationship Id="rId4" Type="http://schemas.openxmlformats.org/officeDocument/2006/relationships/hyperlink" Target="https://krameshelp.webmdignite.com/"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xml"/><Relationship Id="rId3" Type="http://schemas.openxmlformats.org/officeDocument/2006/relationships/image" Target="../media/image31.png"/><Relationship Id="rId4" Type="http://schemas.openxmlformats.org/officeDocument/2006/relationships/hyperlink" Target="https://schl41demo.staywellhealthlibrary.com/Search/85,P00279" TargetMode="External"/><Relationship Id="rId9" Type="http://schemas.openxmlformats.org/officeDocument/2006/relationships/image" Target="../media/image27.png"/><Relationship Id="rId5" Type="http://schemas.openxmlformats.org/officeDocument/2006/relationships/hyperlink" Target="https://schl41demo.staywellhealthlibrary.com/Spanish/Search/85,P03398" TargetMode="External"/><Relationship Id="rId6" Type="http://schemas.openxmlformats.org/officeDocument/2006/relationships/hyperlink" Target="https://schl41demo.staywellhealthlibrary.com/Search/88,p11131" TargetMode="External"/><Relationship Id="rId7" Type="http://schemas.openxmlformats.org/officeDocument/2006/relationships/hyperlink" Target="https://schl41demo.staywellhealthlibrary.com/Search/40,SkinDiseaseSkinAcneQuiz" TargetMode="External"/><Relationship Id="rId8" Type="http://schemas.openxmlformats.org/officeDocument/2006/relationships/image" Target="../media/image21.jpg"/><Relationship Id="rId10" Type="http://schemas.openxmlformats.org/officeDocument/2006/relationships/image" Target="../media/image3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xml"/><Relationship Id="rId3" Type="http://schemas.openxmlformats.org/officeDocument/2006/relationships/hyperlink" Target="https://schl41demo.staywellhealthlibrary.com/MultimediaRoom/VideoLibrary/?e=0#player:138,v1109" TargetMode="External"/><Relationship Id="rId4" Type="http://schemas.openxmlformats.org/officeDocument/2006/relationships/hyperlink" Target="https://schl41demo.staywellhealthlibrary.com/Spanish/VideoLibrary/?e=0#player:138,w1869" TargetMode="External"/><Relationship Id="rId9" Type="http://schemas.openxmlformats.org/officeDocument/2006/relationships/image" Target="../media/image26.jpg"/><Relationship Id="rId5" Type="http://schemas.openxmlformats.org/officeDocument/2006/relationships/hyperlink" Target="https://schl41demo.staywellhealthlibrary.com/Search/40,AtopicDermatitisSkinQuiz" TargetMode="External"/><Relationship Id="rId6" Type="http://schemas.openxmlformats.org/officeDocument/2006/relationships/hyperlink" Target="https://schl41demo.staywellhealthlibrary.com/Search/90,P01675" TargetMode="External"/><Relationship Id="rId7" Type="http://schemas.openxmlformats.org/officeDocument/2006/relationships/hyperlink" Target="https://schl41demo.staywellhealthlibrary.com/spanish/Search/90,P04778" TargetMode="External"/><Relationship Id="rId8" Type="http://schemas.openxmlformats.org/officeDocument/2006/relationships/image" Target="../media/image17.png"/><Relationship Id="rId11" Type="http://schemas.openxmlformats.org/officeDocument/2006/relationships/image" Target="../media/image38.png"/><Relationship Id="rId10" Type="http://schemas.openxmlformats.org/officeDocument/2006/relationships/image" Target="../media/image25.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xml"/><Relationship Id="rId3" Type="http://schemas.openxmlformats.org/officeDocument/2006/relationships/hyperlink" Target="https://schl41demo.staywellhealthlibrary.com/Search/40,MelanomaSkinCancerCaQuiz" TargetMode="External"/><Relationship Id="rId4" Type="http://schemas.openxmlformats.org/officeDocument/2006/relationships/hyperlink" Target="https://schl41demo.staywellhealthlibrary.com/spanish/Search/40,MelanomaSkinCancerCaQuiz_ES" TargetMode="External"/><Relationship Id="rId9" Type="http://schemas.openxmlformats.org/officeDocument/2006/relationships/image" Target="../media/image28.jpg"/><Relationship Id="rId5" Type="http://schemas.openxmlformats.org/officeDocument/2006/relationships/hyperlink" Target="https://schl41demo.staywellhealthlibrary.com/Search/85,P01354" TargetMode="External"/><Relationship Id="rId6" Type="http://schemas.openxmlformats.org/officeDocument/2006/relationships/hyperlink" Target="https://schl41demo.staywellhealthlibrary.com/spanish/Search/85,P04454" TargetMode="External"/><Relationship Id="rId7" Type="http://schemas.openxmlformats.org/officeDocument/2006/relationships/hyperlink" Target="https://schl41demo.staywellhealthlibrary.com/Search/34,19049-1" TargetMode="External"/><Relationship Id="rId8" Type="http://schemas.openxmlformats.org/officeDocument/2006/relationships/image" Target="../media/image31.png"/><Relationship Id="rId11" Type="http://schemas.openxmlformats.org/officeDocument/2006/relationships/image" Target="../media/image42.png"/><Relationship Id="rId10" Type="http://schemas.openxmlformats.org/officeDocument/2006/relationships/image" Target="../media/image33.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xml"/><Relationship Id="rId3" Type="http://schemas.openxmlformats.org/officeDocument/2006/relationships/hyperlink" Target="https://schl41demo.staywellhealthlibrary.com/Search/85,P01342" TargetMode="External"/><Relationship Id="rId4" Type="http://schemas.openxmlformats.org/officeDocument/2006/relationships/hyperlink" Target="https://schl41demo.staywellhealthlibrary.com/spanish/Search/85,P04442" TargetMode="External"/><Relationship Id="rId9" Type="http://schemas.openxmlformats.org/officeDocument/2006/relationships/image" Target="../media/image37.png"/><Relationship Id="rId5" Type="http://schemas.openxmlformats.org/officeDocument/2006/relationships/hyperlink" Target="https://schl41demo.staywellhealthlibrary.com/Search/85,P01350" TargetMode="External"/><Relationship Id="rId6" Type="http://schemas.openxmlformats.org/officeDocument/2006/relationships/hyperlink" Target="https://schl41demo.staywellhealthlibrary.com/spanish/Search/85,P04450" TargetMode="External"/><Relationship Id="rId7" Type="http://schemas.openxmlformats.org/officeDocument/2006/relationships/hyperlink" Target="https://schl41demo.staywellhealthlibrary.com/Search/85,P01359" TargetMode="External"/><Relationship Id="rId8" Type="http://schemas.openxmlformats.org/officeDocument/2006/relationships/image" Target="../media/image17.png"/><Relationship Id="rId11" Type="http://schemas.openxmlformats.org/officeDocument/2006/relationships/image" Target="../media/image35.png"/><Relationship Id="rId10" Type="http://schemas.openxmlformats.org/officeDocument/2006/relationships/image" Target="../media/image3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764" name="Shape 764"/>
        <p:cNvGrpSpPr/>
        <p:nvPr/>
      </p:nvGrpSpPr>
      <p:grpSpPr>
        <a:xfrm>
          <a:off x="0" y="0"/>
          <a:ext cx="0" cy="0"/>
          <a:chOff x="0" y="0"/>
          <a:chExt cx="0" cy="0"/>
        </a:xfrm>
      </p:grpSpPr>
      <p:sp>
        <p:nvSpPr>
          <p:cNvPr id="765" name="Google Shape;765;p81"/>
          <p:cNvSpPr/>
          <p:nvPr/>
        </p:nvSpPr>
        <p:spPr>
          <a:xfrm rot="-1528540">
            <a:off x="11613335" y="6726799"/>
            <a:ext cx="550925" cy="261586"/>
          </a:xfrm>
          <a:custGeom>
            <a:rect b="b" l="l" r="r" t="t"/>
            <a:pathLst>
              <a:path extrusionOk="0" h="261664" w="551089">
                <a:moveTo>
                  <a:pt x="551089" y="257214"/>
                </a:moveTo>
                <a:lnTo>
                  <a:pt x="548968" y="261664"/>
                </a:lnTo>
                <a:lnTo>
                  <a:pt x="0" y="0"/>
                </a:lnTo>
                <a:lnTo>
                  <a:pt x="551089" y="257214"/>
                </a:lnTo>
                <a:close/>
              </a:path>
            </a:pathLst>
          </a:custGeom>
          <a:gradFill>
            <a:gsLst>
              <a:gs pos="0">
                <a:srgbClr val="C3D600">
                  <a:alpha val="64313"/>
                </a:srgbClr>
              </a:gs>
              <a:gs pos="96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id="766" name="Google Shape;766;p81"/>
          <p:cNvPicPr preferRelativeResize="0"/>
          <p:nvPr/>
        </p:nvPicPr>
        <p:blipFill rotWithShape="1">
          <a:blip r:embed="rId3">
            <a:alphaModFix amt="20000"/>
          </a:blip>
          <a:srcRect b="0" l="0" r="0" t="31520"/>
          <a:stretch/>
        </p:blipFill>
        <p:spPr>
          <a:xfrm>
            <a:off x="4527525" y="0"/>
            <a:ext cx="3750350" cy="4696125"/>
          </a:xfrm>
          <a:prstGeom prst="rect">
            <a:avLst/>
          </a:prstGeom>
          <a:noFill/>
          <a:ln>
            <a:noFill/>
          </a:ln>
        </p:spPr>
      </p:pic>
      <p:pic>
        <p:nvPicPr>
          <p:cNvPr id="767" name="Google Shape;767;p81" title="GettyImages-140890717.jpg"/>
          <p:cNvPicPr preferRelativeResize="0"/>
          <p:nvPr/>
        </p:nvPicPr>
        <p:blipFill rotWithShape="1">
          <a:blip r:embed="rId4">
            <a:alphaModFix/>
          </a:blip>
          <a:srcRect b="0" l="22603" r="10681" t="0"/>
          <a:stretch/>
        </p:blipFill>
        <p:spPr>
          <a:xfrm>
            <a:off x="7079600" y="-4588200"/>
            <a:ext cx="10236300" cy="10241100"/>
          </a:xfrm>
          <a:prstGeom prst="pie">
            <a:avLst>
              <a:gd fmla="val 5392956" name="adj1"/>
              <a:gd fmla="val 10796016" name="adj2"/>
            </a:avLst>
          </a:prstGeom>
          <a:noFill/>
          <a:ln>
            <a:noFill/>
          </a:ln>
        </p:spPr>
      </p:pic>
      <p:grpSp>
        <p:nvGrpSpPr>
          <p:cNvPr id="768" name="Google Shape;768;p81"/>
          <p:cNvGrpSpPr/>
          <p:nvPr/>
        </p:nvGrpSpPr>
        <p:grpSpPr>
          <a:xfrm>
            <a:off x="7635575" y="3603525"/>
            <a:ext cx="3384375" cy="2815800"/>
            <a:chOff x="7635575" y="3603525"/>
            <a:chExt cx="3384375" cy="2815800"/>
          </a:xfrm>
        </p:grpSpPr>
        <p:sp>
          <p:nvSpPr>
            <p:cNvPr id="769" name="Google Shape;769;p81"/>
            <p:cNvSpPr/>
            <p:nvPr/>
          </p:nvSpPr>
          <p:spPr>
            <a:xfrm>
              <a:off x="9386450" y="4447400"/>
              <a:ext cx="1633500" cy="1633500"/>
            </a:xfrm>
            <a:prstGeom prst="teardrop">
              <a:avLst>
                <a:gd fmla="val 100000" name="adj"/>
              </a:avLst>
            </a:prstGeom>
            <a:solidFill>
              <a:srgbClr val="FF5236">
                <a:alpha val="8471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0" name="Google Shape;770;p81"/>
            <p:cNvSpPr/>
            <p:nvPr/>
          </p:nvSpPr>
          <p:spPr>
            <a:xfrm>
              <a:off x="7635575" y="3603525"/>
              <a:ext cx="2815800" cy="2815800"/>
            </a:xfrm>
            <a:prstGeom prst="teardrop">
              <a:avLst>
                <a:gd fmla="val 100000" name="adj"/>
              </a:avLst>
            </a:prstGeom>
            <a:no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grpSp>
      <p:sp>
        <p:nvSpPr>
          <p:cNvPr id="771" name="Google Shape;771;p81"/>
          <p:cNvSpPr txBox="1"/>
          <p:nvPr>
            <p:ph idx="1" type="body"/>
          </p:nvPr>
        </p:nvSpPr>
        <p:spPr>
          <a:xfrm>
            <a:off x="542825" y="1470300"/>
            <a:ext cx="6360900" cy="3765000"/>
          </a:xfrm>
          <a:prstGeom prst="rect">
            <a:avLst/>
          </a:prstGeom>
          <a:noFill/>
          <a:ln>
            <a:noFill/>
          </a:ln>
        </p:spPr>
        <p:txBody>
          <a:bodyPr anchorCtr="0" anchor="ctr" bIns="45700" lIns="91425" spcFirstLastPara="1" rIns="0" wrap="square" tIns="45700">
            <a:noAutofit/>
          </a:bodyPr>
          <a:lstStyle/>
          <a:p>
            <a:pPr indent="0" lvl="0" marL="57150" rtl="0" algn="l">
              <a:lnSpc>
                <a:spcPct val="85000"/>
              </a:lnSpc>
              <a:spcBef>
                <a:spcPts val="0"/>
              </a:spcBef>
              <a:spcAft>
                <a:spcPts val="0"/>
              </a:spcAft>
              <a:buSzPts val="1656"/>
              <a:buNone/>
            </a:pPr>
            <a:r>
              <a:rPr lang="en-US"/>
              <a:t>Marketing Toolkit: Healthy Skin and Sun Safety</a:t>
            </a:r>
            <a:endParaRPr sz="48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0" name="Shape 890"/>
        <p:cNvGrpSpPr/>
        <p:nvPr/>
      </p:nvGrpSpPr>
      <p:grpSpPr>
        <a:xfrm>
          <a:off x="0" y="0"/>
          <a:ext cx="0" cy="0"/>
          <a:chOff x="0" y="0"/>
          <a:chExt cx="0" cy="0"/>
        </a:xfrm>
      </p:grpSpPr>
      <p:pic>
        <p:nvPicPr>
          <p:cNvPr id="891" name="Google Shape;891;p90" title="GettyImages-112181039.jpg"/>
          <p:cNvPicPr preferRelativeResize="0"/>
          <p:nvPr>
            <p:ph idx="2" type="pic"/>
          </p:nvPr>
        </p:nvPicPr>
        <p:blipFill rotWithShape="1">
          <a:blip r:embed="rId3">
            <a:alphaModFix/>
          </a:blip>
          <a:srcRect b="0" l="16397" r="16397" t="0"/>
          <a:stretch/>
        </p:blipFill>
        <p:spPr>
          <a:xfrm flipH="1">
            <a:off x="6611275" y="70275"/>
            <a:ext cx="5733300" cy="5685900"/>
          </a:xfrm>
          <a:prstGeom prst="flowChartDelay">
            <a:avLst/>
          </a:prstGeom>
        </p:spPr>
      </p:pic>
      <p:sp>
        <p:nvSpPr>
          <p:cNvPr id="892" name="Google Shape;892;p90"/>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93" name="Google Shape;893;p90"/>
          <p:cNvSpPr txBox="1"/>
          <p:nvPr>
            <p:ph type="title"/>
          </p:nvPr>
        </p:nvSpPr>
        <p:spPr>
          <a:xfrm>
            <a:off x="740664" y="702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 ready-made blog post</a:t>
            </a:r>
            <a:endParaRPr/>
          </a:p>
        </p:txBody>
      </p:sp>
      <p:sp>
        <p:nvSpPr>
          <p:cNvPr id="894" name="Google Shape;894;p90"/>
          <p:cNvSpPr txBox="1"/>
          <p:nvPr>
            <p:ph idx="1" type="body"/>
          </p:nvPr>
        </p:nvSpPr>
        <p:spPr>
          <a:xfrm>
            <a:off x="740675" y="2704850"/>
            <a:ext cx="5463300" cy="29208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Make the most of the blog post</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Include a patient story or other compelling content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that engages and motivates people to get the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healthcare they need. </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Introduce your primary care teams by highlighting a clinician with a quote and photo.</a:t>
            </a:r>
            <a:endParaRPr b="0" sz="1500">
              <a:solidFill>
                <a:srgbClr val="4C4C4C"/>
              </a:solidFill>
              <a:latin typeface="Plus Jakarta Sans"/>
              <a:ea typeface="Plus Jakarta Sans"/>
              <a:cs typeface="Plus Jakarta Sans"/>
              <a:sym typeface="Plus Jakarta Sans"/>
            </a:endParaRPr>
          </a:p>
          <a:p>
            <a:pPr indent="-215900" lvl="0" marL="228600" rtl="0" algn="l">
              <a:lnSpc>
                <a:spcPct val="115000"/>
              </a:lnSpc>
              <a:spcBef>
                <a:spcPts val="1000"/>
              </a:spcBef>
              <a:spcAft>
                <a:spcPts val="0"/>
              </a:spcAft>
              <a:buClr>
                <a:schemeClr val="accent1"/>
              </a:buClr>
              <a:buSzPts val="1600"/>
              <a:buFont typeface="Plus Jakarta Sans"/>
              <a:buChar char="●"/>
            </a:pPr>
            <a:r>
              <a:rPr b="0" lang="en-US" sz="1500">
                <a:solidFill>
                  <a:srgbClr val="4C4C4C"/>
                </a:solidFill>
                <a:latin typeface="Plus Jakarta Sans"/>
                <a:ea typeface="Plus Jakarta Sans"/>
                <a:cs typeface="Plus Jakarta Sans"/>
                <a:sym typeface="Plus Jakarta Sans"/>
              </a:rPr>
              <a:t>Add these technical details: campaign parameters (UTM), meta description, blog tags, and links to your blog from internal and external sites.</a:t>
            </a:r>
            <a:endParaRPr b="0" sz="1700">
              <a:latin typeface="Plus Jakarta Sans"/>
              <a:ea typeface="Plus Jakarta Sans"/>
              <a:cs typeface="Plus Jakarta Sans"/>
              <a:sym typeface="Plus Jakarta Sans"/>
            </a:endParaRPr>
          </a:p>
        </p:txBody>
      </p:sp>
      <p:sp>
        <p:nvSpPr>
          <p:cNvPr id="895" name="Google Shape;895;p90"/>
          <p:cNvSpPr txBox="1"/>
          <p:nvPr>
            <p:ph idx="1" type="body"/>
          </p:nvPr>
        </p:nvSpPr>
        <p:spPr>
          <a:xfrm>
            <a:off x="740664" y="1395975"/>
            <a:ext cx="5912700" cy="11199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The blog post on the next page is ready for you to use. </a:t>
            </a:r>
            <a:br>
              <a:rPr lang="en-US" sz="1500">
                <a:solidFill>
                  <a:srgbClr val="4C4C4C"/>
                </a:solidFill>
                <a:latin typeface="Plus Jakarta Sans"/>
                <a:ea typeface="Plus Jakarta Sans"/>
                <a:cs typeface="Plus Jakarta Sans"/>
                <a:sym typeface="Plus Jakarta Sans"/>
              </a:rPr>
            </a:br>
            <a:r>
              <a:rPr lang="en-US" sz="1500">
                <a:solidFill>
                  <a:srgbClr val="4C4C4C"/>
                </a:solidFill>
                <a:latin typeface="Plus Jakarta Sans"/>
                <a:ea typeface="Plus Jakarta Sans"/>
                <a:cs typeface="Plus Jakarta Sans"/>
                <a:sym typeface="Plus Jakarta Sans"/>
              </a:rPr>
              <a:t>It contains targeted skin health-related  keywords and is geared to the top-of-funnel audience — building awareness </a:t>
            </a:r>
            <a:br>
              <a:rPr lang="en-US" sz="1500">
                <a:solidFill>
                  <a:srgbClr val="4C4C4C"/>
                </a:solidFill>
                <a:latin typeface="Plus Jakarta Sans"/>
                <a:ea typeface="Plus Jakarta Sans"/>
                <a:cs typeface="Plus Jakarta Sans"/>
                <a:sym typeface="Plus Jakarta Sans"/>
              </a:rPr>
            </a:br>
            <a:r>
              <a:rPr lang="en-US" sz="1500">
                <a:solidFill>
                  <a:srgbClr val="4C4C4C"/>
                </a:solidFill>
                <a:latin typeface="Plus Jakarta Sans"/>
                <a:ea typeface="Plus Jakarta Sans"/>
                <a:cs typeface="Plus Jakarta Sans"/>
                <a:sym typeface="Plus Jakarta Sans"/>
              </a:rPr>
              <a:t>and driving visitors to your digital front door. </a:t>
            </a:r>
            <a:endParaRPr sz="1800">
              <a:latin typeface="Plus Jakarta Sans"/>
              <a:ea typeface="Plus Jakarta Sans"/>
              <a:cs typeface="Plus Jakarta Sans"/>
              <a:sym typeface="Plus Jakarta Sans"/>
            </a:endParaRPr>
          </a:p>
        </p:txBody>
      </p:sp>
      <p:sp>
        <p:nvSpPr>
          <p:cNvPr id="896" name="Google Shape;896;p90"/>
          <p:cNvSpPr txBox="1"/>
          <p:nvPr/>
        </p:nvSpPr>
        <p:spPr>
          <a:xfrm>
            <a:off x="6280175" y="3506425"/>
            <a:ext cx="2691900" cy="338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t/>
            </a:r>
            <a:endParaRPr sz="1000">
              <a:solidFill>
                <a:schemeClr val="lt2"/>
              </a:solidFill>
              <a:latin typeface="Plus Jakarta Sans"/>
              <a:ea typeface="Plus Jakarta Sans"/>
              <a:cs typeface="Plus Jakarta Sans"/>
              <a:sym typeface="Plus Jakarta Sans"/>
            </a:endParaRPr>
          </a:p>
        </p:txBody>
      </p:sp>
      <p:sp>
        <p:nvSpPr>
          <p:cNvPr id="897" name="Google Shape;897;p90"/>
          <p:cNvSpPr/>
          <p:nvPr/>
        </p:nvSpPr>
        <p:spPr>
          <a:xfrm flipH="1">
            <a:off x="6204050" y="3443875"/>
            <a:ext cx="2958300" cy="2876400"/>
          </a:xfrm>
          <a:prstGeom prst="teardrop">
            <a:avLst>
              <a:gd fmla="val 94825" name="adj"/>
            </a:avLst>
          </a:prstGeom>
          <a:solidFill>
            <a:srgbClr val="2BA49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98" name="Google Shape;898;p90"/>
          <p:cNvSpPr txBox="1"/>
          <p:nvPr/>
        </p:nvSpPr>
        <p:spPr>
          <a:xfrm>
            <a:off x="6261050" y="3588875"/>
            <a:ext cx="2691900" cy="217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500">
                <a:solidFill>
                  <a:srgbClr val="FFFFFF"/>
                </a:solidFill>
                <a:latin typeface="Plus Jakarta Sans"/>
                <a:ea typeface="Plus Jakarta Sans"/>
                <a:cs typeface="Plus Jakarta Sans"/>
                <a:sym typeface="Plus Jakarta Sans"/>
              </a:rPr>
              <a:t>Healthy Skin -</a:t>
            </a:r>
            <a:br>
              <a:rPr b="1" lang="en-US" sz="1500">
                <a:solidFill>
                  <a:srgbClr val="FFFFFF"/>
                </a:solidFill>
                <a:latin typeface="Plus Jakarta Sans"/>
                <a:ea typeface="Plus Jakarta Sans"/>
                <a:cs typeface="Plus Jakarta Sans"/>
                <a:sym typeface="Plus Jakarta Sans"/>
              </a:rPr>
            </a:br>
            <a:r>
              <a:rPr b="1" lang="en-US" sz="1500">
                <a:solidFill>
                  <a:srgbClr val="FFFFFF"/>
                </a:solidFill>
                <a:latin typeface="Plus Jakarta Sans"/>
                <a:ea typeface="Plus Jakarta Sans"/>
                <a:cs typeface="Plus Jakarta Sans"/>
                <a:sym typeface="Plus Jakarta Sans"/>
              </a:rPr>
              <a:t>related  keywords</a:t>
            </a:r>
            <a:endParaRPr sz="1300">
              <a:solidFill>
                <a:srgbClr val="FFFFFF"/>
              </a:solidFill>
              <a:latin typeface="Calibri"/>
              <a:ea typeface="Calibri"/>
              <a:cs typeface="Calibri"/>
              <a:sym typeface="Calibri"/>
            </a:endParaRPr>
          </a:p>
          <a:p>
            <a:pPr indent="0" lvl="0" marL="0" rtl="0" algn="l">
              <a:lnSpc>
                <a:spcPct val="115000"/>
              </a:lnSpc>
              <a:spcBef>
                <a:spcPts val="0"/>
              </a:spcBef>
              <a:spcAft>
                <a:spcPts val="0"/>
              </a:spcAft>
              <a:buNone/>
            </a:pPr>
            <a:r>
              <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Skin health</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Dermatology</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Dermatologist</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Skin cancer</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Dermatologist near me</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Skin cancer symptoms</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What does skin cancer look like</a:t>
            </a:r>
            <a:endParaRPr sz="1100">
              <a:solidFill>
                <a:srgbClr val="FFFFFF"/>
              </a:solidFill>
              <a:latin typeface="Plus Jakarta Sans"/>
              <a:ea typeface="Plus Jakarta Sans"/>
              <a:cs typeface="Plus Jakarta Sans"/>
              <a:sym typeface="Plus Jakarta Sans"/>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3" name="Shape 903"/>
        <p:cNvGrpSpPr/>
        <p:nvPr/>
      </p:nvGrpSpPr>
      <p:grpSpPr>
        <a:xfrm>
          <a:off x="0" y="0"/>
          <a:ext cx="0" cy="0"/>
          <a:chOff x="0" y="0"/>
          <a:chExt cx="0" cy="0"/>
        </a:xfrm>
      </p:grpSpPr>
      <p:sp>
        <p:nvSpPr>
          <p:cNvPr id="904" name="Google Shape;904;p91"/>
          <p:cNvSpPr txBox="1"/>
          <p:nvPr>
            <p:ph type="title"/>
          </p:nvPr>
        </p:nvSpPr>
        <p:spPr>
          <a:xfrm>
            <a:off x="715325" y="-10275"/>
            <a:ext cx="10704900" cy="9054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Blog post</a:t>
            </a:r>
            <a:endParaRPr/>
          </a:p>
        </p:txBody>
      </p:sp>
      <p:sp>
        <p:nvSpPr>
          <p:cNvPr id="905" name="Google Shape;905;p91"/>
          <p:cNvSpPr txBox="1"/>
          <p:nvPr/>
        </p:nvSpPr>
        <p:spPr>
          <a:xfrm>
            <a:off x="9472500" y="3378725"/>
            <a:ext cx="2175000" cy="1280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Customize the blog</a:t>
            </a:r>
            <a:endParaRPr b="1">
              <a:solidFill>
                <a:schemeClr val="accent1"/>
              </a:solidFill>
              <a:latin typeface="Plus Jakarta Sans"/>
              <a:ea typeface="Plus Jakarta Sans"/>
              <a:cs typeface="Plus Jakarta Sans"/>
              <a:sym typeface="Plus Jakarta Sans"/>
            </a:endParaRPr>
          </a:p>
          <a:p>
            <a:pPr indent="0" lvl="0" marL="0" marR="0" rtl="0" algn="ctr">
              <a:lnSpc>
                <a:spcPct val="100000"/>
              </a:lnSpc>
              <a:spcBef>
                <a:spcPts val="500"/>
              </a:spcBef>
              <a:spcAft>
                <a:spcPts val="0"/>
              </a:spcAft>
              <a:buClr>
                <a:srgbClr val="000000"/>
              </a:buClr>
              <a:buSzPts val="1100"/>
              <a:buFont typeface="Arial"/>
              <a:buNone/>
            </a:pPr>
            <a:r>
              <a:rPr b="1" i="1" lang="en-US" sz="1300">
                <a:solidFill>
                  <a:schemeClr val="accent3"/>
                </a:solidFill>
                <a:latin typeface="Plus Jakarta Sans"/>
                <a:ea typeface="Plus Jakarta Sans"/>
                <a:cs typeface="Plus Jakarta Sans"/>
                <a:sym typeface="Plus Jakarta Sans"/>
              </a:rPr>
              <a:t>Add your primary care  team’s quotes, best practices, and care recommendations.</a:t>
            </a:r>
            <a:endParaRPr b="1" i="0" sz="1300" u="none" cap="none" strike="noStrike">
              <a:solidFill>
                <a:schemeClr val="accent3"/>
              </a:solidFill>
              <a:latin typeface="Plus Jakarta Sans"/>
              <a:ea typeface="Plus Jakarta Sans"/>
              <a:cs typeface="Plus Jakarta Sans"/>
              <a:sym typeface="Plus Jakarta Sans"/>
            </a:endParaRPr>
          </a:p>
        </p:txBody>
      </p:sp>
      <p:grpSp>
        <p:nvGrpSpPr>
          <p:cNvPr id="906" name="Google Shape;906;p91"/>
          <p:cNvGrpSpPr/>
          <p:nvPr/>
        </p:nvGrpSpPr>
        <p:grpSpPr>
          <a:xfrm>
            <a:off x="10219200" y="2637025"/>
            <a:ext cx="681600" cy="681600"/>
            <a:chOff x="10294125" y="1691525"/>
            <a:chExt cx="681600" cy="681600"/>
          </a:xfrm>
        </p:grpSpPr>
        <p:sp>
          <p:nvSpPr>
            <p:cNvPr id="907" name="Google Shape;907;p91"/>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08" name="Google Shape;908;p91"/>
            <p:cNvPicPr preferRelativeResize="0"/>
            <p:nvPr/>
          </p:nvPicPr>
          <p:blipFill>
            <a:blip r:embed="rId3">
              <a:alphaModFix/>
            </a:blip>
            <a:stretch>
              <a:fillRect/>
            </a:stretch>
          </p:blipFill>
          <p:spPr>
            <a:xfrm>
              <a:off x="10419913" y="1813734"/>
              <a:ext cx="430025" cy="437175"/>
            </a:xfrm>
            <a:prstGeom prst="rect">
              <a:avLst/>
            </a:prstGeom>
            <a:noFill/>
            <a:ln>
              <a:noFill/>
            </a:ln>
          </p:spPr>
        </p:pic>
      </p:grpSp>
      <p:sp>
        <p:nvSpPr>
          <p:cNvPr id="909" name="Google Shape;909;p91"/>
          <p:cNvSpPr txBox="1"/>
          <p:nvPr>
            <p:ph idx="2" type="body"/>
          </p:nvPr>
        </p:nvSpPr>
        <p:spPr>
          <a:xfrm>
            <a:off x="723900" y="1426325"/>
            <a:ext cx="8519100" cy="49725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b="1" lang="en-US" sz="1600">
                <a:solidFill>
                  <a:srgbClr val="000000"/>
                </a:solidFill>
                <a:latin typeface="Plus Jakarta Sans"/>
                <a:ea typeface="Plus Jakarta Sans"/>
                <a:cs typeface="Plus Jakarta Sans"/>
                <a:sym typeface="Plus Jakarta Sans"/>
              </a:rPr>
              <a:t>Don’t Let These Sunscreen Myths Burn You This Summer</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Miss a spot when smearing on sunscreen, and you might end up with a small burn. Leave a gap in your knowledge about sunscreen labels, however, and you may face more serious consequences.</a:t>
            </a:r>
            <a:endParaRPr sz="12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After all, the right sunscreen can serve as a crucial tool in the battle against skin cancer, aging, and burning. Labels can guide you to the best product. But research shows many people don’t know how to read them. Here’s five common myths about sunscreen—and the truth behind them.</a:t>
            </a:r>
            <a:endParaRPr sz="12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Myth: Higher SPF means you can stay outside longer.</a:t>
            </a:r>
            <a:endParaRPr b="1" sz="12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Truth: SPF doesn’t tell you how long you can be in the sun; it tells you how much UVB radiation is being blocked. For example, SPF 45 means your skin is protected from 45 times more UVB rays than if you wore no sunscreen at all. But how quickly you burn still depends on the sun’s intensity, which changes throughout the day and by location. UV levels are highest around midday and in places closer to the equator.</a:t>
            </a:r>
            <a:endParaRPr sz="12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[CTA]</a:t>
            </a:r>
            <a:endParaRPr sz="12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Kids are especially sensitive to UV damage, and bad burns can raise their risk for skin cancer later in life. Learn how to prevent and treat </a:t>
            </a:r>
            <a:r>
              <a:rPr i="1" lang="en-US" sz="1200" u="sng">
                <a:solidFill>
                  <a:srgbClr val="0563C1"/>
                </a:solidFill>
                <a:latin typeface="Plus Jakarta Sans"/>
                <a:ea typeface="Plus Jakarta Sans"/>
                <a:cs typeface="Plus Jakarta Sans"/>
                <a:sym typeface="Plus Jakarta Sans"/>
                <a:hlinkClick r:id="rId4">
                  <a:extLst>
                    <a:ext uri="{A12FA001-AC4F-418D-AE19-62706E023703}">
                      <ahyp:hlinkClr val="tx"/>
                    </a:ext>
                  </a:extLst>
                </a:hlinkClick>
              </a:rPr>
              <a:t>sunburns in children</a:t>
            </a:r>
            <a:r>
              <a:rPr lang="en-US" sz="1200">
                <a:solidFill>
                  <a:srgbClr val="000000"/>
                </a:solidFill>
                <a:latin typeface="Plus Jakarta Sans"/>
                <a:ea typeface="Plus Jakarta Sans"/>
                <a:cs typeface="Plus Jakarta Sans"/>
                <a:sym typeface="Plus Jakarta Sans"/>
              </a:rPr>
              <a:t>. (Also available in </a:t>
            </a:r>
            <a:r>
              <a:rPr i="1" lang="en-US" sz="1200" u="sng">
                <a:solidFill>
                  <a:srgbClr val="0563C1"/>
                </a:solidFill>
                <a:latin typeface="Plus Jakarta Sans"/>
                <a:ea typeface="Plus Jakarta Sans"/>
                <a:cs typeface="Plus Jakarta Sans"/>
                <a:sym typeface="Plus Jakarta Sans"/>
                <a:hlinkClick r:id="rId5">
                  <a:extLst>
                    <a:ext uri="{A12FA001-AC4F-418D-AE19-62706E023703}">
                      <ahyp:hlinkClr val="tx"/>
                    </a:ext>
                  </a:extLst>
                </a:hlinkClick>
              </a:rPr>
              <a:t>Spanish</a:t>
            </a:r>
            <a:r>
              <a:rPr lang="en-US" sz="1200">
                <a:solidFill>
                  <a:srgbClr val="000000"/>
                </a:solidFill>
                <a:latin typeface="Plus Jakarta Sans"/>
                <a:ea typeface="Plus Jakarta Sans"/>
                <a:cs typeface="Plus Jakarta Sans"/>
                <a:sym typeface="Plus Jakarta Sans"/>
              </a:rPr>
              <a:t>.)</a:t>
            </a:r>
            <a:endParaRPr sz="12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Myth: SPF 15 is the best choice.</a:t>
            </a:r>
            <a:endParaRPr b="1" sz="12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Truth: While SPF 15 sunscreen is the lowest number allowed by the FDA, it only blocks about 93% of UVB rays. The American Academy of Dermatology recommends using at least SPF 30, which blocks 97%.</a:t>
            </a:r>
            <a:endParaRPr i="1" sz="12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4" name="Shape 914"/>
        <p:cNvGrpSpPr/>
        <p:nvPr/>
      </p:nvGrpSpPr>
      <p:grpSpPr>
        <a:xfrm>
          <a:off x="0" y="0"/>
          <a:ext cx="0" cy="0"/>
          <a:chOff x="0" y="0"/>
          <a:chExt cx="0" cy="0"/>
        </a:xfrm>
      </p:grpSpPr>
      <p:sp>
        <p:nvSpPr>
          <p:cNvPr id="915" name="Google Shape;915;p92"/>
          <p:cNvSpPr txBox="1"/>
          <p:nvPr>
            <p:ph type="title"/>
          </p:nvPr>
        </p:nvSpPr>
        <p:spPr>
          <a:xfrm>
            <a:off x="739950" y="169150"/>
            <a:ext cx="10712100" cy="584400"/>
          </a:xfrm>
          <a:prstGeom prst="rect">
            <a:avLst/>
          </a:prstGeom>
        </p:spPr>
        <p:txBody>
          <a:bodyPr anchorCtr="0" anchor="b" bIns="45700" lIns="0" spcFirstLastPara="1" rIns="91425" wrap="square" tIns="45700">
            <a:noAutofit/>
          </a:bodyPr>
          <a:lstStyle/>
          <a:p>
            <a:pPr indent="0" lvl="0" marL="0" rtl="0" algn="l">
              <a:spcBef>
                <a:spcPts val="0"/>
              </a:spcBef>
              <a:spcAft>
                <a:spcPts val="0"/>
              </a:spcAft>
              <a:buSzPts val="990"/>
              <a:buNone/>
            </a:pPr>
            <a:r>
              <a:rPr lang="en-US" sz="3820"/>
              <a:t>Blog post, continued</a:t>
            </a:r>
            <a:endParaRPr sz="3820"/>
          </a:p>
        </p:txBody>
      </p:sp>
      <p:sp>
        <p:nvSpPr>
          <p:cNvPr id="916" name="Google Shape;916;p92"/>
          <p:cNvSpPr txBox="1"/>
          <p:nvPr>
            <p:ph idx="2" type="body"/>
          </p:nvPr>
        </p:nvSpPr>
        <p:spPr>
          <a:xfrm>
            <a:off x="723900" y="1459200"/>
            <a:ext cx="9076500" cy="42168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Myth: One application lasts all day.</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Truth:</a:t>
            </a:r>
            <a:r>
              <a:rPr lang="en-US" sz="1200">
                <a:solidFill>
                  <a:srgbClr val="000000"/>
                </a:solidFill>
                <a:latin typeface="Plus Jakarta Sans"/>
                <a:ea typeface="Plus Jakarta Sans"/>
                <a:cs typeface="Plus Jakarta Sans"/>
                <a:sym typeface="Plus Jakarta Sans"/>
              </a:rPr>
              <a:t> No matter which SPF you choose, reapply at least every two hours. Brands labeled “water-resistant” last through 40 or 80 minutes of swimming or sweating. The label will state how long it’s effective. But no sunscreen is waterproof. You should reapply after you get out of the pool or finish a workout.</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[CTA]</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Sun exposure adds up over time. Find out if you’re doing enough to protect your skin with </a:t>
            </a:r>
            <a:r>
              <a:rPr i="1" lang="en-US" sz="1200" u="sng">
                <a:solidFill>
                  <a:srgbClr val="0563C1"/>
                </a:solidFill>
                <a:latin typeface="Plus Jakarta Sans"/>
                <a:ea typeface="Plus Jakarta Sans"/>
                <a:cs typeface="Plus Jakarta Sans"/>
                <a:sym typeface="Plus Jakarta Sans"/>
                <a:hlinkClick r:id="rId3">
                  <a:extLst>
                    <a:ext uri="{A12FA001-AC4F-418D-AE19-62706E023703}">
                      <ahyp:hlinkClr val="tx"/>
                    </a:ext>
                  </a:extLst>
                </a:hlinkClick>
              </a:rPr>
              <a:t>this quick quiz</a:t>
            </a:r>
            <a:r>
              <a:rPr i="1" lang="en-US" sz="1200">
                <a:solidFill>
                  <a:srgbClr val="000000"/>
                </a:solidFill>
                <a:latin typeface="Plus Jakarta Sans"/>
                <a:ea typeface="Plus Jakarta Sans"/>
                <a:cs typeface="Plus Jakarta Sans"/>
                <a:sym typeface="Plus Jakarta Sans"/>
              </a:rPr>
              <a:t>.</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Myth: SPF tells you how well sunscreen protects against skin aging.</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Truth:</a:t>
            </a:r>
            <a:r>
              <a:rPr lang="en-US" sz="1200">
                <a:solidFill>
                  <a:srgbClr val="000000"/>
                </a:solidFill>
                <a:latin typeface="Plus Jakarta Sans"/>
                <a:ea typeface="Plus Jakarta Sans"/>
                <a:cs typeface="Plus Jakarta Sans"/>
                <a:sym typeface="Plus Jakarta Sans"/>
              </a:rPr>
              <a:t> SPF gauges protection against burning UVB rays. But it’s UVA rays that cause wrinkles, age spots, and other signs of getting older. Make sure you choose a product labeled “broad spectrum.” This means it filters out both UVA and UVB rays. The benefit goes beyond appearance, as both types of rays contribute to skin cancer.</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Myth: A thin layer of sunscreen will suffice.</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Truth:</a:t>
            </a:r>
            <a:r>
              <a:rPr lang="en-US" sz="1200">
                <a:solidFill>
                  <a:srgbClr val="000000"/>
                </a:solidFill>
                <a:latin typeface="Plus Jakarta Sans"/>
                <a:ea typeface="Plus Jakarta Sans"/>
                <a:cs typeface="Plus Jakarta Sans"/>
                <a:sym typeface="Plus Jakarta Sans"/>
              </a:rPr>
              <a:t> Getting the amount of protection advertised on the label requires a generous coating. You should use about an ounce to cover your body—enough to fill a shot glass.</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[CTA]</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Sunscreen myths are only part of the problem. </a:t>
            </a:r>
            <a:r>
              <a:rPr i="1" lang="en-US" sz="1200" u="sng">
                <a:solidFill>
                  <a:srgbClr val="0563C1"/>
                </a:solidFill>
                <a:latin typeface="Plus Jakarta Sans"/>
                <a:ea typeface="Plus Jakarta Sans"/>
                <a:cs typeface="Plus Jakarta Sans"/>
                <a:sym typeface="Plus Jakarta Sans"/>
                <a:hlinkClick r:id="rId4">
                  <a:extLst>
                    <a:ext uri="{A12FA001-AC4F-418D-AE19-62706E023703}">
                      <ahyp:hlinkClr val="tx"/>
                    </a:ext>
                  </a:extLst>
                </a:hlinkClick>
              </a:rPr>
              <a:t>Click here</a:t>
            </a:r>
            <a:r>
              <a:rPr i="1" lang="en-US" sz="1200">
                <a:solidFill>
                  <a:srgbClr val="000000"/>
                </a:solidFill>
                <a:latin typeface="Plus Jakarta Sans"/>
                <a:ea typeface="Plus Jakarta Sans"/>
                <a:cs typeface="Plus Jakarta Sans"/>
                <a:sym typeface="Plus Jakarta Sans"/>
              </a:rPr>
              <a:t> to find out what people still get wrong about skin cancer and sun safety. </a:t>
            </a:r>
            <a:endParaRPr sz="1200">
              <a:solidFill>
                <a:srgbClr val="000000"/>
              </a:solidFill>
              <a:latin typeface="Plus Jakarta Sans"/>
              <a:ea typeface="Plus Jakarta Sans"/>
              <a:cs typeface="Plus Jakarta Sans"/>
              <a:sym typeface="Plus Jakarta Sans"/>
            </a:endParaRPr>
          </a:p>
        </p:txBody>
      </p:sp>
      <p:grpSp>
        <p:nvGrpSpPr>
          <p:cNvPr id="917" name="Google Shape;917;p92"/>
          <p:cNvGrpSpPr/>
          <p:nvPr/>
        </p:nvGrpSpPr>
        <p:grpSpPr>
          <a:xfrm>
            <a:off x="10452625" y="2411775"/>
            <a:ext cx="681600" cy="681600"/>
            <a:chOff x="10294125" y="2443000"/>
            <a:chExt cx="681600" cy="681600"/>
          </a:xfrm>
        </p:grpSpPr>
        <p:sp>
          <p:nvSpPr>
            <p:cNvPr id="918" name="Google Shape;918;p92"/>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19" name="Google Shape;919;p92"/>
            <p:cNvPicPr preferRelativeResize="0"/>
            <p:nvPr/>
          </p:nvPicPr>
          <p:blipFill>
            <a:blip r:embed="rId5">
              <a:alphaModFix/>
            </a:blip>
            <a:stretch>
              <a:fillRect/>
            </a:stretch>
          </p:blipFill>
          <p:spPr>
            <a:xfrm>
              <a:off x="10401437" y="2562524"/>
              <a:ext cx="466975" cy="442550"/>
            </a:xfrm>
            <a:prstGeom prst="rect">
              <a:avLst/>
            </a:prstGeom>
            <a:noFill/>
            <a:ln>
              <a:noFill/>
            </a:ln>
          </p:spPr>
        </p:pic>
      </p:grpSp>
      <p:sp>
        <p:nvSpPr>
          <p:cNvPr id="920" name="Google Shape;920;p92"/>
          <p:cNvSpPr txBox="1"/>
          <p:nvPr/>
        </p:nvSpPr>
        <p:spPr>
          <a:xfrm>
            <a:off x="9800275" y="3127700"/>
            <a:ext cx="1986300" cy="1693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update the links to the CHL resources with your domain name and URL before you publish your blog</a:t>
            </a:r>
            <a:r>
              <a:rPr b="1" lang="en-US">
                <a:solidFill>
                  <a:schemeClr val="accent3"/>
                </a:solidFill>
                <a:latin typeface="Plus Jakarta Sans"/>
                <a:ea typeface="Plus Jakarta Sans"/>
                <a:cs typeface="Plus Jakarta Sans"/>
                <a:sym typeface="Plus Jakarta Sans"/>
              </a:rPr>
              <a:t>.</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5" name="Shape 925"/>
        <p:cNvGrpSpPr/>
        <p:nvPr/>
      </p:nvGrpSpPr>
      <p:grpSpPr>
        <a:xfrm>
          <a:off x="0" y="0"/>
          <a:ext cx="0" cy="0"/>
          <a:chOff x="0" y="0"/>
          <a:chExt cx="0" cy="0"/>
        </a:xfrm>
      </p:grpSpPr>
      <p:sp>
        <p:nvSpPr>
          <p:cNvPr id="926" name="Google Shape;926;p93"/>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Skin health infographic</a:t>
            </a:r>
            <a:endParaRPr/>
          </a:p>
        </p:txBody>
      </p:sp>
      <p:sp>
        <p:nvSpPr>
          <p:cNvPr id="927" name="Google Shape;927;p93"/>
          <p:cNvSpPr txBox="1"/>
          <p:nvPr>
            <p:ph idx="1" type="body"/>
          </p:nvPr>
        </p:nvSpPr>
        <p:spPr>
          <a:xfrm>
            <a:off x="740675" y="1472175"/>
            <a:ext cx="4893600" cy="8034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400">
                <a:solidFill>
                  <a:srgbClr val="4C4C4C"/>
                </a:solidFill>
                <a:latin typeface="Plus Jakarta Sans"/>
                <a:ea typeface="Plus Jakarta Sans"/>
                <a:cs typeface="Plus Jakarta Sans"/>
                <a:sym typeface="Plus Jakarta Sans"/>
              </a:rPr>
              <a:t>This infographic is designed to engage your audience and provide clear, actionable information about healthy skin.</a:t>
            </a:r>
            <a:endParaRPr/>
          </a:p>
        </p:txBody>
      </p:sp>
      <p:pic>
        <p:nvPicPr>
          <p:cNvPr id="928" name="Google Shape;928;p93" title="Skin Infographic.png"/>
          <p:cNvPicPr preferRelativeResize="0"/>
          <p:nvPr>
            <p:ph idx="2" type="pic"/>
          </p:nvPr>
        </p:nvPicPr>
        <p:blipFill rotWithShape="1">
          <a:blip r:embed="rId3">
            <a:alphaModFix/>
          </a:blip>
          <a:srcRect b="4187" l="0" r="0" t="4178"/>
          <a:stretch/>
        </p:blipFill>
        <p:spPr>
          <a:xfrm>
            <a:off x="5976150" y="1872375"/>
            <a:ext cx="5027699" cy="3261902"/>
          </a:xfrm>
          <a:prstGeom prst="rect">
            <a:avLst/>
          </a:prstGeom>
        </p:spPr>
      </p:pic>
      <p:sp>
        <p:nvSpPr>
          <p:cNvPr id="929" name="Google Shape;929;p93"/>
          <p:cNvSpPr txBox="1"/>
          <p:nvPr>
            <p:ph idx="3" type="body"/>
          </p:nvPr>
        </p:nvSpPr>
        <p:spPr>
          <a:xfrm>
            <a:off x="740675" y="2538225"/>
            <a:ext cx="4762800" cy="36747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b="1" lang="en-US">
                <a:solidFill>
                  <a:srgbClr val="4C4C4C"/>
                </a:solidFill>
                <a:latin typeface="Plus Jakarta Sans"/>
                <a:ea typeface="Plus Jakarta Sans"/>
                <a:cs typeface="Plus Jakarta Sans"/>
                <a:sym typeface="Plus Jakarta Sans"/>
              </a:rPr>
              <a:t>Share it on your social media to drive awareness and inspire healthier choices:</a:t>
            </a:r>
            <a:endParaRPr b="1">
              <a:solidFill>
                <a:srgbClr val="5E5E5E"/>
              </a:solidFill>
              <a:latin typeface="Plus Jakarta Sans"/>
              <a:ea typeface="Plus Jakarta Sans"/>
              <a:cs typeface="Plus Jakarta Sans"/>
              <a:sym typeface="Plus Jakarta Sans"/>
            </a:endParaRPr>
          </a:p>
          <a:p>
            <a:pPr indent="0" lvl="0" marL="0" rtl="0" algn="l">
              <a:spcBef>
                <a:spcPts val="500"/>
              </a:spcBef>
              <a:spcAft>
                <a:spcPts val="0"/>
              </a:spcAft>
              <a:buNone/>
            </a:pPr>
            <a:r>
              <a:t/>
            </a:r>
            <a:endParaRPr>
              <a:solidFill>
                <a:srgbClr val="5E5E5E"/>
              </a:solidFill>
            </a:endParaRPr>
          </a:p>
          <a:p>
            <a:pPr indent="-317500" lvl="0" marL="457200" rtl="0" algn="l">
              <a:spcBef>
                <a:spcPts val="0"/>
              </a:spcBef>
              <a:spcAft>
                <a:spcPts val="0"/>
              </a:spcAft>
              <a:buClr>
                <a:schemeClr val="accent1"/>
              </a:buClr>
              <a:buSzPts val="1400"/>
              <a:buChar char="●"/>
            </a:pPr>
            <a:r>
              <a:rPr lang="en-US">
                <a:solidFill>
                  <a:srgbClr val="5E5E5E"/>
                </a:solidFill>
              </a:rPr>
              <a:t>Using Sunscreen Safely</a:t>
            </a:r>
            <a:endParaRPr>
              <a:solidFill>
                <a:srgbClr val="5E5E5E"/>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4" name="Shape 934"/>
        <p:cNvGrpSpPr/>
        <p:nvPr/>
      </p:nvGrpSpPr>
      <p:grpSpPr>
        <a:xfrm>
          <a:off x="0" y="0"/>
          <a:ext cx="0" cy="0"/>
          <a:chOff x="0" y="0"/>
          <a:chExt cx="0" cy="0"/>
        </a:xfrm>
      </p:grpSpPr>
      <p:pic>
        <p:nvPicPr>
          <p:cNvPr id="935" name="Google Shape;935;p94"/>
          <p:cNvPicPr preferRelativeResize="0"/>
          <p:nvPr>
            <p:ph idx="2" type="pic"/>
          </p:nvPr>
        </p:nvPicPr>
        <p:blipFill rotWithShape="1">
          <a:blip r:embed="rId3">
            <a:alphaModFix/>
          </a:blip>
          <a:srcRect b="0" l="18295" r="18289" t="0"/>
          <a:stretch/>
        </p:blipFill>
        <p:spPr>
          <a:xfrm flipH="1">
            <a:off x="6458875" y="416100"/>
            <a:ext cx="5733300" cy="6025800"/>
          </a:xfrm>
          <a:prstGeom prst="flowChartDelay">
            <a:avLst/>
          </a:prstGeom>
        </p:spPr>
      </p:pic>
      <p:sp>
        <p:nvSpPr>
          <p:cNvPr id="936" name="Google Shape;936;p94"/>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37" name="Google Shape;937;p94"/>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38" name="Google Shape;938;p94"/>
          <p:cNvSpPr txBox="1"/>
          <p:nvPr/>
        </p:nvSpPr>
        <p:spPr>
          <a:xfrm>
            <a:off x="5789225" y="4549400"/>
            <a:ext cx="2102100" cy="1800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Find all of the resources mentioned in this Marketing Toolkit by downloading the URL list found on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r>
              <a:rPr b="1" lang="en-US" sz="1500">
                <a:solidFill>
                  <a:schemeClr val="accent3"/>
                </a:solidFill>
                <a:latin typeface="Plus Jakarta Sans"/>
                <a:ea typeface="Plus Jakarta Sans"/>
                <a:cs typeface="Plus Jakarta Sans"/>
                <a:sym typeface="Plus Jakarta Sans"/>
              </a:rPr>
              <a:t> </a:t>
            </a:r>
            <a:endParaRPr b="1" sz="2000">
              <a:solidFill>
                <a:schemeClr val="accent3"/>
              </a:solidFill>
              <a:latin typeface="Plus Jakarta Sans"/>
              <a:ea typeface="Plus Jakarta Sans"/>
              <a:cs typeface="Plus Jakarta Sans"/>
              <a:sym typeface="Plus Jakarta Sans"/>
            </a:endParaRPr>
          </a:p>
        </p:txBody>
      </p:sp>
      <p:sp>
        <p:nvSpPr>
          <p:cNvPr id="939" name="Google Shape;939;p94"/>
          <p:cNvSpPr txBox="1"/>
          <p:nvPr>
            <p:ph type="title"/>
          </p:nvPr>
        </p:nvSpPr>
        <p:spPr>
          <a:xfrm>
            <a:off x="7239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Consumer Health Library </a:t>
            </a:r>
            <a:endParaRPr/>
          </a:p>
          <a:p>
            <a:pPr indent="0" lvl="0" marL="0" rtl="0" algn="l">
              <a:spcBef>
                <a:spcPts val="0"/>
              </a:spcBef>
              <a:spcAft>
                <a:spcPts val="0"/>
              </a:spcAft>
              <a:buNone/>
            </a:pPr>
            <a:r>
              <a:rPr lang="en-US"/>
              <a:t>r</a:t>
            </a:r>
            <a:r>
              <a:rPr lang="en-US"/>
              <a:t>esources</a:t>
            </a:r>
            <a:endParaRPr/>
          </a:p>
        </p:txBody>
      </p:sp>
      <p:sp>
        <p:nvSpPr>
          <p:cNvPr id="940" name="Google Shape;940;p94"/>
          <p:cNvSpPr txBox="1"/>
          <p:nvPr>
            <p:ph idx="3" type="body"/>
          </p:nvPr>
        </p:nvSpPr>
        <p:spPr>
          <a:xfrm>
            <a:off x="723900" y="1827775"/>
            <a:ext cx="5065200" cy="956400"/>
          </a:xfrm>
          <a:prstGeom prst="rect">
            <a:avLst/>
          </a:prstGeom>
        </p:spPr>
        <p:txBody>
          <a:bodyPr anchorCtr="0" anchor="t" bIns="45700" lIns="0" spcFirstLastPara="1" rIns="91425" wrap="square" tIns="45700">
            <a:noAutofit/>
          </a:bodyPr>
          <a:lstStyle/>
          <a:p>
            <a:pPr indent="0" lvl="0" marL="0" rtl="0" algn="l">
              <a:lnSpc>
                <a:spcPct val="115000"/>
              </a:lnSpc>
              <a:spcBef>
                <a:spcPts val="0"/>
              </a:spcBef>
              <a:spcAft>
                <a:spcPts val="0"/>
              </a:spcAft>
              <a:buSzPts val="1018"/>
              <a:buNone/>
            </a:pPr>
            <a:r>
              <a:rPr b="1" lang="en-US" sz="1610">
                <a:solidFill>
                  <a:srgbClr val="4C4C4C"/>
                </a:solidFill>
                <a:latin typeface="Plus Jakarta Sans"/>
                <a:ea typeface="Plus Jakarta Sans"/>
                <a:cs typeface="Plus Jakarta Sans"/>
                <a:sym typeface="Plus Jakarta Sans"/>
              </a:rPr>
              <a:t>The Consumer Health Library</a:t>
            </a:r>
            <a:r>
              <a:rPr b="1" lang="en-US" sz="1610">
                <a:solidFill>
                  <a:srgbClr val="4C4C4C"/>
                </a:solidFill>
                <a:latin typeface="Plus Jakarta Sans"/>
                <a:ea typeface="Plus Jakarta Sans"/>
                <a:cs typeface="Plus Jakarta Sans"/>
                <a:sym typeface="Plus Jakarta Sans"/>
              </a:rPr>
              <a:t> (CHL) </a:t>
            </a:r>
            <a:r>
              <a:rPr b="1" lang="en-US" sz="1610">
                <a:solidFill>
                  <a:srgbClr val="4C4C4C"/>
                </a:solidFill>
                <a:latin typeface="Plus Jakarta Sans"/>
                <a:ea typeface="Plus Jakarta Sans"/>
                <a:cs typeface="Plus Jakarta Sans"/>
                <a:sym typeface="Plus Jakarta Sans"/>
              </a:rPr>
              <a:t>contains answers to common questions that people have about health and wellness topics, preventive health, and self-care. </a:t>
            </a:r>
            <a:endParaRPr b="1" sz="1795">
              <a:latin typeface="Plus Jakarta Sans"/>
              <a:ea typeface="Plus Jakarta Sans"/>
              <a:cs typeface="Plus Jakarta Sans"/>
              <a:sym typeface="Plus Jakarta Sans"/>
            </a:endParaRPr>
          </a:p>
        </p:txBody>
      </p:sp>
      <p:sp>
        <p:nvSpPr>
          <p:cNvPr id="941" name="Google Shape;941;p94"/>
          <p:cNvSpPr txBox="1"/>
          <p:nvPr>
            <p:ph idx="1" type="body"/>
          </p:nvPr>
        </p:nvSpPr>
        <p:spPr>
          <a:xfrm>
            <a:off x="723900" y="3241375"/>
            <a:ext cx="4773300" cy="14274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b="0" lang="en-US" sz="1400">
                <a:solidFill>
                  <a:srgbClr val="4C4C4C"/>
                </a:solidFill>
                <a:latin typeface="Plus Jakarta Sans"/>
                <a:ea typeface="Plus Jakarta Sans"/>
                <a:cs typeface="Plus Jakarta Sans"/>
                <a:sym typeface="Plus Jakarta Sans"/>
              </a:rPr>
              <a:t>The Library includes a wide variety of content styles, including condition and wellness articles, newsletters, recipes, and videos (if licensed). </a:t>
            </a:r>
            <a:endParaRPr b="0" sz="1400">
              <a:solidFill>
                <a:schemeClr val="accent3"/>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lang="en-US" sz="1400">
                <a:solidFill>
                  <a:srgbClr val="4C4C4C"/>
                </a:solidFill>
                <a:latin typeface="Plus Jakarta Sans"/>
                <a:ea typeface="Plus Jakarta Sans"/>
                <a:cs typeface="Plus Jakarta Sans"/>
                <a:sym typeface="Plus Jakarta Sans"/>
              </a:rPr>
              <a:t>Add a custom banner to your site</a:t>
            </a:r>
            <a:r>
              <a:rPr b="0" lang="en-US" sz="1400">
                <a:solidFill>
                  <a:srgbClr val="4C4C4C"/>
                </a:solidFill>
                <a:latin typeface="Plus Jakarta Sans"/>
                <a:ea typeface="Plus Jakarta Sans"/>
                <a:cs typeface="Plus Jakarta Sans"/>
                <a:sym typeface="Plus Jakarta Sans"/>
              </a:rPr>
              <a:t> to help your team and </a:t>
            </a:r>
            <a:br>
              <a:rPr b="0" lang="en-US" sz="1400">
                <a:solidFill>
                  <a:srgbClr val="4C4C4C"/>
                </a:solidFill>
                <a:latin typeface="Plus Jakarta Sans"/>
                <a:ea typeface="Plus Jakarta Sans"/>
                <a:cs typeface="Plus Jakarta Sans"/>
                <a:sym typeface="Plus Jakarta Sans"/>
              </a:rPr>
            </a:br>
            <a:r>
              <a:rPr b="0" lang="en-US" sz="1400">
                <a:solidFill>
                  <a:srgbClr val="4C4C4C"/>
                </a:solidFill>
                <a:latin typeface="Plus Jakarta Sans"/>
                <a:ea typeface="Plus Jakarta Sans"/>
                <a:cs typeface="Plus Jakarta Sans"/>
                <a:sym typeface="Plus Jakarta Sans"/>
              </a:rPr>
              <a:t>consumers quickly access the featured content.</a:t>
            </a:r>
            <a:endParaRPr sz="1800">
              <a:latin typeface="Plus Jakarta Sans"/>
              <a:ea typeface="Plus Jakarta Sans"/>
              <a:cs typeface="Plus Jakarta Sans"/>
              <a:sym typeface="Plus Jakarta Sans"/>
            </a:endParaRPr>
          </a:p>
        </p:txBody>
      </p:sp>
      <p:sp>
        <p:nvSpPr>
          <p:cNvPr id="942" name="Google Shape;942;p94"/>
          <p:cNvSpPr txBox="1"/>
          <p:nvPr/>
        </p:nvSpPr>
        <p:spPr>
          <a:xfrm>
            <a:off x="723900" y="5590325"/>
            <a:ext cx="4773300" cy="1034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1000"/>
              </a:spcBef>
              <a:spcAft>
                <a:spcPts val="0"/>
              </a:spcAft>
              <a:buNone/>
            </a:pPr>
            <a:r>
              <a:rPr i="1" lang="en-US" sz="1100">
                <a:solidFill>
                  <a:srgbClr val="4C4C4C"/>
                </a:solidFill>
                <a:latin typeface="Plus Jakarta Sans"/>
                <a:ea typeface="Plus Jakarta Sans"/>
                <a:cs typeface="Plus Jakarta Sans"/>
                <a:sym typeface="Plus Jakarta Sans"/>
              </a:rPr>
              <a:t>The Library content is reviewed at least every 2 years and updated as needed for any change in clinical standards or for emerging health issues. Each resource goes through both internal and external clinical review for accuracy and alignment with current practice guidelines.</a:t>
            </a:r>
            <a:endParaRPr i="1" sz="1100"/>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7" name="Shape 947"/>
        <p:cNvGrpSpPr/>
        <p:nvPr/>
      </p:nvGrpSpPr>
      <p:grpSpPr>
        <a:xfrm>
          <a:off x="0" y="0"/>
          <a:ext cx="0" cy="0"/>
          <a:chOff x="0" y="0"/>
          <a:chExt cx="0" cy="0"/>
        </a:xfrm>
      </p:grpSpPr>
      <p:sp>
        <p:nvSpPr>
          <p:cNvPr id="948" name="Google Shape;948;p95"/>
          <p:cNvSpPr txBox="1"/>
          <p:nvPr>
            <p:ph idx="3" type="body"/>
          </p:nvPr>
        </p:nvSpPr>
        <p:spPr>
          <a:xfrm>
            <a:off x="740825" y="2385825"/>
            <a:ext cx="4087800" cy="36747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lang="en-US"/>
              <a:t>The customizable banner can be added to your CHL for the duration of your campaign. </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US">
                <a:latin typeface="Plus Jakarta Sans"/>
                <a:ea typeface="Plus Jakarta Sans"/>
                <a:cs typeface="Plus Jakarta Sans"/>
                <a:sym typeface="Plus Jakarta Sans"/>
              </a:rPr>
              <a:t>TO ADD THE BANNER: </a:t>
            </a:r>
            <a:endParaRPr/>
          </a:p>
          <a:p>
            <a:pPr indent="0" lvl="0" marL="0" rtl="0" algn="l">
              <a:spcBef>
                <a:spcPts val="0"/>
              </a:spcBef>
              <a:spcAft>
                <a:spcPts val="0"/>
              </a:spcAft>
              <a:buNone/>
            </a:pPr>
            <a:r>
              <a:rPr lang="en-US"/>
              <a:t>Contact the Help Desk  and provide the team with your desired: </a:t>
            </a:r>
            <a:endParaRPr/>
          </a:p>
          <a:p>
            <a:pPr indent="-333756" lvl="0" marL="457200" rtl="0" algn="l">
              <a:spcBef>
                <a:spcPts val="0"/>
              </a:spcBef>
              <a:spcAft>
                <a:spcPts val="0"/>
              </a:spcAft>
              <a:buClr>
                <a:schemeClr val="accent1"/>
              </a:buClr>
              <a:buSzPts val="1656"/>
              <a:buChar char="●"/>
            </a:pPr>
            <a:r>
              <a:rPr lang="en-US"/>
              <a:t>Banner text </a:t>
            </a:r>
            <a:endParaRPr/>
          </a:p>
          <a:p>
            <a:pPr indent="-333756" lvl="0" marL="457200" rtl="0" algn="l">
              <a:spcBef>
                <a:spcPts val="0"/>
              </a:spcBef>
              <a:spcAft>
                <a:spcPts val="0"/>
              </a:spcAft>
              <a:buClr>
                <a:schemeClr val="accent1"/>
              </a:buClr>
              <a:buSzPts val="1656"/>
              <a:buChar char="●"/>
            </a:pPr>
            <a:r>
              <a:rPr lang="en-US"/>
              <a:t>Start and end dates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949" name="Google Shape;949;p95"/>
          <p:cNvSpPr txBox="1"/>
          <p:nvPr>
            <p:ph idx="1" type="body"/>
          </p:nvPr>
        </p:nvSpPr>
        <p:spPr>
          <a:xfrm>
            <a:off x="740675" y="1472175"/>
            <a:ext cx="44502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Highlight CHL resources with a banner to easily access topic-specific resources.</a:t>
            </a:r>
            <a:endParaRPr/>
          </a:p>
        </p:txBody>
      </p:sp>
      <p:sp>
        <p:nvSpPr>
          <p:cNvPr id="950" name="Google Shape;950;p95"/>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Add</a:t>
            </a:r>
            <a:r>
              <a:rPr lang="en-US"/>
              <a:t> a banner to your CHL site</a:t>
            </a:r>
            <a:endParaRPr/>
          </a:p>
        </p:txBody>
      </p:sp>
      <p:pic>
        <p:nvPicPr>
          <p:cNvPr id="951" name="Google Shape;951;p95"/>
          <p:cNvPicPr preferRelativeResize="0"/>
          <p:nvPr>
            <p:ph idx="2" type="pic"/>
          </p:nvPr>
        </p:nvPicPr>
        <p:blipFill rotWithShape="1">
          <a:blip r:embed="rId3">
            <a:alphaModFix/>
          </a:blip>
          <a:srcRect b="0" l="445" r="8728" t="0"/>
          <a:stretch/>
        </p:blipFill>
        <p:spPr>
          <a:xfrm>
            <a:off x="5976150" y="1872375"/>
            <a:ext cx="5027701" cy="3261899"/>
          </a:xfrm>
          <a:prstGeom prst="rect">
            <a:avLst/>
          </a:prstGeom>
        </p:spPr>
      </p:pic>
      <p:sp>
        <p:nvSpPr>
          <p:cNvPr id="952" name="Google Shape;952;p95"/>
          <p:cNvSpPr/>
          <p:nvPr/>
        </p:nvSpPr>
        <p:spPr>
          <a:xfrm>
            <a:off x="7972950" y="1802175"/>
            <a:ext cx="983700" cy="316500"/>
          </a:xfrm>
          <a:prstGeom prst="rect">
            <a:avLst/>
          </a:prstGeom>
          <a:noFill/>
          <a:ln cap="flat" cmpd="sng" w="2857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953" name="Google Shape;953;p95"/>
          <p:cNvGrpSpPr/>
          <p:nvPr/>
        </p:nvGrpSpPr>
        <p:grpSpPr>
          <a:xfrm>
            <a:off x="2370600" y="5227825"/>
            <a:ext cx="681600" cy="681600"/>
            <a:chOff x="10294125" y="2443000"/>
            <a:chExt cx="681600" cy="681600"/>
          </a:xfrm>
        </p:grpSpPr>
        <p:sp>
          <p:nvSpPr>
            <p:cNvPr id="954" name="Google Shape;954;p95"/>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55" name="Google Shape;955;p95"/>
            <p:cNvPicPr preferRelativeResize="0"/>
            <p:nvPr/>
          </p:nvPicPr>
          <p:blipFill>
            <a:blip r:embed="rId4">
              <a:alphaModFix/>
            </a:blip>
            <a:stretch>
              <a:fillRect/>
            </a:stretch>
          </p:blipFill>
          <p:spPr>
            <a:xfrm>
              <a:off x="10401437" y="2562524"/>
              <a:ext cx="466975" cy="442550"/>
            </a:xfrm>
            <a:prstGeom prst="rect">
              <a:avLst/>
            </a:prstGeom>
            <a:noFill/>
            <a:ln>
              <a:noFill/>
            </a:ln>
          </p:spPr>
        </p:pic>
      </p:grpSp>
      <p:sp>
        <p:nvSpPr>
          <p:cNvPr id="956" name="Google Shape;956;p95"/>
          <p:cNvSpPr txBox="1"/>
          <p:nvPr/>
        </p:nvSpPr>
        <p:spPr>
          <a:xfrm>
            <a:off x="1579875" y="5943750"/>
            <a:ext cx="2316300" cy="615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Please call 2 weeks prior to your start date.</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1" name="Shape 961"/>
        <p:cNvGrpSpPr/>
        <p:nvPr/>
      </p:nvGrpSpPr>
      <p:grpSpPr>
        <a:xfrm>
          <a:off x="0" y="0"/>
          <a:ext cx="0" cy="0"/>
          <a:chOff x="0" y="0"/>
          <a:chExt cx="0" cy="0"/>
        </a:xfrm>
      </p:grpSpPr>
      <p:pic>
        <p:nvPicPr>
          <p:cNvPr id="962" name="Google Shape;962;p96"/>
          <p:cNvPicPr preferRelativeResize="0"/>
          <p:nvPr>
            <p:ph idx="2" type="pic"/>
          </p:nvPr>
        </p:nvPicPr>
        <p:blipFill rotWithShape="1">
          <a:blip r:embed="rId3">
            <a:alphaModFix/>
          </a:blip>
          <a:srcRect b="298" l="0" r="0" t="298"/>
          <a:stretch/>
        </p:blipFill>
        <p:spPr>
          <a:xfrm>
            <a:off x="8095047" y="1257696"/>
            <a:ext cx="2124300" cy="4571400"/>
          </a:xfrm>
          <a:prstGeom prst="roundRect">
            <a:avLst>
              <a:gd fmla="val 16667" name="adj"/>
            </a:avLst>
          </a:prstGeom>
        </p:spPr>
      </p:pic>
      <p:sp>
        <p:nvSpPr>
          <p:cNvPr id="963" name="Google Shape;963;p96"/>
          <p:cNvSpPr txBox="1"/>
          <p:nvPr>
            <p:ph idx="3" type="body"/>
          </p:nvPr>
        </p:nvSpPr>
        <p:spPr>
          <a:xfrm>
            <a:off x="767200" y="2385825"/>
            <a:ext cx="5757000" cy="36747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Nutrition Center provides a variety of recipes organized by dietary considerations, including recipes for specific health concerns, and by food category. </a:t>
            </a:r>
            <a:endParaRPr sz="1500">
              <a:solidFill>
                <a:srgbClr val="4C4C4C"/>
              </a:solidFill>
              <a:latin typeface="Plus Jakarta Sans"/>
              <a:ea typeface="Plus Jakarta Sans"/>
              <a:cs typeface="Plus Jakarta Sans"/>
              <a:sym typeface="Plus Jakarta Sans"/>
            </a:endParaRPr>
          </a:p>
          <a:p>
            <a:pPr indent="0" lvl="0" marL="0" rtl="0" algn="l">
              <a:spcBef>
                <a:spcPts val="1000"/>
              </a:spcBef>
              <a:spcAft>
                <a:spcPts val="0"/>
              </a:spcAft>
              <a:buNone/>
            </a:pPr>
            <a:r>
              <a:t/>
            </a:r>
            <a:endParaRPr/>
          </a:p>
        </p:txBody>
      </p:sp>
      <p:sp>
        <p:nvSpPr>
          <p:cNvPr id="964" name="Google Shape;964;p96"/>
          <p:cNvSpPr txBox="1"/>
          <p:nvPr>
            <p:ph type="title"/>
          </p:nvPr>
        </p:nvSpPr>
        <p:spPr>
          <a:xfrm>
            <a:off x="740671" y="827925"/>
            <a:ext cx="67368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Recipes to educate </a:t>
            </a:r>
            <a:br>
              <a:rPr lang="en-US"/>
            </a:br>
            <a:r>
              <a:rPr lang="en-US"/>
              <a:t>and engage</a:t>
            </a:r>
            <a:endParaRPr/>
          </a:p>
        </p:txBody>
      </p:sp>
      <p:sp>
        <p:nvSpPr>
          <p:cNvPr id="965" name="Google Shape;965;p96"/>
          <p:cNvSpPr txBox="1"/>
          <p:nvPr/>
        </p:nvSpPr>
        <p:spPr>
          <a:xfrm>
            <a:off x="1714175" y="4379500"/>
            <a:ext cx="2568000" cy="163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Many clients report that:</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100"/>
              <a:buFont typeface="Arial"/>
              <a:buNone/>
            </a:pPr>
            <a:r>
              <a:rPr b="1" lang="en-US" sz="1500">
                <a:solidFill>
                  <a:schemeClr val="accent3"/>
                </a:solidFill>
                <a:latin typeface="Plus Jakarta Sans"/>
                <a:ea typeface="Plus Jakarta Sans"/>
                <a:cs typeface="Plus Jakarta Sans"/>
                <a:sym typeface="Plus Jakarta Sans"/>
              </a:rPr>
              <a:t>Recipes are popular additions to newsletters, social media posts, and other outreach.</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sz="1500">
              <a:solidFill>
                <a:schemeClr val="accent1"/>
              </a:solidFill>
              <a:latin typeface="Plus Jakarta Sans"/>
              <a:ea typeface="Plus Jakarta Sans"/>
              <a:cs typeface="Plus Jakarta Sans"/>
              <a:sym typeface="Plus Jakarta Sans"/>
            </a:endParaRPr>
          </a:p>
        </p:txBody>
      </p:sp>
      <p:grpSp>
        <p:nvGrpSpPr>
          <p:cNvPr id="966" name="Google Shape;966;p96"/>
          <p:cNvGrpSpPr/>
          <p:nvPr/>
        </p:nvGrpSpPr>
        <p:grpSpPr>
          <a:xfrm>
            <a:off x="2657375" y="3637800"/>
            <a:ext cx="681600" cy="681600"/>
            <a:chOff x="10294125" y="1691525"/>
            <a:chExt cx="681600" cy="681600"/>
          </a:xfrm>
        </p:grpSpPr>
        <p:sp>
          <p:nvSpPr>
            <p:cNvPr id="967" name="Google Shape;967;p96"/>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68" name="Google Shape;968;p96"/>
            <p:cNvPicPr preferRelativeResize="0"/>
            <p:nvPr/>
          </p:nvPicPr>
          <p:blipFill>
            <a:blip r:embed="rId4">
              <a:alphaModFix/>
            </a:blip>
            <a:stretch>
              <a:fillRect/>
            </a:stretch>
          </p:blipFill>
          <p:spPr>
            <a:xfrm>
              <a:off x="10419913" y="1813734"/>
              <a:ext cx="430025" cy="437175"/>
            </a:xfrm>
            <a:prstGeom prst="rect">
              <a:avLst/>
            </a:prstGeom>
            <a:noFill/>
            <a:ln>
              <a:noFill/>
            </a:ln>
          </p:spPr>
        </p:pic>
      </p:gr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3" name="Shape 973"/>
        <p:cNvGrpSpPr/>
        <p:nvPr/>
      </p:nvGrpSpPr>
      <p:grpSpPr>
        <a:xfrm>
          <a:off x="0" y="0"/>
          <a:ext cx="0" cy="0"/>
          <a:chOff x="0" y="0"/>
          <a:chExt cx="0" cy="0"/>
        </a:xfrm>
      </p:grpSpPr>
      <p:sp>
        <p:nvSpPr>
          <p:cNvPr id="974" name="Google Shape;974;p97"/>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Look for these Marketing Toolkits</a:t>
            </a:r>
            <a:endParaRPr/>
          </a:p>
        </p:txBody>
      </p:sp>
      <p:sp>
        <p:nvSpPr>
          <p:cNvPr id="975" name="Google Shape;975;p97"/>
          <p:cNvSpPr txBox="1"/>
          <p:nvPr>
            <p:ph idx="7" type="body"/>
          </p:nvPr>
        </p:nvSpPr>
        <p:spPr>
          <a:xfrm>
            <a:off x="741375" y="1472175"/>
            <a:ext cx="10497300" cy="3387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Got suggestions? Let us know by contacting your Account Manager. </a:t>
            </a:r>
            <a:endParaRPr/>
          </a:p>
        </p:txBody>
      </p:sp>
      <p:sp>
        <p:nvSpPr>
          <p:cNvPr id="976" name="Google Shape;976;p97"/>
          <p:cNvSpPr txBox="1"/>
          <p:nvPr>
            <p:ph idx="3" type="body"/>
          </p:nvPr>
        </p:nvSpPr>
        <p:spPr>
          <a:xfrm>
            <a:off x="2210954" y="4411225"/>
            <a:ext cx="1920300" cy="893700"/>
          </a:xfrm>
          <a:prstGeom prst="rect">
            <a:avLst/>
          </a:prstGeom>
        </p:spPr>
        <p:txBody>
          <a:bodyPr anchorCtr="0" anchor="t"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Healthy Skin</a:t>
            </a:r>
            <a:endParaRPr/>
          </a:p>
        </p:txBody>
      </p:sp>
      <p:sp>
        <p:nvSpPr>
          <p:cNvPr id="977" name="Google Shape;977;p97"/>
          <p:cNvSpPr txBox="1"/>
          <p:nvPr>
            <p:ph idx="5" type="body"/>
          </p:nvPr>
        </p:nvSpPr>
        <p:spPr>
          <a:xfrm>
            <a:off x="2717049" y="3157900"/>
            <a:ext cx="811800" cy="4287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Jul</a:t>
            </a:r>
            <a:endParaRPr/>
          </a:p>
        </p:txBody>
      </p:sp>
      <p:sp>
        <p:nvSpPr>
          <p:cNvPr id="978" name="Google Shape;978;p97"/>
          <p:cNvSpPr txBox="1"/>
          <p:nvPr>
            <p:ph idx="5" type="body"/>
          </p:nvPr>
        </p:nvSpPr>
        <p:spPr>
          <a:xfrm>
            <a:off x="5600974" y="4643725"/>
            <a:ext cx="811800" cy="4287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Aug</a:t>
            </a:r>
            <a:endParaRPr/>
          </a:p>
        </p:txBody>
      </p:sp>
      <p:sp>
        <p:nvSpPr>
          <p:cNvPr id="979" name="Google Shape;979;p97"/>
          <p:cNvSpPr txBox="1"/>
          <p:nvPr>
            <p:ph idx="5" type="body"/>
          </p:nvPr>
        </p:nvSpPr>
        <p:spPr>
          <a:xfrm>
            <a:off x="8555654" y="3157900"/>
            <a:ext cx="603300" cy="4287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Sep</a:t>
            </a:r>
            <a:endParaRPr/>
          </a:p>
        </p:txBody>
      </p:sp>
      <p:sp>
        <p:nvSpPr>
          <p:cNvPr id="980" name="Google Shape;980;p97"/>
          <p:cNvSpPr txBox="1"/>
          <p:nvPr>
            <p:ph idx="3" type="body"/>
          </p:nvPr>
        </p:nvSpPr>
        <p:spPr>
          <a:xfrm>
            <a:off x="5135854" y="2847225"/>
            <a:ext cx="1920300" cy="893700"/>
          </a:xfrm>
          <a:prstGeom prst="rect">
            <a:avLst/>
          </a:prstGeom>
        </p:spPr>
        <p:txBody>
          <a:bodyPr anchorCtr="0" anchor="b"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Healthy Vision</a:t>
            </a:r>
            <a:endParaRPr b="1" sz="1350">
              <a:solidFill>
                <a:srgbClr val="3C4043"/>
              </a:solidFill>
              <a:highlight>
                <a:srgbClr val="FFFFFF"/>
              </a:highlight>
              <a:latin typeface="Plus Jakarta Sans"/>
              <a:ea typeface="Plus Jakarta Sans"/>
              <a:cs typeface="Plus Jakarta Sans"/>
              <a:sym typeface="Plus Jakarta Sans"/>
            </a:endParaRPr>
          </a:p>
        </p:txBody>
      </p:sp>
      <p:sp>
        <p:nvSpPr>
          <p:cNvPr id="981" name="Google Shape;981;p97"/>
          <p:cNvSpPr txBox="1"/>
          <p:nvPr>
            <p:ph idx="3" type="body"/>
          </p:nvPr>
        </p:nvSpPr>
        <p:spPr>
          <a:xfrm>
            <a:off x="7882500" y="4411225"/>
            <a:ext cx="2351400" cy="1234800"/>
          </a:xfrm>
          <a:prstGeom prst="rect">
            <a:avLst/>
          </a:prstGeom>
        </p:spPr>
        <p:txBody>
          <a:bodyPr anchorCtr="0" anchor="t"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Coping with Stress</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6" name="Shape 986"/>
        <p:cNvGrpSpPr/>
        <p:nvPr/>
      </p:nvGrpSpPr>
      <p:grpSpPr>
        <a:xfrm>
          <a:off x="0" y="0"/>
          <a:ext cx="0" cy="0"/>
          <a:chOff x="0" y="0"/>
          <a:chExt cx="0" cy="0"/>
        </a:xfrm>
      </p:grpSpPr>
      <p:sp>
        <p:nvSpPr>
          <p:cNvPr id="987" name="Google Shape;987;p98"/>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988" name="Google Shape;988;p98"/>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989" name="Google Shape;989;p98"/>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990" name="Google Shape;990;p98"/>
          <p:cNvSpPr txBox="1"/>
          <p:nvPr/>
        </p:nvSpPr>
        <p:spPr>
          <a:xfrm>
            <a:off x="8315547" y="1690325"/>
            <a:ext cx="36363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3"/>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991" name="Google Shape;991;p98"/>
          <p:cNvGrpSpPr/>
          <p:nvPr/>
        </p:nvGrpSpPr>
        <p:grpSpPr>
          <a:xfrm>
            <a:off x="9827386" y="1055500"/>
            <a:ext cx="612622" cy="612000"/>
            <a:chOff x="10134200" y="974025"/>
            <a:chExt cx="681600" cy="612000"/>
          </a:xfrm>
        </p:grpSpPr>
        <p:sp>
          <p:nvSpPr>
            <p:cNvPr id="992" name="Google Shape;992;p98"/>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93" name="Google Shape;993;p98"/>
            <p:cNvPicPr preferRelativeResize="0"/>
            <p:nvPr/>
          </p:nvPicPr>
          <p:blipFill>
            <a:blip r:embed="rId7">
              <a:alphaModFix/>
            </a:blip>
            <a:stretch>
              <a:fillRect/>
            </a:stretch>
          </p:blipFill>
          <p:spPr>
            <a:xfrm>
              <a:off x="10259988" y="1083754"/>
              <a:ext cx="430025" cy="392531"/>
            </a:xfrm>
            <a:prstGeom prst="rect">
              <a:avLst/>
            </a:prstGeom>
            <a:noFill/>
            <a:ln>
              <a:noFill/>
            </a:ln>
          </p:spPr>
        </p:pic>
      </p:grpSp>
      <p:sp>
        <p:nvSpPr>
          <p:cNvPr id="994" name="Google Shape;994;p98"/>
          <p:cNvSpPr txBox="1"/>
          <p:nvPr/>
        </p:nvSpPr>
        <p:spPr>
          <a:xfrm>
            <a:off x="862025" y="58094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pic>
        <p:nvPicPr>
          <p:cNvPr id="995" name="Google Shape;995;p98"/>
          <p:cNvPicPr preferRelativeResize="0"/>
          <p:nvPr/>
        </p:nvPicPr>
        <p:blipFill>
          <a:blip r:embed="rId8">
            <a:alphaModFix/>
          </a:blip>
          <a:stretch>
            <a:fillRect/>
          </a:stretch>
        </p:blipFill>
        <p:spPr>
          <a:xfrm>
            <a:off x="733900" y="2246688"/>
            <a:ext cx="6711200" cy="3266212"/>
          </a:xfrm>
          <a:prstGeom prst="rect">
            <a:avLst/>
          </a:prstGeom>
          <a:noFill/>
          <a:ln>
            <a:noFill/>
          </a:ln>
          <a:effectLst>
            <a:outerShdw blurRad="57150" rotWithShape="0" algn="bl" dir="5400000" dist="38100">
              <a:srgbClr val="000000">
                <a:alpha val="50000"/>
              </a:srgbClr>
            </a:outerShdw>
          </a:effectLst>
        </p:spPr>
      </p:pic>
      <p:sp>
        <p:nvSpPr>
          <p:cNvPr id="996" name="Google Shape;996;p98"/>
          <p:cNvSpPr/>
          <p:nvPr/>
        </p:nvSpPr>
        <p:spPr>
          <a:xfrm>
            <a:off x="4654550" y="2120125"/>
            <a:ext cx="1111200" cy="10110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aphicFrame>
        <p:nvGraphicFramePr>
          <p:cNvPr id="997" name="Google Shape;997;p98"/>
          <p:cNvGraphicFramePr/>
          <p:nvPr/>
        </p:nvGraphicFramePr>
        <p:xfrm>
          <a:off x="7463850" y="3142450"/>
          <a:ext cx="3000000" cy="3000000"/>
        </p:xfrm>
        <a:graphic>
          <a:graphicData uri="http://schemas.openxmlformats.org/drawingml/2006/table">
            <a:tbl>
              <a:tblPr>
                <a:noFill/>
                <a:tableStyleId>{56A5F335-E86E-4C7C-AB1B-FE7EB92058E7}</a:tableStyleId>
              </a:tblPr>
              <a:tblGrid>
                <a:gridCol w="2320200"/>
                <a:gridCol w="2320200"/>
              </a:tblGrid>
              <a:tr h="381000">
                <a:tc gridSpan="2">
                  <a:txBody>
                    <a:bodyPr/>
                    <a:lstStyle/>
                    <a:p>
                      <a:pPr indent="-228600" lvl="0" marL="285750" rtl="0" algn="l">
                        <a:spcBef>
                          <a:spcPts val="0"/>
                        </a:spcBef>
                        <a:spcAft>
                          <a:spcPts val="0"/>
                        </a:spcAft>
                        <a:buNone/>
                      </a:pPr>
                      <a:r>
                        <a:rPr b="1" lang="en-US" sz="1200">
                          <a:solidFill>
                            <a:schemeClr val="dk1"/>
                          </a:solidFill>
                          <a:latin typeface="Plus Jakarta Sans"/>
                          <a:ea typeface="Plus Jakarta Sans"/>
                          <a:cs typeface="Plus Jakarta Sans"/>
                          <a:sym typeface="Plus Jakarta Sans"/>
                        </a:rPr>
                        <a:t>Available Toolkits</a:t>
                      </a:r>
                      <a:endParaRPr b="1"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r>
              <a:tr h="2991675">
                <a:tc>
                  <a:txBody>
                    <a:bodyPr/>
                    <a:lstStyle/>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Alzheimer’s Health</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Breast Cancer Awareness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Breast Health</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Cancer Prevention</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Caregiving</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Children’s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COPD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Diabetes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Family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Holidays</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Kidneys</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Pregnancy &amp; Newborn Care</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Resolutions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Skin &amp; Sun Safety</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Heart Health </a:t>
                      </a:r>
                      <a:endParaRPr sz="1100">
                        <a:solidFill>
                          <a:schemeClr val="dk1"/>
                        </a:solidFill>
                        <a:latin typeface="Plus Jakarta Sans"/>
                        <a:ea typeface="Plus Jakarta Sans"/>
                        <a:cs typeface="Plus Jakarta Sans"/>
                        <a:sym typeface="Plus Jakarta Sans"/>
                      </a:endParaRPr>
                    </a:p>
                    <a:p>
                      <a:pPr indent="0" lvl="0" marL="457200" marR="0" rtl="0" algn="l">
                        <a:lnSpc>
                          <a:spcPct val="100000"/>
                        </a:lnSpc>
                        <a:spcBef>
                          <a:spcPts val="0"/>
                        </a:spcBef>
                        <a:spcAft>
                          <a:spcPts val="0"/>
                        </a:spcAft>
                        <a:buNone/>
                      </a:pPr>
                      <a:r>
                        <a:t/>
                      </a:r>
                      <a:endParaRPr sz="11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Immunizations</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Liver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Living with HIV</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Memory Loss and Dementia</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Men’s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Mental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Orthopedic Health </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Preventive Care Awareness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Prostate Cancer</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Sexual Health</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Smoking Cessation</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Stroke Awareness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Symptom Checker</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Weight Management</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Women’s Health</a:t>
                      </a:r>
                      <a:endParaRPr sz="11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6" name="Shape 776"/>
        <p:cNvGrpSpPr/>
        <p:nvPr/>
      </p:nvGrpSpPr>
      <p:grpSpPr>
        <a:xfrm>
          <a:off x="0" y="0"/>
          <a:ext cx="0" cy="0"/>
          <a:chOff x="0" y="0"/>
          <a:chExt cx="0" cy="0"/>
        </a:xfrm>
      </p:grpSpPr>
      <p:pic>
        <p:nvPicPr>
          <p:cNvPr id="777" name="Google Shape;777;p82" title="Excema.png"/>
          <p:cNvPicPr preferRelativeResize="0"/>
          <p:nvPr>
            <p:ph idx="2" type="pic"/>
          </p:nvPr>
        </p:nvPicPr>
        <p:blipFill rotWithShape="1">
          <a:blip r:embed="rId3">
            <a:alphaModFix/>
          </a:blip>
          <a:srcRect b="622" l="0" r="0" t="631"/>
          <a:stretch/>
        </p:blipFill>
        <p:spPr>
          <a:xfrm>
            <a:off x="8095047" y="1257696"/>
            <a:ext cx="2124300" cy="4571400"/>
          </a:xfrm>
          <a:prstGeom prst="roundRect">
            <a:avLst>
              <a:gd fmla="val 16667" name="adj"/>
            </a:avLst>
          </a:prstGeom>
        </p:spPr>
      </p:pic>
      <p:sp>
        <p:nvSpPr>
          <p:cNvPr id="778" name="Google Shape;778;p82"/>
          <p:cNvSpPr txBox="1"/>
          <p:nvPr>
            <p:ph idx="3" type="body"/>
          </p:nvPr>
        </p:nvSpPr>
        <p:spPr>
          <a:xfrm>
            <a:off x="533400" y="2687500"/>
            <a:ext cx="5757000" cy="3401700"/>
          </a:xfrm>
          <a:prstGeom prst="rect">
            <a:avLst/>
          </a:prstGeom>
        </p:spPr>
        <p:txBody>
          <a:bodyPr anchorCtr="0" anchor="t" bIns="45700" lIns="0" spcFirstLastPara="1" rIns="91425" wrap="square" tIns="45700">
            <a:normAutofit lnSpcReduction="20000"/>
          </a:bodyPr>
          <a:lstStyle/>
          <a:p>
            <a:pPr indent="0" lvl="0" marL="0" rtl="0" algn="l">
              <a:lnSpc>
                <a:spcPct val="150000"/>
              </a:lnSpc>
              <a:spcBef>
                <a:spcPts val="0"/>
              </a:spcBef>
              <a:spcAft>
                <a:spcPts val="0"/>
              </a:spcAft>
              <a:buNone/>
            </a:pPr>
            <a:r>
              <a:rPr lang="en-US" sz="1600"/>
              <a:t>T</a:t>
            </a:r>
            <a:r>
              <a:rPr lang="en-US" sz="1600"/>
              <a:t>his Toolkit includes:</a:t>
            </a:r>
            <a:endParaRPr sz="1600"/>
          </a:p>
          <a:p>
            <a:pPr indent="-336550" lvl="0" marL="457200" rtl="0" algn="l">
              <a:lnSpc>
                <a:spcPct val="115000"/>
              </a:lnSpc>
              <a:spcBef>
                <a:spcPts val="0"/>
              </a:spcBef>
              <a:spcAft>
                <a:spcPts val="0"/>
              </a:spcAft>
              <a:buClr>
                <a:schemeClr val="accent1"/>
              </a:buClr>
              <a:buSzPts val="1700"/>
              <a:buChar char="•"/>
            </a:pPr>
            <a:r>
              <a:rPr lang="en-US" sz="1600"/>
              <a:t>Social media posts that are ready for your campaign</a:t>
            </a:r>
            <a:endParaRPr sz="1600"/>
          </a:p>
          <a:p>
            <a:pPr indent="-336550" lvl="0" marL="457200" rtl="0" algn="l">
              <a:lnSpc>
                <a:spcPct val="115000"/>
              </a:lnSpc>
              <a:spcBef>
                <a:spcPts val="600"/>
              </a:spcBef>
              <a:spcAft>
                <a:spcPts val="0"/>
              </a:spcAft>
              <a:buClr>
                <a:schemeClr val="accent1"/>
              </a:buClr>
              <a:buSzPts val="1700"/>
              <a:buChar char="•"/>
            </a:pPr>
            <a:r>
              <a:rPr lang="en-US" sz="1600"/>
              <a:t>A customizable blog post</a:t>
            </a:r>
            <a:endParaRPr sz="1600"/>
          </a:p>
          <a:p>
            <a:pPr indent="-336550" lvl="0" marL="457200" rtl="0" algn="l">
              <a:lnSpc>
                <a:spcPct val="115000"/>
              </a:lnSpc>
              <a:spcBef>
                <a:spcPts val="600"/>
              </a:spcBef>
              <a:spcAft>
                <a:spcPts val="0"/>
              </a:spcAft>
              <a:buClr>
                <a:schemeClr val="accent1"/>
              </a:buClr>
              <a:buSzPts val="1700"/>
              <a:buChar char="•"/>
            </a:pPr>
            <a:r>
              <a:rPr lang="en-US" sz="1600"/>
              <a:t>Infographics that build understanding using engaging and entertaining visuals </a:t>
            </a:r>
            <a:endParaRPr sz="1600"/>
          </a:p>
          <a:p>
            <a:pPr indent="-336550" lvl="0" marL="457200" rtl="0" algn="l">
              <a:lnSpc>
                <a:spcPct val="115000"/>
              </a:lnSpc>
              <a:spcBef>
                <a:spcPts val="600"/>
              </a:spcBef>
              <a:spcAft>
                <a:spcPts val="0"/>
              </a:spcAft>
              <a:buClr>
                <a:schemeClr val="accent1"/>
              </a:buClr>
              <a:buSzPts val="1700"/>
              <a:buChar char="•"/>
            </a:pPr>
            <a:r>
              <a:rPr lang="en-US" sz="1600"/>
              <a:t>Highlighted Consumer Health Library articles, quizzes, risk assessments, and other resources to engage and nurture people as they explore topics that are important to their health</a:t>
            </a:r>
            <a:endParaRPr sz="1600"/>
          </a:p>
          <a:p>
            <a:pPr indent="-336550" lvl="0" marL="457200" rtl="0" algn="l">
              <a:lnSpc>
                <a:spcPct val="115000"/>
              </a:lnSpc>
              <a:spcBef>
                <a:spcPts val="600"/>
              </a:spcBef>
              <a:spcAft>
                <a:spcPts val="0"/>
              </a:spcAft>
              <a:buClr>
                <a:schemeClr val="accent1"/>
              </a:buClr>
              <a:buSzPts val="1700"/>
              <a:buChar char="•"/>
            </a:pPr>
            <a:r>
              <a:rPr lang="en-US" sz="1600"/>
              <a:t>Links to Spanish language resources</a:t>
            </a:r>
            <a:endParaRPr sz="1600"/>
          </a:p>
          <a:p>
            <a:pPr indent="-336550" lvl="0" marL="457200" rtl="0" algn="l">
              <a:lnSpc>
                <a:spcPct val="115000"/>
              </a:lnSpc>
              <a:spcBef>
                <a:spcPts val="600"/>
              </a:spcBef>
              <a:spcAft>
                <a:spcPts val="600"/>
              </a:spcAft>
              <a:buClr>
                <a:schemeClr val="accent1"/>
              </a:buClr>
              <a:buSzPts val="1700"/>
              <a:buChar char="•"/>
            </a:pPr>
            <a:r>
              <a:rPr lang="en-US" sz="1600"/>
              <a:t>A  Toolkit calendar</a:t>
            </a:r>
            <a:endParaRPr b="1">
              <a:latin typeface="Plus Jakarta Sans"/>
              <a:ea typeface="Plus Jakarta Sans"/>
              <a:cs typeface="Plus Jakarta Sans"/>
              <a:sym typeface="Plus Jakarta Sans"/>
            </a:endParaRPr>
          </a:p>
        </p:txBody>
      </p:sp>
      <p:sp>
        <p:nvSpPr>
          <p:cNvPr id="779" name="Google Shape;779;p82"/>
          <p:cNvSpPr txBox="1"/>
          <p:nvPr>
            <p:ph idx="3" type="body"/>
          </p:nvPr>
        </p:nvSpPr>
        <p:spPr>
          <a:xfrm>
            <a:off x="533400" y="1723363"/>
            <a:ext cx="6615900" cy="8610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None/>
            </a:pPr>
            <a:r>
              <a:rPr lang="en-US" sz="1600"/>
              <a:t>We provide a rich set of resources to educate about all aspects of healthy skin.</a:t>
            </a:r>
            <a:endParaRPr sz="1400">
              <a:latin typeface="Plus Jakarta Sans"/>
              <a:ea typeface="Plus Jakarta Sans"/>
              <a:cs typeface="Plus Jakarta Sans"/>
              <a:sym typeface="Plus Jakarta Sans"/>
            </a:endParaRPr>
          </a:p>
        </p:txBody>
      </p:sp>
      <p:sp>
        <p:nvSpPr>
          <p:cNvPr id="780" name="Google Shape;780;p82"/>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Marketing Toolkit overview</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5" name="Shape 785"/>
        <p:cNvGrpSpPr/>
        <p:nvPr/>
      </p:nvGrpSpPr>
      <p:grpSpPr>
        <a:xfrm>
          <a:off x="0" y="0"/>
          <a:ext cx="0" cy="0"/>
          <a:chOff x="0" y="0"/>
          <a:chExt cx="0" cy="0"/>
        </a:xfrm>
      </p:grpSpPr>
      <p:sp>
        <p:nvSpPr>
          <p:cNvPr id="786" name="Google Shape;786;p83"/>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An analysis</a:t>
            </a:r>
            <a:r>
              <a:rPr lang="en-US"/>
              <a:t>-d</a:t>
            </a:r>
            <a:r>
              <a:rPr lang="en-US"/>
              <a:t>riven Marketing Toolkit</a:t>
            </a:r>
            <a:endParaRPr/>
          </a:p>
        </p:txBody>
      </p:sp>
      <p:sp>
        <p:nvSpPr>
          <p:cNvPr id="787" name="Google Shape;787;p83"/>
          <p:cNvSpPr txBox="1"/>
          <p:nvPr>
            <p:ph idx="1" type="body"/>
          </p:nvPr>
        </p:nvSpPr>
        <p:spPr>
          <a:xfrm>
            <a:off x="1141422"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Search strategy</a:t>
            </a:r>
            <a:endParaRPr/>
          </a:p>
        </p:txBody>
      </p:sp>
      <p:sp>
        <p:nvSpPr>
          <p:cNvPr id="788" name="Google Shape;788;p83"/>
          <p:cNvSpPr txBox="1"/>
          <p:nvPr>
            <p:ph idx="5" type="body"/>
          </p:nvPr>
        </p:nvSpPr>
        <p:spPr>
          <a:xfrm>
            <a:off x="730675"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search strategist identified the most-searched skin health-related keywords and topics. We then reviewed selected hospital sites and identified opportunities for meeting consumers’ search intent. </a:t>
            </a:r>
            <a:endParaRPr sz="1300"/>
          </a:p>
          <a:p>
            <a:pPr indent="0" lvl="0" marL="0" rtl="0" algn="ctr">
              <a:spcBef>
                <a:spcPts val="0"/>
              </a:spcBef>
              <a:spcAft>
                <a:spcPts val="0"/>
              </a:spcAft>
              <a:buNone/>
            </a:pPr>
            <a:r>
              <a:t/>
            </a:r>
            <a:endParaRPr sz="1300"/>
          </a:p>
        </p:txBody>
      </p:sp>
      <p:sp>
        <p:nvSpPr>
          <p:cNvPr id="789" name="Google Shape;789;p83"/>
          <p:cNvSpPr txBox="1"/>
          <p:nvPr>
            <p:ph idx="2" type="body"/>
          </p:nvPr>
        </p:nvSpPr>
        <p:spPr>
          <a:xfrm>
            <a:off x="4896775"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Editorial expertise</a:t>
            </a:r>
            <a:endParaRPr/>
          </a:p>
        </p:txBody>
      </p:sp>
      <p:sp>
        <p:nvSpPr>
          <p:cNvPr id="790" name="Google Shape;790;p83"/>
          <p:cNvSpPr txBox="1"/>
          <p:nvPr>
            <p:ph idx="3" type="body"/>
          </p:nvPr>
        </p:nvSpPr>
        <p:spPr>
          <a:xfrm>
            <a:off x="8552024" y="2378925"/>
            <a:ext cx="28911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Best-in-class resources</a:t>
            </a:r>
            <a:endParaRPr/>
          </a:p>
        </p:txBody>
      </p:sp>
      <p:sp>
        <p:nvSpPr>
          <p:cNvPr id="791" name="Google Shape;791;p83"/>
          <p:cNvSpPr txBox="1"/>
          <p:nvPr>
            <p:ph idx="4" type="body"/>
          </p:nvPr>
        </p:nvSpPr>
        <p:spPr>
          <a:xfrm>
            <a:off x="730525" y="1472184"/>
            <a:ext cx="106290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This Skin Health Toolkit leverages WebMD’s expertise to support your marketing needs. </a:t>
            </a:r>
            <a:endParaRPr/>
          </a:p>
          <a:p>
            <a:pPr indent="0" lvl="0" marL="0" rtl="0" algn="l">
              <a:spcBef>
                <a:spcPts val="0"/>
              </a:spcBef>
              <a:spcAft>
                <a:spcPts val="0"/>
              </a:spcAft>
              <a:buNone/>
            </a:pPr>
            <a:r>
              <a:rPr lang="en-US"/>
              <a:t>We use a 3-step process to build a Toolkit. This includes:</a:t>
            </a:r>
            <a:endParaRPr/>
          </a:p>
        </p:txBody>
      </p:sp>
      <p:sp>
        <p:nvSpPr>
          <p:cNvPr id="792" name="Google Shape;792;p83"/>
          <p:cNvSpPr txBox="1"/>
          <p:nvPr>
            <p:ph idx="6" type="body"/>
          </p:nvPr>
        </p:nvSpPr>
        <p:spPr>
          <a:xfrm>
            <a:off x="4486081" y="3472900"/>
            <a:ext cx="31179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Using our editorial team’s deep understanding of the clinical condition area, the patient journey, and our existing content, we identified Consumer Health Library resources and outreach opportunities. </a:t>
            </a:r>
            <a:endParaRPr sz="1300"/>
          </a:p>
          <a:p>
            <a:pPr indent="0" lvl="0" marL="0" rtl="0" algn="ctr">
              <a:spcBef>
                <a:spcPts val="0"/>
              </a:spcBef>
              <a:spcAft>
                <a:spcPts val="0"/>
              </a:spcAft>
              <a:buNone/>
            </a:pPr>
            <a:r>
              <a:t/>
            </a:r>
            <a:endParaRPr sz="1300"/>
          </a:p>
        </p:txBody>
      </p:sp>
      <p:sp>
        <p:nvSpPr>
          <p:cNvPr id="793" name="Google Shape;793;p83"/>
          <p:cNvSpPr txBox="1"/>
          <p:nvPr>
            <p:ph idx="7" type="body"/>
          </p:nvPr>
        </p:nvSpPr>
        <p:spPr>
          <a:xfrm>
            <a:off x="8399674"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design team developed the complementary content, infographics, and suggested imagery to jump-start your marketing campaigns.</a:t>
            </a:r>
            <a:endParaRPr sz="1300"/>
          </a:p>
          <a:p>
            <a:pPr indent="0" lvl="0" marL="0" rtl="0" algn="ctr">
              <a:spcBef>
                <a:spcPts val="0"/>
              </a:spcBef>
              <a:spcAft>
                <a:spcPts val="0"/>
              </a:spcAft>
              <a:buNone/>
            </a:pPr>
            <a:r>
              <a:t/>
            </a:r>
            <a:endParaRPr sz="1300"/>
          </a:p>
        </p:txBody>
      </p:sp>
      <p:sp>
        <p:nvSpPr>
          <p:cNvPr id="794" name="Google Shape;794;p83"/>
          <p:cNvSpPr txBox="1"/>
          <p:nvPr/>
        </p:nvSpPr>
        <p:spPr>
          <a:xfrm>
            <a:off x="2009975" y="5281600"/>
            <a:ext cx="7945800" cy="1048200"/>
          </a:xfrm>
          <a:prstGeom prst="rect">
            <a:avLst/>
          </a:prstGeom>
          <a:solidFill>
            <a:schemeClr val="lt2"/>
          </a:solidFill>
          <a:ln>
            <a:noFill/>
          </a:ln>
        </p:spPr>
        <p:txBody>
          <a:bodyPr anchorCtr="0" anchor="ctr" bIns="0" lIns="0" spcFirstLastPara="1" rIns="0" wrap="square" tIns="274300">
            <a:noAutofit/>
          </a:bodyPr>
          <a:lstStyle/>
          <a:p>
            <a:pPr indent="0" lvl="0" marL="0" marR="0" rtl="0" algn="ctr">
              <a:lnSpc>
                <a:spcPct val="115000"/>
              </a:lnSpc>
              <a:spcBef>
                <a:spcPts val="0"/>
              </a:spcBef>
              <a:spcAft>
                <a:spcPts val="1700"/>
              </a:spcAft>
              <a:buClr>
                <a:srgbClr val="000000"/>
              </a:buClr>
              <a:buSzPts val="1400"/>
              <a:buFont typeface="Arial"/>
              <a:buNone/>
            </a:pPr>
            <a:r>
              <a:rPr i="1" lang="en-US" sz="1500" u="none" cap="none" strike="noStrike">
                <a:solidFill>
                  <a:srgbClr val="4C4C4C"/>
                </a:solidFill>
                <a:latin typeface="Plus Jakarta Sans"/>
                <a:ea typeface="Plus Jakarta Sans"/>
                <a:cs typeface="Plus Jakarta Sans"/>
                <a:sym typeface="Plus Jakarta Sans"/>
              </a:rPr>
              <a:t>The result is a condition-specific </a:t>
            </a:r>
            <a:r>
              <a:rPr i="1" lang="en-US" sz="1500">
                <a:solidFill>
                  <a:srgbClr val="4C4C4C"/>
                </a:solidFill>
                <a:latin typeface="Plus Jakarta Sans"/>
                <a:ea typeface="Plus Jakarta Sans"/>
                <a:cs typeface="Plus Jakarta Sans"/>
                <a:sym typeface="Plus Jakarta Sans"/>
              </a:rPr>
              <a:t>T</a:t>
            </a:r>
            <a:r>
              <a:rPr i="1" lang="en-US" sz="1500" u="none" cap="none" strike="noStrike">
                <a:solidFill>
                  <a:srgbClr val="4C4C4C"/>
                </a:solidFill>
                <a:latin typeface="Plus Jakarta Sans"/>
                <a:ea typeface="Plus Jakarta Sans"/>
                <a:cs typeface="Plus Jakarta Sans"/>
                <a:sym typeface="Plus Jakarta Sans"/>
              </a:rPr>
              <a:t>oolkit that meets your consumers’ information needs and gives you customizable resources to support your marketing initiatives.</a:t>
            </a:r>
            <a:endParaRPr i="1" sz="1500" u="none" cap="none" strike="noStrike">
              <a:solidFill>
                <a:srgbClr val="000000"/>
              </a:solidFill>
              <a:latin typeface="Plus Jakarta Sans"/>
              <a:ea typeface="Plus Jakarta Sans"/>
              <a:cs typeface="Plus Jakarta Sans"/>
              <a:sym typeface="Plus Jakarta Sans"/>
            </a:endParaRPr>
          </a:p>
        </p:txBody>
      </p:sp>
      <p:pic>
        <p:nvPicPr>
          <p:cNvPr id="795" name="Google Shape;795;p83"/>
          <p:cNvPicPr preferRelativeResize="0"/>
          <p:nvPr/>
        </p:nvPicPr>
        <p:blipFill>
          <a:blip r:embed="rId3">
            <a:alphaModFix/>
          </a:blip>
          <a:stretch>
            <a:fillRect/>
          </a:stretch>
        </p:blipFill>
        <p:spPr>
          <a:xfrm>
            <a:off x="1954250" y="2780957"/>
            <a:ext cx="571500" cy="581025"/>
          </a:xfrm>
          <a:prstGeom prst="rect">
            <a:avLst/>
          </a:prstGeom>
          <a:noFill/>
          <a:ln>
            <a:noFill/>
          </a:ln>
        </p:spPr>
      </p:pic>
      <p:pic>
        <p:nvPicPr>
          <p:cNvPr id="796" name="Google Shape;796;p83"/>
          <p:cNvPicPr preferRelativeResize="0"/>
          <p:nvPr/>
        </p:nvPicPr>
        <p:blipFill rotWithShape="1">
          <a:blip r:embed="rId4">
            <a:alphaModFix/>
          </a:blip>
          <a:srcRect b="0" l="1625" r="1625" t="0"/>
          <a:stretch/>
        </p:blipFill>
        <p:spPr>
          <a:xfrm>
            <a:off x="5759275" y="2780957"/>
            <a:ext cx="571500" cy="581025"/>
          </a:xfrm>
          <a:prstGeom prst="rect">
            <a:avLst/>
          </a:prstGeom>
          <a:noFill/>
          <a:ln>
            <a:noFill/>
          </a:ln>
        </p:spPr>
      </p:pic>
      <p:pic>
        <p:nvPicPr>
          <p:cNvPr id="797" name="Google Shape;797;p83"/>
          <p:cNvPicPr preferRelativeResize="0"/>
          <p:nvPr/>
        </p:nvPicPr>
        <p:blipFill rotWithShape="1">
          <a:blip r:embed="rId5">
            <a:alphaModFix/>
          </a:blip>
          <a:srcRect b="0" l="0" r="0" t="0"/>
          <a:stretch/>
        </p:blipFill>
        <p:spPr>
          <a:xfrm>
            <a:off x="9696050" y="2780957"/>
            <a:ext cx="571500" cy="5810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2" name="Shape 802"/>
        <p:cNvGrpSpPr/>
        <p:nvPr/>
      </p:nvGrpSpPr>
      <p:grpSpPr>
        <a:xfrm>
          <a:off x="0" y="0"/>
          <a:ext cx="0" cy="0"/>
          <a:chOff x="0" y="0"/>
          <a:chExt cx="0" cy="0"/>
        </a:xfrm>
      </p:grpSpPr>
      <p:sp>
        <p:nvSpPr>
          <p:cNvPr id="803" name="Google Shape;803;p84"/>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804" name="Google Shape;804;p84"/>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805" name="Google Shape;805;p84"/>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806" name="Google Shape;806;p84"/>
          <p:cNvSpPr txBox="1"/>
          <p:nvPr/>
        </p:nvSpPr>
        <p:spPr>
          <a:xfrm>
            <a:off x="8315547" y="1524500"/>
            <a:ext cx="36363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3"/>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807" name="Google Shape;807;p84"/>
          <p:cNvGrpSpPr/>
          <p:nvPr/>
        </p:nvGrpSpPr>
        <p:grpSpPr>
          <a:xfrm>
            <a:off x="9827386" y="889675"/>
            <a:ext cx="612622" cy="612000"/>
            <a:chOff x="10134200" y="974025"/>
            <a:chExt cx="681600" cy="612000"/>
          </a:xfrm>
        </p:grpSpPr>
        <p:sp>
          <p:nvSpPr>
            <p:cNvPr id="808" name="Google Shape;808;p84"/>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09" name="Google Shape;809;p84"/>
            <p:cNvPicPr preferRelativeResize="0"/>
            <p:nvPr/>
          </p:nvPicPr>
          <p:blipFill>
            <a:blip r:embed="rId7">
              <a:alphaModFix/>
            </a:blip>
            <a:stretch>
              <a:fillRect/>
            </a:stretch>
          </p:blipFill>
          <p:spPr>
            <a:xfrm>
              <a:off x="10259988" y="1083754"/>
              <a:ext cx="430025" cy="392531"/>
            </a:xfrm>
            <a:prstGeom prst="rect">
              <a:avLst/>
            </a:prstGeom>
            <a:noFill/>
            <a:ln>
              <a:noFill/>
            </a:ln>
          </p:spPr>
        </p:pic>
      </p:grpSp>
      <p:sp>
        <p:nvSpPr>
          <p:cNvPr id="810" name="Google Shape;810;p84"/>
          <p:cNvSpPr txBox="1"/>
          <p:nvPr/>
        </p:nvSpPr>
        <p:spPr>
          <a:xfrm>
            <a:off x="862025" y="58094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graphicFrame>
        <p:nvGraphicFramePr>
          <p:cNvPr id="811" name="Google Shape;811;p84"/>
          <p:cNvGraphicFramePr/>
          <p:nvPr/>
        </p:nvGraphicFramePr>
        <p:xfrm>
          <a:off x="7463850" y="3142450"/>
          <a:ext cx="3000000" cy="3000000"/>
        </p:xfrm>
        <a:graphic>
          <a:graphicData uri="http://schemas.openxmlformats.org/drawingml/2006/table">
            <a:tbl>
              <a:tblPr>
                <a:noFill/>
                <a:tableStyleId>{56A5F335-E86E-4C7C-AB1B-FE7EB92058E7}</a:tableStyleId>
              </a:tblPr>
              <a:tblGrid>
                <a:gridCol w="2320200"/>
                <a:gridCol w="2320200"/>
              </a:tblGrid>
              <a:tr h="381000">
                <a:tc gridSpan="2">
                  <a:txBody>
                    <a:bodyPr/>
                    <a:lstStyle/>
                    <a:p>
                      <a:pPr indent="-228600" lvl="0" marL="285750" rtl="0" algn="l">
                        <a:spcBef>
                          <a:spcPts val="0"/>
                        </a:spcBef>
                        <a:spcAft>
                          <a:spcPts val="0"/>
                        </a:spcAft>
                        <a:buNone/>
                      </a:pPr>
                      <a:r>
                        <a:rPr b="1" lang="en-US" sz="1200">
                          <a:solidFill>
                            <a:schemeClr val="dk1"/>
                          </a:solidFill>
                          <a:latin typeface="Plus Jakarta Sans"/>
                          <a:ea typeface="Plus Jakarta Sans"/>
                          <a:cs typeface="Plus Jakarta Sans"/>
                          <a:sym typeface="Plus Jakarta Sans"/>
                        </a:rPr>
                        <a:t>Available Toolkits</a:t>
                      </a:r>
                      <a:endParaRPr b="1"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r>
              <a:tr h="2991675">
                <a:tc>
                  <a:txBody>
                    <a:bodyPr/>
                    <a:lstStyle/>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Alzheimer’s Health</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Breast Cancer Awareness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Breast Health</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Cancer Prevention</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Caregiving</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Children’s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COPD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Diabetes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Family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Holidays</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Kidneys</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Pregnancy &amp; Newborn Care</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Resolutions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Skin &amp; Sun Safety</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Heart Health </a:t>
                      </a:r>
                      <a:endParaRPr sz="1100">
                        <a:solidFill>
                          <a:schemeClr val="dk1"/>
                        </a:solidFill>
                        <a:latin typeface="Plus Jakarta Sans"/>
                        <a:ea typeface="Plus Jakarta Sans"/>
                        <a:cs typeface="Plus Jakarta Sans"/>
                        <a:sym typeface="Plus Jakarta Sans"/>
                      </a:endParaRPr>
                    </a:p>
                    <a:p>
                      <a:pPr indent="0" lvl="0" marL="457200" marR="0" rtl="0" algn="l">
                        <a:lnSpc>
                          <a:spcPct val="100000"/>
                        </a:lnSpc>
                        <a:spcBef>
                          <a:spcPts val="0"/>
                        </a:spcBef>
                        <a:spcAft>
                          <a:spcPts val="0"/>
                        </a:spcAft>
                        <a:buNone/>
                      </a:pPr>
                      <a:r>
                        <a:t/>
                      </a:r>
                      <a:endParaRPr sz="11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Immunizations</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Liver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Living with HIV</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Memory Loss and Dementia</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Men’s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Mental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Orthopedic Health </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Preventive Care Awareness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Prostate Cancer</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Sexual Health</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Smoking Cessation</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Stroke Awareness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Symptom Checker</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Weight Management</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Women’s Health</a:t>
                      </a:r>
                      <a:endParaRPr sz="11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pic>
        <p:nvPicPr>
          <p:cNvPr id="812" name="Google Shape;812;p84"/>
          <p:cNvPicPr preferRelativeResize="0"/>
          <p:nvPr/>
        </p:nvPicPr>
        <p:blipFill>
          <a:blip r:embed="rId8">
            <a:alphaModFix/>
          </a:blip>
          <a:stretch>
            <a:fillRect/>
          </a:stretch>
        </p:blipFill>
        <p:spPr>
          <a:xfrm>
            <a:off x="581500" y="2246688"/>
            <a:ext cx="6711200" cy="3266212"/>
          </a:xfrm>
          <a:prstGeom prst="rect">
            <a:avLst/>
          </a:prstGeom>
          <a:noFill/>
          <a:ln>
            <a:noFill/>
          </a:ln>
          <a:effectLst>
            <a:outerShdw blurRad="57150" rotWithShape="0" algn="bl" dir="5400000" dist="38100">
              <a:srgbClr val="000000">
                <a:alpha val="50000"/>
              </a:srgbClr>
            </a:outerShdw>
          </a:effectLst>
        </p:spPr>
      </p:pic>
      <p:sp>
        <p:nvSpPr>
          <p:cNvPr id="813" name="Google Shape;813;p84"/>
          <p:cNvSpPr/>
          <p:nvPr/>
        </p:nvSpPr>
        <p:spPr>
          <a:xfrm>
            <a:off x="4502150" y="2120125"/>
            <a:ext cx="1111200" cy="10110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8" name="Shape 818"/>
        <p:cNvGrpSpPr/>
        <p:nvPr/>
      </p:nvGrpSpPr>
      <p:grpSpPr>
        <a:xfrm>
          <a:off x="0" y="0"/>
          <a:ext cx="0" cy="0"/>
          <a:chOff x="0" y="0"/>
          <a:chExt cx="0" cy="0"/>
        </a:xfrm>
      </p:grpSpPr>
      <p:pic>
        <p:nvPicPr>
          <p:cNvPr id="819" name="Google Shape;819;p85" title="shutterstock_384279634 (1).jpg"/>
          <p:cNvPicPr preferRelativeResize="0"/>
          <p:nvPr>
            <p:ph idx="2" type="pic"/>
          </p:nvPr>
        </p:nvPicPr>
        <p:blipFill rotWithShape="1">
          <a:blip r:embed="rId3">
            <a:alphaModFix/>
          </a:blip>
          <a:srcRect b="0" l="18271" r="18264" t="0"/>
          <a:stretch/>
        </p:blipFill>
        <p:spPr>
          <a:xfrm flipH="1">
            <a:off x="6458875" y="416100"/>
            <a:ext cx="5733300" cy="6025800"/>
          </a:xfrm>
          <a:prstGeom prst="flowChartDelay">
            <a:avLst/>
          </a:prstGeom>
        </p:spPr>
      </p:pic>
      <p:sp>
        <p:nvSpPr>
          <p:cNvPr id="820" name="Google Shape;820;p85"/>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1" name="Google Shape;821;p85"/>
          <p:cNvSpPr txBox="1"/>
          <p:nvPr>
            <p:ph idx="1" type="body"/>
          </p:nvPr>
        </p:nvSpPr>
        <p:spPr>
          <a:xfrm>
            <a:off x="723900" y="1395975"/>
            <a:ext cx="5447700" cy="5886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posts are ready for your team to use — or you can customize them to meet your campaign messaging.</a:t>
            </a:r>
            <a:endParaRPr sz="1800">
              <a:latin typeface="Plus Jakarta Sans"/>
              <a:ea typeface="Plus Jakarta Sans"/>
              <a:cs typeface="Plus Jakarta Sans"/>
              <a:sym typeface="Plus Jakarta Sans"/>
            </a:endParaRPr>
          </a:p>
        </p:txBody>
      </p:sp>
      <p:sp>
        <p:nvSpPr>
          <p:cNvPr id="822" name="Google Shape;822;p85"/>
          <p:cNvSpPr txBox="1"/>
          <p:nvPr>
            <p:ph type="title"/>
          </p:nvPr>
        </p:nvSpPr>
        <p:spPr>
          <a:xfrm>
            <a:off x="723889" y="-10275"/>
            <a:ext cx="9414300" cy="13257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Social media posts</a:t>
            </a:r>
            <a:endParaRPr/>
          </a:p>
        </p:txBody>
      </p:sp>
      <p:sp>
        <p:nvSpPr>
          <p:cNvPr id="823" name="Google Shape;823;p85"/>
          <p:cNvSpPr txBox="1"/>
          <p:nvPr/>
        </p:nvSpPr>
        <p:spPr>
          <a:xfrm>
            <a:off x="723900" y="2086700"/>
            <a:ext cx="4925400" cy="4310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US" sz="1800">
                <a:solidFill>
                  <a:srgbClr val="4C4C4C"/>
                </a:solidFill>
                <a:latin typeface="Plus Jakarta Sans"/>
                <a:ea typeface="Plus Jakarta Sans"/>
                <a:cs typeface="Plus Jakarta Sans"/>
                <a:sym typeface="Plus Jakarta Sans"/>
              </a:rPr>
              <a:t>Tips for a successful social media campaign</a:t>
            </a:r>
            <a:endParaRPr b="1" sz="1800">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Create your strategy with a goal, metrics, and key messages to promote.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Ensure that your campaign message reaches your target audience by using multiple channels.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sure your content focuses on your audience’s needs by balancing educational messages with promotional content.</a:t>
            </a:r>
            <a:endParaRPr i="0" sz="1500" u="none" cap="none" strike="noStrike">
              <a:solidFill>
                <a:srgbClr val="4C4C4C"/>
              </a:solidFill>
              <a:latin typeface="Plus Jakarta Sans"/>
              <a:ea typeface="Plus Jakarta Sans"/>
              <a:cs typeface="Plus Jakarta Sans"/>
              <a:sym typeface="Plus Jakarta Sans"/>
            </a:endParaRPr>
          </a:p>
          <a:p>
            <a:pPr indent="-215900" lvl="0" marL="228600" marR="0" rtl="0" algn="l">
              <a:lnSpc>
                <a:spcPct val="115000"/>
              </a:lnSpc>
              <a:spcBef>
                <a:spcPts val="1000"/>
              </a:spcBef>
              <a:spcAft>
                <a:spcPts val="0"/>
              </a:spcAft>
              <a:buClr>
                <a:schemeClr val="accent1"/>
              </a:buClr>
              <a:buSzPts val="16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your campaigns trackable by including </a:t>
            </a:r>
            <a:r>
              <a:rPr lang="en-US" sz="1500">
                <a:solidFill>
                  <a:srgbClr val="4C4C4C"/>
                </a:solidFill>
                <a:latin typeface="Plus Jakarta Sans"/>
                <a:ea typeface="Plus Jakarta Sans"/>
                <a:cs typeface="Plus Jakarta Sans"/>
                <a:sym typeface="Plus Jakarta Sans"/>
              </a:rPr>
              <a:t>campaign parameters (UTM) and </a:t>
            </a:r>
            <a:r>
              <a:rPr i="0" lang="en-US" sz="1500" u="none" cap="none" strike="noStrike">
                <a:solidFill>
                  <a:srgbClr val="4C4C4C"/>
                </a:solidFill>
                <a:latin typeface="Plus Jakarta Sans"/>
                <a:ea typeface="Plus Jakarta Sans"/>
                <a:cs typeface="Plus Jakarta Sans"/>
                <a:sym typeface="Plus Jakarta Sans"/>
              </a:rPr>
              <a:t>creating a unique hashtag for each campaign.</a:t>
            </a:r>
            <a:endParaRPr i="0" sz="1500" u="none" cap="none" strike="noStrike">
              <a:solidFill>
                <a:srgbClr val="4C4C4C"/>
              </a:solidFill>
              <a:latin typeface="Plus Jakarta Sans"/>
              <a:ea typeface="Plus Jakarta Sans"/>
              <a:cs typeface="Plus Jakarta Sans"/>
              <a:sym typeface="Plus Jakarta Sans"/>
            </a:endParaRPr>
          </a:p>
          <a:p>
            <a:pPr indent="0" lvl="0" marL="0" marR="0" rtl="0" algn="l">
              <a:lnSpc>
                <a:spcPct val="115000"/>
              </a:lnSpc>
              <a:spcBef>
                <a:spcPts val="2000"/>
              </a:spcBef>
              <a:spcAft>
                <a:spcPts val="0"/>
              </a:spcAft>
              <a:buClr>
                <a:srgbClr val="000000"/>
              </a:buClr>
              <a:buSzPts val="1200"/>
              <a:buFont typeface="Arial"/>
              <a:buNone/>
            </a:pPr>
            <a:r>
              <a:rPr i="1" lang="en-US" sz="1200" u="none" cap="none" strike="noStrike">
                <a:solidFill>
                  <a:srgbClr val="4C4C4C"/>
                </a:solidFill>
                <a:latin typeface="Plus Jakarta Sans"/>
                <a:ea typeface="Plus Jakarta Sans"/>
                <a:cs typeface="Plus Jakarta Sans"/>
                <a:sym typeface="Plus Jakarta Sans"/>
              </a:rPr>
              <a:t>Throughout this Toolkit, we provide links to articles to enable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to quickly preview the content. Make sure to replace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“schl41demo” with your domain name in each link before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post it.</a:t>
            </a:r>
            <a:endParaRPr i="1" sz="1200" u="none" cap="none" strike="noStrike">
              <a:solidFill>
                <a:srgbClr val="4C4C4C"/>
              </a:solidFill>
              <a:latin typeface="Plus Jakarta Sans"/>
              <a:ea typeface="Plus Jakarta Sans"/>
              <a:cs typeface="Plus Jakarta Sans"/>
              <a:sym typeface="Plus Jakarta Sans"/>
            </a:endParaRPr>
          </a:p>
        </p:txBody>
      </p:sp>
      <p:sp>
        <p:nvSpPr>
          <p:cNvPr id="824" name="Google Shape;824;p85"/>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5" name="Google Shape;825;p85"/>
          <p:cNvSpPr txBox="1"/>
          <p:nvPr/>
        </p:nvSpPr>
        <p:spPr>
          <a:xfrm>
            <a:off x="5789225" y="4549400"/>
            <a:ext cx="2102100" cy="1800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Find all of the resources mentioned in this Marketing Toolkit by downloading the URL list found on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r>
              <a:rPr b="1" lang="en-US" sz="1500">
                <a:solidFill>
                  <a:schemeClr val="accent3"/>
                </a:solidFill>
                <a:latin typeface="Plus Jakarta Sans"/>
                <a:ea typeface="Plus Jakarta Sans"/>
                <a:cs typeface="Plus Jakarta Sans"/>
                <a:sym typeface="Plus Jakarta Sans"/>
              </a:rPr>
              <a:t> </a:t>
            </a:r>
            <a:endParaRPr b="1" sz="2000">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0" name="Shape 830"/>
        <p:cNvGrpSpPr/>
        <p:nvPr/>
      </p:nvGrpSpPr>
      <p:grpSpPr>
        <a:xfrm>
          <a:off x="0" y="0"/>
          <a:ext cx="0" cy="0"/>
          <a:chOff x="0" y="0"/>
          <a:chExt cx="0" cy="0"/>
        </a:xfrm>
      </p:grpSpPr>
      <p:sp>
        <p:nvSpPr>
          <p:cNvPr id="831" name="Google Shape;831;p86"/>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1: Common skin conditions</a:t>
            </a:r>
            <a:endParaRPr/>
          </a:p>
        </p:txBody>
      </p:sp>
      <p:sp>
        <p:nvSpPr>
          <p:cNvPr id="832" name="Google Shape;832;p86"/>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sp>
        <p:nvSpPr>
          <p:cNvPr id="833" name="Google Shape;833;p86"/>
          <p:cNvSpPr txBox="1"/>
          <p:nvPr/>
        </p:nvSpPr>
        <p:spPr>
          <a:xfrm>
            <a:off x="10098975" y="3428388"/>
            <a:ext cx="1986300" cy="1262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“schl41demo”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834" name="Google Shape;834;p86"/>
          <p:cNvGrpSpPr/>
          <p:nvPr/>
        </p:nvGrpSpPr>
        <p:grpSpPr>
          <a:xfrm>
            <a:off x="10761675" y="2704013"/>
            <a:ext cx="681600" cy="681600"/>
            <a:chOff x="10294125" y="2443000"/>
            <a:chExt cx="681600" cy="681600"/>
          </a:xfrm>
        </p:grpSpPr>
        <p:sp>
          <p:nvSpPr>
            <p:cNvPr id="835" name="Google Shape;835;p86"/>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36" name="Google Shape;836;p86"/>
            <p:cNvPicPr preferRelativeResize="0"/>
            <p:nvPr/>
          </p:nvPicPr>
          <p:blipFill>
            <a:blip r:embed="rId3">
              <a:alphaModFix/>
            </a:blip>
            <a:stretch>
              <a:fillRect/>
            </a:stretch>
          </p:blipFill>
          <p:spPr>
            <a:xfrm>
              <a:off x="10401437" y="2562524"/>
              <a:ext cx="466975" cy="442550"/>
            </a:xfrm>
            <a:prstGeom prst="rect">
              <a:avLst/>
            </a:prstGeom>
            <a:noFill/>
            <a:ln>
              <a:noFill/>
            </a:ln>
          </p:spPr>
        </p:pic>
      </p:grpSp>
      <p:graphicFrame>
        <p:nvGraphicFramePr>
          <p:cNvPr id="837" name="Google Shape;837;p86"/>
          <p:cNvGraphicFramePr/>
          <p:nvPr/>
        </p:nvGraphicFramePr>
        <p:xfrm>
          <a:off x="414288" y="647538"/>
          <a:ext cx="3000000" cy="3000000"/>
        </p:xfrm>
        <a:graphic>
          <a:graphicData uri="http://schemas.openxmlformats.org/drawingml/2006/table">
            <a:tbl>
              <a:tblPr>
                <a:noFill/>
                <a:tableStyleId>{067BC981-C4FE-4AF4-BACF-537A78A759CF}</a:tableStyleId>
              </a:tblPr>
              <a:tblGrid>
                <a:gridCol w="3711950"/>
                <a:gridCol w="3783200"/>
                <a:gridCol w="2103500"/>
              </a:tblGrid>
              <a:tr h="45212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83402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Acne? Rosacea? A rash with a grudge? Whatever’s going on, this page is your starting point for all things skin.</a:t>
                      </a:r>
                      <a:endParaRPr i="1"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rgbClr val="132D77"/>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https://schl41demo.staywellhealthlibrary.com/Search/85,P00279</a:t>
                      </a:r>
                      <a:r>
                        <a:rPr lang="en-US" sz="1100" u="sng">
                          <a:solidFill>
                            <a:srgbClr val="132D77"/>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rgbClr val="132D77"/>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https://schl41demo.staywellhealthlibrary.com/Spanish/Search/85,P03398</a:t>
                      </a:r>
                      <a:r>
                        <a:rPr lang="en-US" sz="1100" u="sng">
                          <a:solidFill>
                            <a:srgbClr val="132D77"/>
                          </a:solidFill>
                          <a:latin typeface="Plus Jakarta Sans"/>
                          <a:ea typeface="Plus Jakarta Sans"/>
                          <a:cs typeface="Plus Jakarta Sans"/>
                          <a:sym typeface="Plus Jakarta Sans"/>
                        </a:rPr>
                        <a:t> </a:t>
                      </a:r>
                      <a:endParaRPr sz="1100">
                        <a:solidFill>
                          <a:srgbClr val="5E5E5E"/>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652100">
                <a:tc>
                  <a:txBody>
                    <a:bodyPr/>
                    <a:lstStyle/>
                    <a:p>
                      <a:pPr indent="0" lvl="0" marL="0" marR="0" rtl="0" algn="l">
                        <a:lnSpc>
                          <a:spcPct val="100000"/>
                        </a:lnSpc>
                        <a:spcBef>
                          <a:spcPts val="0"/>
                        </a:spcBef>
                        <a:spcAft>
                          <a:spcPts val="0"/>
                        </a:spcAft>
                        <a:buNone/>
                      </a:pPr>
                      <a:r>
                        <a:rPr lang="en-US" sz="1100">
                          <a:latin typeface="Plus Jakarta Sans"/>
                          <a:ea typeface="Plus Jakarta Sans"/>
                          <a:cs typeface="Plus Jakarta Sans"/>
                          <a:sym typeface="Plus Jakarta Sans"/>
                        </a:rPr>
                        <a:t>Your little one’s skin may not always be cute or camera-ready—and that’s OK. Learn the truth about common childhood skin conditions no one talks about.</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rgbClr val="132D77"/>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https://schl41demo.staywellhealthlibrary.com/Search/88,p11131</a:t>
                      </a:r>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652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Acne is more than a bad skin day. Take this quiz to see what’s fact, what’s fiction, and what could help.</a:t>
                      </a:r>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lang="en-US" sz="1100" u="sng">
                          <a:solidFill>
                            <a:srgbClr val="132D77"/>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https://schl41demo.staywellhealthlibrary.com/Search/40,SkinDiseaseSkinAcneQuiz</a:t>
                      </a:r>
                      <a:r>
                        <a:rPr lang="en-US" sz="1100" u="sng">
                          <a:solidFill>
                            <a:srgbClr val="132D77"/>
                          </a:solidFill>
                          <a:latin typeface="Plus Jakarta Sans"/>
                          <a:ea typeface="Plus Jakarta Sans"/>
                          <a:cs typeface="Plus Jakarta Sans"/>
                          <a:sym typeface="Plus Jakarta Sans"/>
                        </a:rPr>
                        <a:t>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bl>
          </a:graphicData>
        </a:graphic>
      </p:graphicFrame>
      <p:pic>
        <p:nvPicPr>
          <p:cNvPr descr="smiling daughter applying moisturizer to father in bathroom - man skincare lotion stock pictures, royalty-free photos &amp; images" id="838" name="Google Shape;838;p86"/>
          <p:cNvPicPr preferRelativeResize="0"/>
          <p:nvPr/>
        </p:nvPicPr>
        <p:blipFill>
          <a:blip r:embed="rId8">
            <a:alphaModFix/>
          </a:blip>
          <a:stretch>
            <a:fillRect/>
          </a:stretch>
        </p:blipFill>
        <p:spPr>
          <a:xfrm>
            <a:off x="7965600" y="1378300"/>
            <a:ext cx="1986300" cy="1325719"/>
          </a:xfrm>
          <a:prstGeom prst="rect">
            <a:avLst/>
          </a:prstGeom>
          <a:noFill/>
          <a:ln>
            <a:noFill/>
          </a:ln>
        </p:spPr>
      </p:pic>
      <p:pic>
        <p:nvPicPr>
          <p:cNvPr descr="A child looking at a mirror&#10;&#10;AI-generated content may be incorrect." id="839" name="Google Shape;839;p86"/>
          <p:cNvPicPr preferRelativeResize="0"/>
          <p:nvPr/>
        </p:nvPicPr>
        <p:blipFill>
          <a:blip r:embed="rId9">
            <a:alphaModFix/>
          </a:blip>
          <a:stretch>
            <a:fillRect/>
          </a:stretch>
        </p:blipFill>
        <p:spPr>
          <a:xfrm>
            <a:off x="7965600" y="3067375"/>
            <a:ext cx="1986299" cy="1319726"/>
          </a:xfrm>
          <a:prstGeom prst="rect">
            <a:avLst/>
          </a:prstGeom>
          <a:noFill/>
          <a:ln>
            <a:noFill/>
          </a:ln>
        </p:spPr>
      </p:pic>
      <p:pic>
        <p:nvPicPr>
          <p:cNvPr descr="A person holding her hand to her face&#10;&#10;AI-generated content may be incorrect." id="840" name="Google Shape;840;p86"/>
          <p:cNvPicPr preferRelativeResize="0"/>
          <p:nvPr/>
        </p:nvPicPr>
        <p:blipFill>
          <a:blip r:embed="rId10">
            <a:alphaModFix/>
          </a:blip>
          <a:stretch>
            <a:fillRect/>
          </a:stretch>
        </p:blipFill>
        <p:spPr>
          <a:xfrm>
            <a:off x="7965600" y="4750450"/>
            <a:ext cx="1986300" cy="131838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5" name="Shape 845"/>
        <p:cNvGrpSpPr/>
        <p:nvPr/>
      </p:nvGrpSpPr>
      <p:grpSpPr>
        <a:xfrm>
          <a:off x="0" y="0"/>
          <a:ext cx="0" cy="0"/>
          <a:chOff x="0" y="0"/>
          <a:chExt cx="0" cy="0"/>
        </a:xfrm>
      </p:grpSpPr>
      <p:graphicFrame>
        <p:nvGraphicFramePr>
          <p:cNvPr id="846" name="Google Shape;846;p87"/>
          <p:cNvGraphicFramePr/>
          <p:nvPr/>
        </p:nvGraphicFramePr>
        <p:xfrm>
          <a:off x="414288" y="647538"/>
          <a:ext cx="3000000" cy="3000000"/>
        </p:xfrm>
        <a:graphic>
          <a:graphicData uri="http://schemas.openxmlformats.org/drawingml/2006/table">
            <a:tbl>
              <a:tblPr>
                <a:noFill/>
                <a:tableStyleId>{067BC981-C4FE-4AF4-BACF-537A78A759CF}</a:tableStyleId>
              </a:tblPr>
              <a:tblGrid>
                <a:gridCol w="3964725"/>
                <a:gridCol w="3530425"/>
                <a:gridCol w="2103500"/>
              </a:tblGrid>
              <a:tr h="61465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7805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A rash by any other name still itches. Learn how to ease eczema (atopic dermatitis) flare-ups and keep them from coming back.</a:t>
                      </a:r>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https://schl41demo.staywellhealthlibrary.com/MultimediaRoom/VideoLibrary/?e=0#player:138,v1109</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https://schl41demo.staywellhealthlibrary.com/Spanish/VideoLibrary/?e=0#player:138,w1869</a:t>
                      </a:r>
                      <a:endParaRPr b="1"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675275">
                <a:tc>
                  <a:txBody>
                    <a:bodyPr/>
                    <a:lstStyle/>
                    <a:p>
                      <a:pPr indent="0" lvl="0" marL="0" marR="0" rtl="0" algn="l">
                        <a:lnSpc>
                          <a:spcPct val="100000"/>
                        </a:lnSpc>
                        <a:spcBef>
                          <a:spcPts val="0"/>
                        </a:spcBef>
                        <a:spcAft>
                          <a:spcPts val="0"/>
                        </a:spcAft>
                        <a:buNone/>
                      </a:pPr>
                      <a:r>
                        <a:rPr lang="en-US" sz="1100">
                          <a:latin typeface="Plus Jakarta Sans"/>
                          <a:ea typeface="Plus Jakarta Sans"/>
                          <a:cs typeface="Plus Jakarta Sans"/>
                          <a:sym typeface="Plus Jakarta Sans"/>
                        </a:rPr>
                        <a:t>Heard of eczema? Meet its medical name: atopic dermatitis. Take this short quiz to learn what it is—and what it isn’t.</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https://schl41demo.staywellhealthlibrary.com/Search/40,AtopicDermatitisSkinQuiz</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5224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If your child’s rash just won’t quit, it could be atopic dermatitis. Here’s how to spot it, treat it, and keep flare-ups in check.</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https://schl41demo.staywellhealthlibrary.com/Search/90,P01675</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https://schl41demo.staywellhealthlibrary.com/spanish/Search/90,P04778</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lt2"/>
                    </a:solidFill>
                  </a:tcPr>
                </a:tc>
              </a:tr>
            </a:tbl>
          </a:graphicData>
        </a:graphic>
      </p:graphicFrame>
      <p:sp>
        <p:nvSpPr>
          <p:cNvPr id="847" name="Google Shape;847;p87"/>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2: Eczema</a:t>
            </a:r>
            <a:endParaRPr/>
          </a:p>
        </p:txBody>
      </p:sp>
      <p:sp>
        <p:nvSpPr>
          <p:cNvPr id="848" name="Google Shape;848;p87"/>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sp>
        <p:nvSpPr>
          <p:cNvPr id="849" name="Google Shape;849;p87"/>
          <p:cNvSpPr txBox="1"/>
          <p:nvPr/>
        </p:nvSpPr>
        <p:spPr>
          <a:xfrm>
            <a:off x="10100250" y="3446438"/>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Reach a broader audience with both English and Spanish resources.</a:t>
            </a:r>
            <a:endParaRPr b="1">
              <a:solidFill>
                <a:schemeClr val="accent3"/>
              </a:solidFill>
              <a:latin typeface="Plus Jakarta Sans"/>
              <a:ea typeface="Plus Jakarta Sans"/>
              <a:cs typeface="Plus Jakarta Sans"/>
              <a:sym typeface="Plus Jakarta Sans"/>
            </a:endParaRPr>
          </a:p>
        </p:txBody>
      </p:sp>
      <p:grpSp>
        <p:nvGrpSpPr>
          <p:cNvPr id="850" name="Google Shape;850;p87"/>
          <p:cNvGrpSpPr/>
          <p:nvPr/>
        </p:nvGrpSpPr>
        <p:grpSpPr>
          <a:xfrm>
            <a:off x="10752600" y="2730513"/>
            <a:ext cx="681600" cy="681600"/>
            <a:chOff x="10294125" y="1691525"/>
            <a:chExt cx="681600" cy="681600"/>
          </a:xfrm>
        </p:grpSpPr>
        <p:sp>
          <p:nvSpPr>
            <p:cNvPr id="851" name="Google Shape;851;p87"/>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52" name="Google Shape;852;p87"/>
            <p:cNvPicPr preferRelativeResize="0"/>
            <p:nvPr/>
          </p:nvPicPr>
          <p:blipFill>
            <a:blip r:embed="rId8">
              <a:alphaModFix/>
            </a:blip>
            <a:stretch>
              <a:fillRect/>
            </a:stretch>
          </p:blipFill>
          <p:spPr>
            <a:xfrm>
              <a:off x="10419913" y="1813734"/>
              <a:ext cx="430025" cy="437175"/>
            </a:xfrm>
            <a:prstGeom prst="rect">
              <a:avLst/>
            </a:prstGeom>
            <a:noFill/>
            <a:ln>
              <a:noFill/>
            </a:ln>
          </p:spPr>
        </p:pic>
      </p:grpSp>
      <p:pic>
        <p:nvPicPr>
          <p:cNvPr descr="woman taking care of her skin. young woman in bathroom applying cream. - applying lotion after shower stock pictures, royalty-free photos &amp; images" id="853" name="Google Shape;853;p87"/>
          <p:cNvPicPr preferRelativeResize="0"/>
          <p:nvPr/>
        </p:nvPicPr>
        <p:blipFill>
          <a:blip r:embed="rId9">
            <a:alphaModFix/>
          </a:blip>
          <a:stretch>
            <a:fillRect/>
          </a:stretch>
        </p:blipFill>
        <p:spPr>
          <a:xfrm>
            <a:off x="7984113" y="1471250"/>
            <a:ext cx="1962187" cy="1308125"/>
          </a:xfrm>
          <a:prstGeom prst="rect">
            <a:avLst/>
          </a:prstGeom>
          <a:noFill/>
          <a:ln>
            <a:noFill/>
          </a:ln>
        </p:spPr>
      </p:pic>
      <p:pic>
        <p:nvPicPr>
          <p:cNvPr descr="man at a dermatologist's office - doctor looking at man skin stock pictures, royalty-free photos &amp; images" id="854" name="Google Shape;854;p87"/>
          <p:cNvPicPr preferRelativeResize="0"/>
          <p:nvPr/>
        </p:nvPicPr>
        <p:blipFill>
          <a:blip r:embed="rId10">
            <a:alphaModFix/>
          </a:blip>
          <a:stretch>
            <a:fillRect/>
          </a:stretch>
        </p:blipFill>
        <p:spPr>
          <a:xfrm>
            <a:off x="7984125" y="3216025"/>
            <a:ext cx="1962175" cy="1305292"/>
          </a:xfrm>
          <a:prstGeom prst="rect">
            <a:avLst/>
          </a:prstGeom>
          <a:noFill/>
          <a:ln>
            <a:noFill/>
          </a:ln>
        </p:spPr>
      </p:pic>
      <p:pic>
        <p:nvPicPr>
          <p:cNvPr descr="A person and child on a beach&#10;&#10;AI-generated content may be incorrect." id="855" name="Google Shape;855;p87"/>
          <p:cNvPicPr preferRelativeResize="0"/>
          <p:nvPr/>
        </p:nvPicPr>
        <p:blipFill>
          <a:blip r:embed="rId11">
            <a:alphaModFix/>
          </a:blip>
          <a:stretch>
            <a:fillRect/>
          </a:stretch>
        </p:blipFill>
        <p:spPr>
          <a:xfrm>
            <a:off x="7984125" y="4837138"/>
            <a:ext cx="1962175" cy="130255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0" name="Shape 860"/>
        <p:cNvGrpSpPr/>
        <p:nvPr/>
      </p:nvGrpSpPr>
      <p:grpSpPr>
        <a:xfrm>
          <a:off x="0" y="0"/>
          <a:ext cx="0" cy="0"/>
          <a:chOff x="0" y="0"/>
          <a:chExt cx="0" cy="0"/>
        </a:xfrm>
      </p:grpSpPr>
      <p:graphicFrame>
        <p:nvGraphicFramePr>
          <p:cNvPr id="861" name="Google Shape;861;p88"/>
          <p:cNvGraphicFramePr/>
          <p:nvPr/>
        </p:nvGraphicFramePr>
        <p:xfrm>
          <a:off x="414288" y="647538"/>
          <a:ext cx="3000000" cy="3000000"/>
        </p:xfrm>
        <a:graphic>
          <a:graphicData uri="http://schemas.openxmlformats.org/drawingml/2006/table">
            <a:tbl>
              <a:tblPr>
                <a:noFill/>
                <a:tableStyleId>{067BC981-C4FE-4AF4-BACF-537A78A759CF}</a:tableStyleId>
              </a:tblPr>
              <a:tblGrid>
                <a:gridCol w="3964725"/>
                <a:gridCol w="3530425"/>
                <a:gridCol w="2103500"/>
              </a:tblGrid>
              <a:tr h="48690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736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The deadliest skin cancer can be easy to miss. Test your melanoma IQ and learn how to protect yourself.</a:t>
                      </a:r>
                      <a:endParaRPr i="1"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https://schl41demo.staywellhealthlibrary.com/Search/40,MelanomaSkinCancerCaQuiz</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https://schl41demo.staywellhealthlibrary.com/spanish/Search/40,MelanomaSkinCancerCaQuiz_ES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736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A suspicious mole is just the start. This guide explains each step of a melanoma diagnosis, from exam to biopsy and beyond.</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https://schl41demo.staywellhealthlibrary.com/Search/85,P01354</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https://schl41demo.staywellhealthlibrary.com/spanish/Search/85,P04454</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736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If melanoma just became part of your story, here’s a straightforward look at what comes next and who you’ll meet along the way.</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https://schl41demo.staywellhealthlibrary.com/Search/34,19049-1</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lt2"/>
                    </a:solidFill>
                  </a:tcPr>
                </a:tc>
              </a:tr>
            </a:tbl>
          </a:graphicData>
        </a:graphic>
      </p:graphicFrame>
      <p:sp>
        <p:nvSpPr>
          <p:cNvPr id="862" name="Google Shape;862;p88"/>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3: Melanoma</a:t>
            </a:r>
            <a:endParaRPr/>
          </a:p>
        </p:txBody>
      </p:sp>
      <p:sp>
        <p:nvSpPr>
          <p:cNvPr id="863" name="Google Shape;863;p88"/>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sp>
        <p:nvSpPr>
          <p:cNvPr id="864" name="Google Shape;864;p88"/>
          <p:cNvSpPr txBox="1"/>
          <p:nvPr/>
        </p:nvSpPr>
        <p:spPr>
          <a:xfrm>
            <a:off x="10098975" y="3428388"/>
            <a:ext cx="1986300" cy="1262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“schl41demo”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865" name="Google Shape;865;p88"/>
          <p:cNvGrpSpPr/>
          <p:nvPr/>
        </p:nvGrpSpPr>
        <p:grpSpPr>
          <a:xfrm>
            <a:off x="10761675" y="2704013"/>
            <a:ext cx="681600" cy="681600"/>
            <a:chOff x="10294125" y="2443000"/>
            <a:chExt cx="681600" cy="681600"/>
          </a:xfrm>
        </p:grpSpPr>
        <p:sp>
          <p:nvSpPr>
            <p:cNvPr id="866" name="Google Shape;866;p88"/>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67" name="Google Shape;867;p88"/>
            <p:cNvPicPr preferRelativeResize="0"/>
            <p:nvPr/>
          </p:nvPicPr>
          <p:blipFill>
            <a:blip r:embed="rId8">
              <a:alphaModFix/>
            </a:blip>
            <a:stretch>
              <a:fillRect/>
            </a:stretch>
          </p:blipFill>
          <p:spPr>
            <a:xfrm>
              <a:off x="10401437" y="2562524"/>
              <a:ext cx="466975" cy="442550"/>
            </a:xfrm>
            <a:prstGeom prst="rect">
              <a:avLst/>
            </a:prstGeom>
            <a:noFill/>
            <a:ln>
              <a:noFill/>
            </a:ln>
          </p:spPr>
        </p:pic>
      </p:grpSp>
      <p:pic>
        <p:nvPicPr>
          <p:cNvPr descr="mature woman applying suntan lotion - applying sunscreen stock pictures, royalty-free photos &amp; images" id="868" name="Google Shape;868;p88"/>
          <p:cNvPicPr preferRelativeResize="0"/>
          <p:nvPr/>
        </p:nvPicPr>
        <p:blipFill>
          <a:blip r:embed="rId9">
            <a:alphaModFix/>
          </a:blip>
          <a:stretch>
            <a:fillRect/>
          </a:stretch>
        </p:blipFill>
        <p:spPr>
          <a:xfrm>
            <a:off x="8013678" y="1373575"/>
            <a:ext cx="1895246" cy="1262100"/>
          </a:xfrm>
          <a:prstGeom prst="rect">
            <a:avLst/>
          </a:prstGeom>
          <a:noFill/>
          <a:ln>
            <a:noFill/>
          </a:ln>
        </p:spPr>
      </p:pic>
      <p:pic>
        <p:nvPicPr>
          <p:cNvPr descr="Magnifying Glass Focusing Sunlight" id="869" name="Google Shape;869;p88"/>
          <p:cNvPicPr preferRelativeResize="0"/>
          <p:nvPr/>
        </p:nvPicPr>
        <p:blipFill>
          <a:blip r:embed="rId10">
            <a:alphaModFix/>
          </a:blip>
          <a:stretch>
            <a:fillRect/>
          </a:stretch>
        </p:blipFill>
        <p:spPr>
          <a:xfrm>
            <a:off x="8013675" y="3063625"/>
            <a:ext cx="1895250" cy="1262173"/>
          </a:xfrm>
          <a:prstGeom prst="rect">
            <a:avLst/>
          </a:prstGeom>
          <a:noFill/>
          <a:ln>
            <a:noFill/>
          </a:ln>
        </p:spPr>
      </p:pic>
      <p:pic>
        <p:nvPicPr>
          <p:cNvPr descr="A hand holding a purple ribbon&#10;&#10;AI-generated content may be incorrect." id="870" name="Google Shape;870;p88"/>
          <p:cNvPicPr preferRelativeResize="0"/>
          <p:nvPr/>
        </p:nvPicPr>
        <p:blipFill>
          <a:blip r:embed="rId11">
            <a:alphaModFix/>
          </a:blip>
          <a:stretch>
            <a:fillRect/>
          </a:stretch>
        </p:blipFill>
        <p:spPr>
          <a:xfrm>
            <a:off x="8013675" y="4855286"/>
            <a:ext cx="1895250" cy="1070726"/>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5" name="Shape 875"/>
        <p:cNvGrpSpPr/>
        <p:nvPr/>
      </p:nvGrpSpPr>
      <p:grpSpPr>
        <a:xfrm>
          <a:off x="0" y="0"/>
          <a:ext cx="0" cy="0"/>
          <a:chOff x="0" y="0"/>
          <a:chExt cx="0" cy="0"/>
        </a:xfrm>
      </p:grpSpPr>
      <p:graphicFrame>
        <p:nvGraphicFramePr>
          <p:cNvPr id="876" name="Google Shape;876;p89"/>
          <p:cNvGraphicFramePr/>
          <p:nvPr/>
        </p:nvGraphicFramePr>
        <p:xfrm>
          <a:off x="414288" y="647538"/>
          <a:ext cx="3000000" cy="3000000"/>
        </p:xfrm>
        <a:graphic>
          <a:graphicData uri="http://schemas.openxmlformats.org/drawingml/2006/table">
            <a:tbl>
              <a:tblPr>
                <a:noFill/>
                <a:tableStyleId>{067BC981-C4FE-4AF4-BACF-537A78A759CF}</a:tableStyleId>
              </a:tblPr>
              <a:tblGrid>
                <a:gridCol w="3964725"/>
                <a:gridCol w="3530425"/>
                <a:gridCol w="2103500"/>
              </a:tblGrid>
              <a:tr h="48297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7222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You know your skin best. That’s why regular self-checks are one of the smartest ways to spot skin cancer early. This step-by-step guide walks you through what to look for.</a:t>
                      </a:r>
                      <a:endParaRPr i="1"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https://schl41demo.staywellhealthlibrary.com/Search/85,P01342</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https://schl41demo.staywellhealthlibrary.com/spanish/Search/85,P04442</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7222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Sunshine is great. Sun damage? Not so much. Follow these skin cancer prevention tips so you can enjoy the outdoors without paying for it later.</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https://schl41demo.staywellhealthlibrary.com/Search/85,P01350</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https://schl41demo.staywellhealthlibrary.com/spanish/Search/85,P04450</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722200">
                <a:tc>
                  <a:txBody>
                    <a:bodyPr/>
                    <a:lstStyle/>
                    <a:p>
                      <a:pPr indent="0" lvl="0" marL="0" marR="0" rtl="0" algn="l">
                        <a:lnSpc>
                          <a:spcPct val="100000"/>
                        </a:lnSpc>
                        <a:spcBef>
                          <a:spcPts val="0"/>
                        </a:spcBef>
                        <a:spcAft>
                          <a:spcPts val="0"/>
                        </a:spcAft>
                        <a:buNone/>
                      </a:pPr>
                      <a:r>
                        <a:rPr lang="en-US" sz="1100">
                          <a:latin typeface="Plus Jakarta Sans"/>
                          <a:ea typeface="Plus Jakarta Sans"/>
                          <a:cs typeface="Plus Jakarta Sans"/>
                          <a:sym typeface="Plus Jakarta Sans"/>
                        </a:rPr>
                        <a:t>True or false: UV Index blue = dangerous levels of UV radiation. </a:t>
                      </a:r>
                      <a:endParaRPr sz="1100">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t/>
                      </a:r>
                      <a:endParaRPr sz="1100">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rPr lang="en-US" sz="1100">
                          <a:latin typeface="Plus Jakarta Sans"/>
                          <a:ea typeface="Plus Jakarta Sans"/>
                          <a:cs typeface="Plus Jakarta Sans"/>
                          <a:sym typeface="Plus Jakarta Sans"/>
                        </a:rPr>
                        <a:t>If you hesitated, or didn’t know the UV Index came with its own color guide, it’s time to brush up on your UV know-how!</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https://schl41demo.staywellhealthlibrary.com/Search/85,P01359</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lt2"/>
                    </a:solidFill>
                  </a:tcPr>
                </a:tc>
              </a:tr>
            </a:tbl>
          </a:graphicData>
        </a:graphic>
      </p:graphicFrame>
      <p:sp>
        <p:nvSpPr>
          <p:cNvPr id="877" name="Google Shape;877;p89"/>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4: Skin cancer prevention</a:t>
            </a:r>
            <a:endParaRPr/>
          </a:p>
        </p:txBody>
      </p:sp>
      <p:sp>
        <p:nvSpPr>
          <p:cNvPr id="878" name="Google Shape;878;p89"/>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sp>
        <p:nvSpPr>
          <p:cNvPr id="879" name="Google Shape;879;p89"/>
          <p:cNvSpPr txBox="1"/>
          <p:nvPr/>
        </p:nvSpPr>
        <p:spPr>
          <a:xfrm>
            <a:off x="10100250" y="3446438"/>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Reach a broader audience with both English and Spanish resources.</a:t>
            </a:r>
            <a:endParaRPr b="1">
              <a:solidFill>
                <a:schemeClr val="accent3"/>
              </a:solidFill>
              <a:latin typeface="Plus Jakarta Sans"/>
              <a:ea typeface="Plus Jakarta Sans"/>
              <a:cs typeface="Plus Jakarta Sans"/>
              <a:sym typeface="Plus Jakarta Sans"/>
            </a:endParaRPr>
          </a:p>
        </p:txBody>
      </p:sp>
      <p:grpSp>
        <p:nvGrpSpPr>
          <p:cNvPr id="880" name="Google Shape;880;p89"/>
          <p:cNvGrpSpPr/>
          <p:nvPr/>
        </p:nvGrpSpPr>
        <p:grpSpPr>
          <a:xfrm>
            <a:off x="10752600" y="2730513"/>
            <a:ext cx="681600" cy="681600"/>
            <a:chOff x="10294125" y="1691525"/>
            <a:chExt cx="681600" cy="681600"/>
          </a:xfrm>
        </p:grpSpPr>
        <p:sp>
          <p:nvSpPr>
            <p:cNvPr id="881" name="Google Shape;881;p89"/>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82" name="Google Shape;882;p89"/>
            <p:cNvPicPr preferRelativeResize="0"/>
            <p:nvPr/>
          </p:nvPicPr>
          <p:blipFill>
            <a:blip r:embed="rId8">
              <a:alphaModFix/>
            </a:blip>
            <a:stretch>
              <a:fillRect/>
            </a:stretch>
          </p:blipFill>
          <p:spPr>
            <a:xfrm>
              <a:off x="10419913" y="1813734"/>
              <a:ext cx="430025" cy="437175"/>
            </a:xfrm>
            <a:prstGeom prst="rect">
              <a:avLst/>
            </a:prstGeom>
            <a:noFill/>
            <a:ln>
              <a:noFill/>
            </a:ln>
          </p:spPr>
        </p:pic>
      </p:grpSp>
      <p:pic>
        <p:nvPicPr>
          <p:cNvPr descr="A person touching his face&#10;&#10;AI-generated content may be incorrect." id="883" name="Google Shape;883;p89"/>
          <p:cNvPicPr preferRelativeResize="0"/>
          <p:nvPr/>
        </p:nvPicPr>
        <p:blipFill>
          <a:blip r:embed="rId9">
            <a:alphaModFix/>
          </a:blip>
          <a:stretch>
            <a:fillRect/>
          </a:stretch>
        </p:blipFill>
        <p:spPr>
          <a:xfrm>
            <a:off x="8014305" y="1451700"/>
            <a:ext cx="1912445" cy="1046700"/>
          </a:xfrm>
          <a:prstGeom prst="rect">
            <a:avLst/>
          </a:prstGeom>
          <a:noFill/>
          <a:ln>
            <a:noFill/>
          </a:ln>
        </p:spPr>
      </p:pic>
      <p:pic>
        <p:nvPicPr>
          <p:cNvPr descr="A person wearing a hat&#10;&#10;AI-generated content may be incorrect." id="884" name="Google Shape;884;p89"/>
          <p:cNvPicPr preferRelativeResize="0"/>
          <p:nvPr/>
        </p:nvPicPr>
        <p:blipFill>
          <a:blip r:embed="rId10">
            <a:alphaModFix/>
          </a:blip>
          <a:stretch>
            <a:fillRect/>
          </a:stretch>
        </p:blipFill>
        <p:spPr>
          <a:xfrm>
            <a:off x="8014300" y="3044600"/>
            <a:ext cx="1912450" cy="1269171"/>
          </a:xfrm>
          <a:prstGeom prst="rect">
            <a:avLst/>
          </a:prstGeom>
          <a:noFill/>
          <a:ln>
            <a:noFill/>
          </a:ln>
        </p:spPr>
      </p:pic>
      <p:pic>
        <p:nvPicPr>
          <p:cNvPr descr="A person holding a phone&#10;&#10;AI-generated content may be incorrect." id="885" name="Google Shape;885;p89"/>
          <p:cNvPicPr preferRelativeResize="0"/>
          <p:nvPr/>
        </p:nvPicPr>
        <p:blipFill>
          <a:blip r:embed="rId11">
            <a:alphaModFix/>
          </a:blip>
          <a:stretch>
            <a:fillRect/>
          </a:stretch>
        </p:blipFill>
        <p:spPr>
          <a:xfrm>
            <a:off x="8014300" y="4756375"/>
            <a:ext cx="1912450" cy="1256527"/>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FF5236"/>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D0D0D0"/>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