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88"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Lst>
  <p:sldSz cy="6858000" cx="12192000"/>
  <p:notesSz cx="6858000" cy="9144000"/>
  <p:embeddedFontLst>
    <p:embeddedFont>
      <p:font typeface="Plus Jakarta Sans ExtraBold"/>
      <p:bold r:id="rId31"/>
      <p:boldItalic r:id="rId32"/>
    </p:embeddedFont>
    <p:embeddedFont>
      <p:font typeface="Plus Jakarta Sans"/>
      <p:regular r:id="rId33"/>
      <p:bold r:id="rId34"/>
      <p:italic r:id="rId35"/>
      <p:boldItalic r:id="rId36"/>
    </p:embeddedFont>
    <p:embeddedFont>
      <p:font typeface="Montserrat Black"/>
      <p:bold r:id="rId37"/>
      <p:boldItalic r:id="rId38"/>
    </p:embeddedFont>
    <p:embeddedFont>
      <p:font typeface="Plus Jakarta Sans SemiBold"/>
      <p:regular r:id="rId39"/>
      <p:bold r:id="rId40"/>
      <p:italic r:id="rId41"/>
      <p:boldItalic r:id="rId42"/>
    </p:embeddedFont>
    <p:embeddedFont>
      <p:font typeface="Plus Jakarta Sans Medium"/>
      <p:regular r:id="rId43"/>
      <p:bold r:id="rId44"/>
      <p:italic r:id="rId45"/>
      <p:boldItalic r:id="rId46"/>
    </p:embeddedFont>
    <p:embeddedFont>
      <p:font typeface="Plus Jakarta Sans Light"/>
      <p:regular r:id="rId47"/>
      <p:bold r:id="rId48"/>
      <p:italic r:id="rId49"/>
      <p:boldItalic r:id="rId50"/>
    </p:embeddedFont>
    <p:embeddedFont>
      <p:font typeface="DM Serif Display"/>
      <p:regular r:id="rId51"/>
      <p:italic r:id="rId52"/>
    </p:embeddedFont>
    <p:embeddedFont>
      <p:font typeface="Century Gothic"/>
      <p:regular r:id="rId53"/>
      <p:bold r:id="rId54"/>
      <p:italic r:id="rId55"/>
      <p:boldItalic r:id="rId5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 uri="GoogleSlidesCustomDataVersion2">
      <go:slidesCustomData xmlns:go="http://customooxmlschemas.google.com/" r:id="rId57" roundtripDataSignature="AMtx7mjqS5iOotRoQCcqsFho29MES8mVY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D73C439-25F1-4C52-8293-EE77B0E340A8}">
  <a:tblStyle styleId="{ED73C439-25F1-4C52-8293-EE77B0E340A8}"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bold.fntdata"/><Relationship Id="rId42" Type="http://schemas.openxmlformats.org/officeDocument/2006/relationships/font" Target="fonts/PlusJakartaSansSemiBold-boldItalic.fntdata"/><Relationship Id="rId41" Type="http://schemas.openxmlformats.org/officeDocument/2006/relationships/font" Target="fonts/PlusJakartaSansSemiBold-italic.fntdata"/><Relationship Id="rId44" Type="http://schemas.openxmlformats.org/officeDocument/2006/relationships/font" Target="fonts/PlusJakartaSansMedium-bold.fntdata"/><Relationship Id="rId43" Type="http://schemas.openxmlformats.org/officeDocument/2006/relationships/font" Target="fonts/PlusJakartaSansMedium-regular.fntdata"/><Relationship Id="rId46" Type="http://schemas.openxmlformats.org/officeDocument/2006/relationships/font" Target="fonts/PlusJakartaSansMedium-boldItalic.fntdata"/><Relationship Id="rId45" Type="http://schemas.openxmlformats.org/officeDocument/2006/relationships/font" Target="fonts/PlusJakartaSansMedium-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Light-bold.fntdata"/><Relationship Id="rId47" Type="http://schemas.openxmlformats.org/officeDocument/2006/relationships/font" Target="fonts/PlusJakartaSansLight-regular.fntdata"/><Relationship Id="rId49" Type="http://schemas.openxmlformats.org/officeDocument/2006/relationships/font" Target="fonts/PlusJakartaSansLight-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ExtraBold-bold.fntdata"/><Relationship Id="rId30" Type="http://schemas.openxmlformats.org/officeDocument/2006/relationships/slide" Target="slides/slide23.xml"/><Relationship Id="rId33" Type="http://schemas.openxmlformats.org/officeDocument/2006/relationships/font" Target="fonts/PlusJakartaSans-regular.fntdata"/><Relationship Id="rId32" Type="http://schemas.openxmlformats.org/officeDocument/2006/relationships/font" Target="fonts/PlusJakartaSansExtraBold-boldItalic.fntdata"/><Relationship Id="rId35" Type="http://schemas.openxmlformats.org/officeDocument/2006/relationships/font" Target="fonts/PlusJakartaSans-italic.fntdata"/><Relationship Id="rId34" Type="http://schemas.openxmlformats.org/officeDocument/2006/relationships/font" Target="fonts/PlusJakartaSans-bold.fntdata"/><Relationship Id="rId37" Type="http://schemas.openxmlformats.org/officeDocument/2006/relationships/font" Target="fonts/MontserratBlack-bold.fntdata"/><Relationship Id="rId36" Type="http://schemas.openxmlformats.org/officeDocument/2006/relationships/font" Target="fonts/PlusJakartaSans-boldItalic.fntdata"/><Relationship Id="rId39" Type="http://schemas.openxmlformats.org/officeDocument/2006/relationships/font" Target="fonts/PlusJakartaSansSemiBold-regular.fntdata"/><Relationship Id="rId38" Type="http://schemas.openxmlformats.org/officeDocument/2006/relationships/font" Target="fonts/MontserratBlack-bold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DMSerifDisplay-regular.fntdata"/><Relationship Id="rId50" Type="http://schemas.openxmlformats.org/officeDocument/2006/relationships/font" Target="fonts/PlusJakartaSansLight-boldItalic.fntdata"/><Relationship Id="rId53" Type="http://schemas.openxmlformats.org/officeDocument/2006/relationships/font" Target="fonts/CenturyGothic-regular.fntdata"/><Relationship Id="rId52" Type="http://schemas.openxmlformats.org/officeDocument/2006/relationships/font" Target="fonts/DMSerifDisplay-italic.fntdata"/><Relationship Id="rId11" Type="http://schemas.openxmlformats.org/officeDocument/2006/relationships/slide" Target="slides/slide4.xml"/><Relationship Id="rId55" Type="http://schemas.openxmlformats.org/officeDocument/2006/relationships/font" Target="fonts/CenturyGothic-italic.fntdata"/><Relationship Id="rId10" Type="http://schemas.openxmlformats.org/officeDocument/2006/relationships/slide" Target="slides/slide3.xml"/><Relationship Id="rId54" Type="http://schemas.openxmlformats.org/officeDocument/2006/relationships/font" Target="fonts/CenturyGothic-bold.fntdata"/><Relationship Id="rId13" Type="http://schemas.openxmlformats.org/officeDocument/2006/relationships/slide" Target="slides/slide6.xml"/><Relationship Id="rId57" Type="http://customschemas.google.com/relationships/presentationmetadata" Target="metadata"/><Relationship Id="rId12" Type="http://schemas.openxmlformats.org/officeDocument/2006/relationships/slide" Target="slides/slide5.xml"/><Relationship Id="rId56" Type="http://schemas.openxmlformats.org/officeDocument/2006/relationships/font" Target="fonts/CenturyGothic-boldItalic.fntdata"/><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Clr>
                <a:srgbClr val="000000"/>
              </a:buClr>
              <a:buSzPts val="800"/>
              <a:buFont typeface="Arial"/>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1: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Cover slide (dk green)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To replace photo, click on image, and select “Replace image”</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4" name="Shape 884"/>
        <p:cNvGrpSpPr/>
        <p:nvPr/>
      </p:nvGrpSpPr>
      <p:grpSpPr>
        <a:xfrm>
          <a:off x="0" y="0"/>
          <a:ext cx="0" cy="0"/>
          <a:chOff x="0" y="0"/>
          <a:chExt cx="0" cy="0"/>
        </a:xfrm>
      </p:grpSpPr>
      <p:sp>
        <p:nvSpPr>
          <p:cNvPr id="885" name="Google Shape;885;p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6" name="Google Shape;886;p10: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87" name="Google Shape;887;p10: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6" name="Shape 896"/>
        <p:cNvGrpSpPr/>
        <p:nvPr/>
      </p:nvGrpSpPr>
      <p:grpSpPr>
        <a:xfrm>
          <a:off x="0" y="0"/>
          <a:ext cx="0" cy="0"/>
          <a:chOff x="0" y="0"/>
          <a:chExt cx="0" cy="0"/>
        </a:xfrm>
      </p:grpSpPr>
      <p:sp>
        <p:nvSpPr>
          <p:cNvPr id="897" name="Google Shape;897;p1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8" name="Google Shape;898;p1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899" name="Google Shape;899;p1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8" name="Shape 908"/>
        <p:cNvGrpSpPr/>
        <p:nvPr/>
      </p:nvGrpSpPr>
      <p:grpSpPr>
        <a:xfrm>
          <a:off x="0" y="0"/>
          <a:ext cx="0" cy="0"/>
          <a:chOff x="0" y="0"/>
          <a:chExt cx="0" cy="0"/>
        </a:xfrm>
      </p:grpSpPr>
      <p:sp>
        <p:nvSpPr>
          <p:cNvPr id="909" name="Google Shape;909;p1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0" name="Google Shape;910;p1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911" name="Google Shape;911;p1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9" name="Shape 919"/>
        <p:cNvGrpSpPr/>
        <p:nvPr/>
      </p:nvGrpSpPr>
      <p:grpSpPr>
        <a:xfrm>
          <a:off x="0" y="0"/>
          <a:ext cx="0" cy="0"/>
          <a:chOff x="0" y="0"/>
          <a:chExt cx="0" cy="0"/>
        </a:xfrm>
      </p:grpSpPr>
      <p:sp>
        <p:nvSpPr>
          <p:cNvPr id="920" name="Google Shape;920;p1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1" name="Google Shape;921;p13: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22" name="Google Shape;922;p13: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3" name="Shape 933"/>
        <p:cNvGrpSpPr/>
        <p:nvPr/>
      </p:nvGrpSpPr>
      <p:grpSpPr>
        <a:xfrm>
          <a:off x="0" y="0"/>
          <a:ext cx="0" cy="0"/>
          <a:chOff x="0" y="0"/>
          <a:chExt cx="0" cy="0"/>
        </a:xfrm>
      </p:grpSpPr>
      <p:sp>
        <p:nvSpPr>
          <p:cNvPr id="934" name="Google Shape;934;p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5" name="Google Shape;935;p14: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936" name="Google Shape;936;p14: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4" name="Shape 944"/>
        <p:cNvGrpSpPr/>
        <p:nvPr/>
      </p:nvGrpSpPr>
      <p:grpSpPr>
        <a:xfrm>
          <a:off x="0" y="0"/>
          <a:ext cx="0" cy="0"/>
          <a:chOff x="0" y="0"/>
          <a:chExt cx="0" cy="0"/>
        </a:xfrm>
      </p:grpSpPr>
      <p:sp>
        <p:nvSpPr>
          <p:cNvPr id="945" name="Google Shape;945;p1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6" name="Google Shape;946;p1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47" name="Google Shape;947;p1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7" name="Shape 957"/>
        <p:cNvGrpSpPr/>
        <p:nvPr/>
      </p:nvGrpSpPr>
      <p:grpSpPr>
        <a:xfrm>
          <a:off x="0" y="0"/>
          <a:ext cx="0" cy="0"/>
          <a:chOff x="0" y="0"/>
          <a:chExt cx="0" cy="0"/>
        </a:xfrm>
      </p:grpSpPr>
      <p:sp>
        <p:nvSpPr>
          <p:cNvPr id="958" name="Google Shape;958;p1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9" name="Google Shape;959;p16: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960" name="Google Shape;960;p16: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1" name="Shape 971"/>
        <p:cNvGrpSpPr/>
        <p:nvPr/>
      </p:nvGrpSpPr>
      <p:grpSpPr>
        <a:xfrm>
          <a:off x="0" y="0"/>
          <a:ext cx="0" cy="0"/>
          <a:chOff x="0" y="0"/>
          <a:chExt cx="0" cy="0"/>
        </a:xfrm>
      </p:grpSpPr>
      <p:sp>
        <p:nvSpPr>
          <p:cNvPr id="972" name="Google Shape;972;p1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73" name="Google Shape;973;p18: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974" name="Google Shape;974;p18: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3" name="Shape 983"/>
        <p:cNvGrpSpPr/>
        <p:nvPr/>
      </p:nvGrpSpPr>
      <p:grpSpPr>
        <a:xfrm>
          <a:off x="0" y="0"/>
          <a:ext cx="0" cy="0"/>
          <a:chOff x="0" y="0"/>
          <a:chExt cx="0" cy="0"/>
        </a:xfrm>
      </p:grpSpPr>
      <p:sp>
        <p:nvSpPr>
          <p:cNvPr id="984" name="Google Shape;984;p1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5" name="Google Shape;985;p19: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986" name="Google Shape;986;p19: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1" name="Shape 991"/>
        <p:cNvGrpSpPr/>
        <p:nvPr/>
      </p:nvGrpSpPr>
      <p:grpSpPr>
        <a:xfrm>
          <a:off x="0" y="0"/>
          <a:ext cx="0" cy="0"/>
          <a:chOff x="0" y="0"/>
          <a:chExt cx="0" cy="0"/>
        </a:xfrm>
      </p:grpSpPr>
      <p:sp>
        <p:nvSpPr>
          <p:cNvPr id="992" name="Google Shape;992;p2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3" name="Google Shape;993;p20: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994" name="Google Shape;994;p20: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p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74" name="Google Shape;774;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775" name="Google Shape;775;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9" name="Shape 999"/>
        <p:cNvGrpSpPr/>
        <p:nvPr/>
      </p:nvGrpSpPr>
      <p:grpSpPr>
        <a:xfrm>
          <a:off x="0" y="0"/>
          <a:ext cx="0" cy="0"/>
          <a:chOff x="0" y="0"/>
          <a:chExt cx="0" cy="0"/>
        </a:xfrm>
      </p:grpSpPr>
      <p:sp>
        <p:nvSpPr>
          <p:cNvPr id="1000" name="Google Shape;1000;p2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1" name="Google Shape;1001;p2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1002" name="Google Shape;1002;p2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7" name="Shape 1007"/>
        <p:cNvGrpSpPr/>
        <p:nvPr/>
      </p:nvGrpSpPr>
      <p:grpSpPr>
        <a:xfrm>
          <a:off x="0" y="0"/>
          <a:ext cx="0" cy="0"/>
          <a:chOff x="0" y="0"/>
          <a:chExt cx="0" cy="0"/>
        </a:xfrm>
      </p:grpSpPr>
      <p:sp>
        <p:nvSpPr>
          <p:cNvPr id="1008" name="Google Shape;1008;p2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9" name="Google Shape;1009;p2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1010" name="Google Shape;1010;p2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5" name="Shape 1015"/>
        <p:cNvGrpSpPr/>
        <p:nvPr/>
      </p:nvGrpSpPr>
      <p:grpSpPr>
        <a:xfrm>
          <a:off x="0" y="0"/>
          <a:ext cx="0" cy="0"/>
          <a:chOff x="0" y="0"/>
          <a:chExt cx="0" cy="0"/>
        </a:xfrm>
      </p:grpSpPr>
      <p:sp>
        <p:nvSpPr>
          <p:cNvPr id="1016" name="Google Shape;1016;p2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7" name="Google Shape;1017;p23: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1018" name="Google Shape;1018;p23: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7" name="Shape 1027"/>
        <p:cNvGrpSpPr/>
        <p:nvPr/>
      </p:nvGrpSpPr>
      <p:grpSpPr>
        <a:xfrm>
          <a:off x="0" y="0"/>
          <a:ext cx="0" cy="0"/>
          <a:chOff x="0" y="0"/>
          <a:chExt cx="0" cy="0"/>
        </a:xfrm>
      </p:grpSpPr>
      <p:sp>
        <p:nvSpPr>
          <p:cNvPr id="1028" name="Google Shape;1028;p2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9" name="Google Shape;1029;p24: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1030" name="Google Shape;1030;p24: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p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3" name="Google Shape;783;p3: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784" name="Google Shape;784;p3: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p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0" name="Google Shape;800;p4: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801" name="Google Shape;801;p4: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p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p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p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p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8" name="Google Shape;828;p6: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829" name="Google Shape;829;p6: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p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3" name="Google Shape;843;p7: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844" name="Google Shape;844;p7: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p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8" name="Google Shape;858;p8: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859" name="Google Shape;859;p8: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0" name="Shape 870"/>
        <p:cNvGrpSpPr/>
        <p:nvPr/>
      </p:nvGrpSpPr>
      <p:grpSpPr>
        <a:xfrm>
          <a:off x="0" y="0"/>
          <a:ext cx="0" cy="0"/>
          <a:chOff x="0" y="0"/>
          <a:chExt cx="0" cy="0"/>
        </a:xfrm>
      </p:grpSpPr>
      <p:sp>
        <p:nvSpPr>
          <p:cNvPr id="871" name="Google Shape;871;p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2" name="Google Shape;872;p9: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873" name="Google Shape;873;p9: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6.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6.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6"/>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6"/>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6"/>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6"/>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6"/>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6"/>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88" name="Shape 88"/>
        <p:cNvGrpSpPr/>
        <p:nvPr/>
      </p:nvGrpSpPr>
      <p:grpSpPr>
        <a:xfrm>
          <a:off x="0" y="0"/>
          <a:ext cx="0" cy="0"/>
          <a:chOff x="0" y="0"/>
          <a:chExt cx="0" cy="0"/>
        </a:xfrm>
      </p:grpSpPr>
      <p:sp>
        <p:nvSpPr>
          <p:cNvPr id="89" name="Google Shape;89;p38"/>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 name="Google Shape;90;p38"/>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1" name="Google Shape;91;p38"/>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92" name="Google Shape;92;p38"/>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93" name="Google Shape;93;p38"/>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94" name="Google Shape;94;p38"/>
          <p:cNvSpPr/>
          <p:nvPr>
            <p:ph idx="2" type="pic"/>
          </p:nvPr>
        </p:nvSpPr>
        <p:spPr>
          <a:xfrm>
            <a:off x="5984925" y="-5178126"/>
            <a:ext cx="11392800" cy="11439600"/>
          </a:xfrm>
          <a:prstGeom prst="pie">
            <a:avLst>
              <a:gd fmla="val 5392891" name="adj1"/>
              <a:gd fmla="val 10798470" name="adj2"/>
            </a:avLst>
          </a:prstGeom>
          <a:noFill/>
          <a:ln>
            <a:noFill/>
          </a:ln>
        </p:spPr>
      </p:sp>
      <p:sp>
        <p:nvSpPr>
          <p:cNvPr id="95" name="Google Shape;95;p38"/>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96" name="Google Shape;96;p38"/>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97" name="Google Shape;97;p38"/>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98" name="Shape 98"/>
        <p:cNvGrpSpPr/>
        <p:nvPr/>
      </p:nvGrpSpPr>
      <p:grpSpPr>
        <a:xfrm>
          <a:off x="0" y="0"/>
          <a:ext cx="0" cy="0"/>
          <a:chOff x="0" y="0"/>
          <a:chExt cx="0" cy="0"/>
        </a:xfrm>
      </p:grpSpPr>
      <p:sp>
        <p:nvSpPr>
          <p:cNvPr id="99" name="Google Shape;99;p39"/>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b="0"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0" name="Google Shape;100;p3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1" name="Google Shape;101;p3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2" name="Google Shape;102;p3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3" name="Google Shape;103;p39"/>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104" name="Shape 104"/>
        <p:cNvGrpSpPr/>
        <p:nvPr/>
      </p:nvGrpSpPr>
      <p:grpSpPr>
        <a:xfrm>
          <a:off x="0" y="0"/>
          <a:ext cx="0" cy="0"/>
          <a:chOff x="0" y="0"/>
          <a:chExt cx="0" cy="0"/>
        </a:xfrm>
      </p:grpSpPr>
      <p:sp>
        <p:nvSpPr>
          <p:cNvPr id="105" name="Google Shape;105;p40"/>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106" name="Google Shape;106;p40"/>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107" name="Google Shape;107;p40"/>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108" name="Google Shape;108;p40"/>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109" name="Google Shape;109;p40"/>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110" name="Google Shape;110;p40"/>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111" name="Google Shape;111;p40"/>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2" name="Google Shape;112;p40"/>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3" name="Google Shape;113;p40"/>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4" name="Google Shape;114;p40"/>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115" name="Google Shape;115;p40"/>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116" name="Google Shape;116;p40"/>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117" name="Google Shape;117;p40"/>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118" name="Google Shape;118;p40"/>
          <p:cNvSpPr/>
          <p:nvPr>
            <p:ph idx="14" type="pic"/>
          </p:nvPr>
        </p:nvSpPr>
        <p:spPr>
          <a:xfrm>
            <a:off x="10686767" y="2650009"/>
            <a:ext cx="365700" cy="365700"/>
          </a:xfrm>
          <a:prstGeom prst="rect">
            <a:avLst/>
          </a:prstGeom>
          <a:noFill/>
          <a:ln>
            <a:noFill/>
          </a:ln>
        </p:spPr>
      </p:sp>
      <p:sp>
        <p:nvSpPr>
          <p:cNvPr id="119" name="Google Shape;119;p40"/>
          <p:cNvSpPr/>
          <p:nvPr>
            <p:ph idx="15" type="pic"/>
          </p:nvPr>
        </p:nvSpPr>
        <p:spPr>
          <a:xfrm>
            <a:off x="1726129" y="2650009"/>
            <a:ext cx="365700" cy="365700"/>
          </a:xfrm>
          <a:prstGeom prst="rect">
            <a:avLst/>
          </a:prstGeom>
          <a:noFill/>
          <a:ln>
            <a:noFill/>
          </a:ln>
        </p:spPr>
      </p:sp>
      <p:sp>
        <p:nvSpPr>
          <p:cNvPr id="120" name="Google Shape;120;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1" name="Google Shape;121;p40"/>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122" name="Shape 122"/>
        <p:cNvGrpSpPr/>
        <p:nvPr/>
      </p:nvGrpSpPr>
      <p:grpSpPr>
        <a:xfrm>
          <a:off x="0" y="0"/>
          <a:ext cx="0" cy="0"/>
          <a:chOff x="0" y="0"/>
          <a:chExt cx="0" cy="0"/>
        </a:xfrm>
      </p:grpSpPr>
      <p:sp>
        <p:nvSpPr>
          <p:cNvPr id="123" name="Google Shape;123;p41"/>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4" name="Google Shape;124;p41"/>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5" name="Google Shape;125;p4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6" name="Google Shape;126;p4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27" name="Google Shape;127;p41"/>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28" name="Google Shape;128;p41"/>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129" name="Shape 129"/>
        <p:cNvGrpSpPr/>
        <p:nvPr/>
      </p:nvGrpSpPr>
      <p:grpSpPr>
        <a:xfrm>
          <a:off x="0" y="0"/>
          <a:ext cx="0" cy="0"/>
          <a:chOff x="0" y="0"/>
          <a:chExt cx="0" cy="0"/>
        </a:xfrm>
      </p:grpSpPr>
      <p:sp>
        <p:nvSpPr>
          <p:cNvPr id="130" name="Google Shape;130;p42"/>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1" name="Google Shape;131;p42"/>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2" name="Google Shape;132;p42"/>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133" name="Google Shape;133;p42"/>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134" name="Google Shape;134;p42"/>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135" name="Google Shape;135;p42"/>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136" name="Google Shape;136;p42"/>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137" name="Google Shape;137;p42"/>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138" name="Google Shape;138;p42"/>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139" name="Google Shape;139;p42"/>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140" name="Google Shape;140;p42"/>
          <p:cNvSpPr/>
          <p:nvPr>
            <p:ph idx="9" type="pic"/>
          </p:nvPr>
        </p:nvSpPr>
        <p:spPr>
          <a:xfrm>
            <a:off x="5723645" y="2364629"/>
            <a:ext cx="1005900" cy="1005900"/>
          </a:xfrm>
          <a:prstGeom prst="rect">
            <a:avLst/>
          </a:prstGeom>
          <a:noFill/>
          <a:ln>
            <a:noFill/>
          </a:ln>
        </p:spPr>
      </p:sp>
      <p:sp>
        <p:nvSpPr>
          <p:cNvPr id="141" name="Google Shape;141;p42"/>
          <p:cNvSpPr/>
          <p:nvPr>
            <p:ph idx="13" type="pic"/>
          </p:nvPr>
        </p:nvSpPr>
        <p:spPr>
          <a:xfrm>
            <a:off x="5723645" y="3731213"/>
            <a:ext cx="1005900" cy="1005900"/>
          </a:xfrm>
          <a:prstGeom prst="rect">
            <a:avLst/>
          </a:prstGeom>
          <a:noFill/>
          <a:ln>
            <a:noFill/>
          </a:ln>
        </p:spPr>
      </p:sp>
      <p:sp>
        <p:nvSpPr>
          <p:cNvPr id="142" name="Google Shape;142;p42"/>
          <p:cNvSpPr/>
          <p:nvPr>
            <p:ph idx="14" type="pic"/>
          </p:nvPr>
        </p:nvSpPr>
        <p:spPr>
          <a:xfrm>
            <a:off x="5726372" y="5097797"/>
            <a:ext cx="1005900" cy="1005900"/>
          </a:xfrm>
          <a:prstGeom prst="rect">
            <a:avLst/>
          </a:prstGeom>
          <a:noFill/>
          <a:ln>
            <a:noFill/>
          </a:ln>
        </p:spPr>
      </p:sp>
      <p:sp>
        <p:nvSpPr>
          <p:cNvPr id="143" name="Google Shape;143;p4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4" name="Google Shape;144;p42"/>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145" name="Shape 145"/>
        <p:cNvGrpSpPr/>
        <p:nvPr/>
      </p:nvGrpSpPr>
      <p:grpSpPr>
        <a:xfrm>
          <a:off x="0" y="0"/>
          <a:ext cx="0" cy="0"/>
          <a:chOff x="0" y="0"/>
          <a:chExt cx="0" cy="0"/>
        </a:xfrm>
      </p:grpSpPr>
      <p:sp>
        <p:nvSpPr>
          <p:cNvPr id="146" name="Google Shape;146;p4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7" name="Google Shape;147;p43"/>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148" name="Shape 148"/>
        <p:cNvGrpSpPr/>
        <p:nvPr/>
      </p:nvGrpSpPr>
      <p:grpSpPr>
        <a:xfrm>
          <a:off x="0" y="0"/>
          <a:ext cx="0" cy="0"/>
          <a:chOff x="0" y="0"/>
          <a:chExt cx="0" cy="0"/>
        </a:xfrm>
      </p:grpSpPr>
      <p:sp>
        <p:nvSpPr>
          <p:cNvPr id="149" name="Google Shape;149;p44"/>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50" name="Google Shape;150;p44"/>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b="0"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b="0"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b="0"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b="0"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b="0"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b="0"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b="0"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b="0"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44"/>
          <p:cNvSpPr/>
          <p:nvPr>
            <p:ph idx="2" type="pic"/>
          </p:nvPr>
        </p:nvSpPr>
        <p:spPr>
          <a:xfrm>
            <a:off x="1520815" y="2822850"/>
            <a:ext cx="2831267" cy="2831248"/>
          </a:xfrm>
          <a:prstGeom prst="rect">
            <a:avLst/>
          </a:prstGeom>
          <a:solidFill>
            <a:srgbClr val="F2F2F2"/>
          </a:solidFill>
          <a:ln>
            <a:noFill/>
          </a:ln>
        </p:spPr>
      </p:sp>
      <p:sp>
        <p:nvSpPr>
          <p:cNvPr id="152" name="Google Shape;152;p4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3" name="Google Shape;153;p44"/>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54" name="Shape 154"/>
        <p:cNvGrpSpPr/>
        <p:nvPr/>
      </p:nvGrpSpPr>
      <p:grpSpPr>
        <a:xfrm>
          <a:off x="0" y="0"/>
          <a:ext cx="0" cy="0"/>
          <a:chOff x="0" y="0"/>
          <a:chExt cx="0" cy="0"/>
        </a:xfrm>
      </p:grpSpPr>
      <p:sp>
        <p:nvSpPr>
          <p:cNvPr id="155" name="Google Shape;155;p45"/>
          <p:cNvSpPr/>
          <p:nvPr>
            <p:ph idx="2" type="pic"/>
          </p:nvPr>
        </p:nvSpPr>
        <p:spPr>
          <a:xfrm>
            <a:off x="0" y="0"/>
            <a:ext cx="12192000" cy="6146800"/>
          </a:xfrm>
          <a:prstGeom prst="rect">
            <a:avLst/>
          </a:prstGeom>
          <a:noFill/>
          <a:ln>
            <a:noFill/>
          </a:ln>
        </p:spPr>
      </p:sp>
      <p:sp>
        <p:nvSpPr>
          <p:cNvPr id="156" name="Google Shape;156;p45"/>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7" name="Google Shape;157;p45"/>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58" name="Google Shape;158;p45"/>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59" name="Shape 159"/>
        <p:cNvGrpSpPr/>
        <p:nvPr/>
      </p:nvGrpSpPr>
      <p:grpSpPr>
        <a:xfrm>
          <a:off x="0" y="0"/>
          <a:ext cx="0" cy="0"/>
          <a:chOff x="0" y="0"/>
          <a:chExt cx="0" cy="0"/>
        </a:xfrm>
      </p:grpSpPr>
      <p:sp>
        <p:nvSpPr>
          <p:cNvPr id="160" name="Google Shape;160;p46"/>
          <p:cNvSpPr/>
          <p:nvPr>
            <p:ph idx="2" type="pic"/>
          </p:nvPr>
        </p:nvSpPr>
        <p:spPr>
          <a:xfrm>
            <a:off x="0" y="0"/>
            <a:ext cx="12192000" cy="6146800"/>
          </a:xfrm>
          <a:prstGeom prst="rect">
            <a:avLst/>
          </a:prstGeom>
          <a:noFill/>
          <a:ln>
            <a:noFill/>
          </a:ln>
        </p:spPr>
      </p:sp>
      <p:sp>
        <p:nvSpPr>
          <p:cNvPr id="161" name="Google Shape;161;p46"/>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2" name="Google Shape;162;p4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63" name="Google Shape;163;p46"/>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64" name="Shape 164"/>
        <p:cNvGrpSpPr/>
        <p:nvPr/>
      </p:nvGrpSpPr>
      <p:grpSpPr>
        <a:xfrm>
          <a:off x="0" y="0"/>
          <a:ext cx="0" cy="0"/>
          <a:chOff x="0" y="0"/>
          <a:chExt cx="0" cy="0"/>
        </a:xfrm>
      </p:grpSpPr>
      <p:sp>
        <p:nvSpPr>
          <p:cNvPr id="165" name="Google Shape;165;p47"/>
          <p:cNvSpPr/>
          <p:nvPr>
            <p:ph idx="2" type="pic"/>
          </p:nvPr>
        </p:nvSpPr>
        <p:spPr>
          <a:xfrm>
            <a:off x="0" y="0"/>
            <a:ext cx="12192000" cy="6146800"/>
          </a:xfrm>
          <a:prstGeom prst="rect">
            <a:avLst/>
          </a:prstGeom>
          <a:noFill/>
          <a:ln>
            <a:noFill/>
          </a:ln>
        </p:spPr>
      </p:sp>
      <p:sp>
        <p:nvSpPr>
          <p:cNvPr id="166" name="Google Shape;166;p47"/>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7" name="Google Shape;167;p47"/>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68" name="Google Shape;168;p47"/>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1" name="Shape 21"/>
        <p:cNvGrpSpPr/>
        <p:nvPr/>
      </p:nvGrpSpPr>
      <p:grpSpPr>
        <a:xfrm>
          <a:off x="0" y="0"/>
          <a:ext cx="0" cy="0"/>
          <a:chOff x="0" y="0"/>
          <a:chExt cx="0" cy="0"/>
        </a:xfrm>
      </p:grpSpPr>
      <p:sp>
        <p:nvSpPr>
          <p:cNvPr id="22" name="Google Shape;22;p27"/>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27"/>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4" name="Google Shape;24;p27"/>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5" name="Google Shape;25;p27"/>
          <p:cNvSpPr/>
          <p:nvPr>
            <p:ph idx="2" type="pic"/>
          </p:nvPr>
        </p:nvSpPr>
        <p:spPr>
          <a:xfrm>
            <a:off x="8095047" y="1257696"/>
            <a:ext cx="2124300" cy="4571400"/>
          </a:xfrm>
          <a:prstGeom prst="roundRect">
            <a:avLst>
              <a:gd fmla="val 10302" name="adj"/>
            </a:avLst>
          </a:prstGeom>
          <a:solidFill>
            <a:schemeClr val="lt2"/>
          </a:solidFill>
          <a:ln>
            <a:noFill/>
          </a:ln>
        </p:spPr>
      </p:sp>
      <p:sp>
        <p:nvSpPr>
          <p:cNvPr id="26" name="Google Shape;26;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 name="Google Shape;27;p2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8" name="Google Shape;28;p27"/>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69" name="Shape 169"/>
        <p:cNvGrpSpPr/>
        <p:nvPr/>
      </p:nvGrpSpPr>
      <p:grpSpPr>
        <a:xfrm>
          <a:off x="0" y="0"/>
          <a:ext cx="0" cy="0"/>
          <a:chOff x="0" y="0"/>
          <a:chExt cx="0" cy="0"/>
        </a:xfrm>
      </p:grpSpPr>
      <p:sp>
        <p:nvSpPr>
          <p:cNvPr id="170" name="Google Shape;170;p48"/>
          <p:cNvSpPr/>
          <p:nvPr>
            <p:ph idx="2" type="pic"/>
          </p:nvPr>
        </p:nvSpPr>
        <p:spPr>
          <a:xfrm>
            <a:off x="1676255" y="1665017"/>
            <a:ext cx="1463100" cy="1463100"/>
          </a:xfrm>
          <a:prstGeom prst="ellipse">
            <a:avLst/>
          </a:prstGeom>
          <a:noFill/>
          <a:ln>
            <a:noFill/>
          </a:ln>
        </p:spPr>
      </p:sp>
      <p:sp>
        <p:nvSpPr>
          <p:cNvPr id="171" name="Google Shape;171;p48"/>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72" name="Google Shape;172;p48"/>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73" name="Google Shape;173;p48"/>
          <p:cNvSpPr/>
          <p:nvPr>
            <p:ph idx="4" type="pic"/>
          </p:nvPr>
        </p:nvSpPr>
        <p:spPr>
          <a:xfrm>
            <a:off x="5056062" y="1665017"/>
            <a:ext cx="1463100" cy="1463100"/>
          </a:xfrm>
          <a:prstGeom prst="ellipse">
            <a:avLst/>
          </a:prstGeom>
          <a:noFill/>
          <a:ln>
            <a:noFill/>
          </a:ln>
        </p:spPr>
      </p:sp>
      <p:sp>
        <p:nvSpPr>
          <p:cNvPr id="174" name="Google Shape;174;p48"/>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75" name="Google Shape;175;p48"/>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76" name="Google Shape;176;p48"/>
          <p:cNvSpPr/>
          <p:nvPr>
            <p:ph idx="7" type="pic"/>
          </p:nvPr>
        </p:nvSpPr>
        <p:spPr>
          <a:xfrm>
            <a:off x="8435870" y="1665017"/>
            <a:ext cx="1463100" cy="1463100"/>
          </a:xfrm>
          <a:prstGeom prst="ellipse">
            <a:avLst/>
          </a:prstGeom>
          <a:noFill/>
          <a:ln>
            <a:noFill/>
          </a:ln>
        </p:spPr>
      </p:sp>
      <p:sp>
        <p:nvSpPr>
          <p:cNvPr id="177" name="Google Shape;177;p48"/>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78" name="Google Shape;178;p48"/>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79" name="Google Shape;179;p48"/>
          <p:cNvSpPr/>
          <p:nvPr>
            <p:ph idx="13" type="pic"/>
          </p:nvPr>
        </p:nvSpPr>
        <p:spPr>
          <a:xfrm>
            <a:off x="1676255" y="4072552"/>
            <a:ext cx="1463100" cy="1463100"/>
          </a:xfrm>
          <a:prstGeom prst="ellipse">
            <a:avLst/>
          </a:prstGeom>
          <a:noFill/>
          <a:ln>
            <a:noFill/>
          </a:ln>
        </p:spPr>
      </p:sp>
      <p:sp>
        <p:nvSpPr>
          <p:cNvPr id="180" name="Google Shape;180;p48"/>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81" name="Google Shape;181;p48"/>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82" name="Google Shape;182;p48"/>
          <p:cNvSpPr/>
          <p:nvPr>
            <p:ph idx="16" type="pic"/>
          </p:nvPr>
        </p:nvSpPr>
        <p:spPr>
          <a:xfrm>
            <a:off x="5056062" y="4072552"/>
            <a:ext cx="1463100" cy="1463100"/>
          </a:xfrm>
          <a:prstGeom prst="ellipse">
            <a:avLst/>
          </a:prstGeom>
          <a:noFill/>
          <a:ln>
            <a:noFill/>
          </a:ln>
        </p:spPr>
      </p:sp>
      <p:sp>
        <p:nvSpPr>
          <p:cNvPr id="183" name="Google Shape;183;p48"/>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84" name="Google Shape;184;p48"/>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85" name="Google Shape;185;p48"/>
          <p:cNvSpPr/>
          <p:nvPr>
            <p:ph idx="19" type="pic"/>
          </p:nvPr>
        </p:nvSpPr>
        <p:spPr>
          <a:xfrm>
            <a:off x="8435870" y="4072552"/>
            <a:ext cx="1463100" cy="1463100"/>
          </a:xfrm>
          <a:prstGeom prst="ellipse">
            <a:avLst/>
          </a:prstGeom>
          <a:noFill/>
          <a:ln>
            <a:noFill/>
          </a:ln>
        </p:spPr>
      </p:sp>
      <p:sp>
        <p:nvSpPr>
          <p:cNvPr id="186" name="Google Shape;186;p48"/>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87" name="Google Shape;187;p48"/>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88" name="Google Shape;188;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89" name="Shape 189"/>
        <p:cNvGrpSpPr/>
        <p:nvPr/>
      </p:nvGrpSpPr>
      <p:grpSpPr>
        <a:xfrm>
          <a:off x="0" y="0"/>
          <a:ext cx="0" cy="0"/>
          <a:chOff x="0" y="0"/>
          <a:chExt cx="0" cy="0"/>
        </a:xfrm>
      </p:grpSpPr>
      <p:sp>
        <p:nvSpPr>
          <p:cNvPr id="190" name="Google Shape;190;p49"/>
          <p:cNvSpPr/>
          <p:nvPr>
            <p:ph idx="2" type="pic"/>
          </p:nvPr>
        </p:nvSpPr>
        <p:spPr>
          <a:xfrm>
            <a:off x="1676248" y="1893628"/>
            <a:ext cx="2055900" cy="2055900"/>
          </a:xfrm>
          <a:prstGeom prst="ellipse">
            <a:avLst/>
          </a:prstGeom>
          <a:noFill/>
          <a:ln>
            <a:noFill/>
          </a:ln>
        </p:spPr>
      </p:sp>
      <p:sp>
        <p:nvSpPr>
          <p:cNvPr id="191" name="Google Shape;191;p49"/>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92" name="Google Shape;192;p49"/>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93" name="Google Shape;193;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4" name="Google Shape;194;p49"/>
          <p:cNvSpPr/>
          <p:nvPr>
            <p:ph idx="4" type="pic"/>
          </p:nvPr>
        </p:nvSpPr>
        <p:spPr>
          <a:xfrm>
            <a:off x="5068048" y="1893628"/>
            <a:ext cx="2055900" cy="2055900"/>
          </a:xfrm>
          <a:prstGeom prst="ellipse">
            <a:avLst/>
          </a:prstGeom>
          <a:noFill/>
          <a:ln>
            <a:noFill/>
          </a:ln>
        </p:spPr>
      </p:sp>
      <p:sp>
        <p:nvSpPr>
          <p:cNvPr id="195" name="Google Shape;195;p49"/>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96" name="Google Shape;196;p49"/>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97" name="Google Shape;197;p49"/>
          <p:cNvSpPr/>
          <p:nvPr>
            <p:ph idx="7" type="pic"/>
          </p:nvPr>
        </p:nvSpPr>
        <p:spPr>
          <a:xfrm>
            <a:off x="8459848" y="1893628"/>
            <a:ext cx="2055900" cy="2055900"/>
          </a:xfrm>
          <a:prstGeom prst="ellipse">
            <a:avLst/>
          </a:prstGeom>
          <a:noFill/>
          <a:ln>
            <a:noFill/>
          </a:ln>
        </p:spPr>
      </p:sp>
      <p:sp>
        <p:nvSpPr>
          <p:cNvPr id="198" name="Google Shape;198;p49"/>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99" name="Google Shape;199;p49"/>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00" name="Shape 200"/>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201" name="Shape 201"/>
        <p:cNvGrpSpPr/>
        <p:nvPr/>
      </p:nvGrpSpPr>
      <p:grpSpPr>
        <a:xfrm>
          <a:off x="0" y="0"/>
          <a:ext cx="0" cy="0"/>
          <a:chOff x="0" y="0"/>
          <a:chExt cx="0" cy="0"/>
        </a:xfrm>
      </p:grpSpPr>
      <p:sp>
        <p:nvSpPr>
          <p:cNvPr id="202" name="Google Shape;202;p5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03" name="Google Shape;203;p5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04" name="Google Shape;204;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5" name="Google Shape;205;p5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6" name="Google Shape;206;p5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7" name="Google Shape;207;p5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208" name="Shape 208"/>
        <p:cNvGrpSpPr/>
        <p:nvPr/>
      </p:nvGrpSpPr>
      <p:grpSpPr>
        <a:xfrm>
          <a:off x="0" y="0"/>
          <a:ext cx="0" cy="0"/>
          <a:chOff x="0" y="0"/>
          <a:chExt cx="0" cy="0"/>
        </a:xfrm>
      </p:grpSpPr>
      <p:cxnSp>
        <p:nvCxnSpPr>
          <p:cNvPr id="209" name="Google Shape;209;p52"/>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210" name="Google Shape;210;p5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1" name="Google Shape;211;p52"/>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2" name="Google Shape;212;p52"/>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3" name="Google Shape;213;p52"/>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214" name="Shape 214"/>
        <p:cNvGrpSpPr/>
        <p:nvPr/>
      </p:nvGrpSpPr>
      <p:grpSpPr>
        <a:xfrm>
          <a:off x="0" y="0"/>
          <a:ext cx="0" cy="0"/>
          <a:chOff x="0" y="0"/>
          <a:chExt cx="0" cy="0"/>
        </a:xfrm>
      </p:grpSpPr>
      <p:sp>
        <p:nvSpPr>
          <p:cNvPr id="215" name="Google Shape;215;p5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16" name="Google Shape;216;p53"/>
          <p:cNvSpPr/>
          <p:nvPr>
            <p:ph idx="2" type="pic"/>
          </p:nvPr>
        </p:nvSpPr>
        <p:spPr>
          <a:xfrm>
            <a:off x="729761" y="1921550"/>
            <a:ext cx="822960" cy="822960"/>
          </a:xfrm>
          <a:prstGeom prst="rect">
            <a:avLst/>
          </a:prstGeom>
          <a:noFill/>
          <a:ln>
            <a:noFill/>
          </a:ln>
        </p:spPr>
      </p:sp>
      <p:sp>
        <p:nvSpPr>
          <p:cNvPr id="217" name="Google Shape;217;p53"/>
          <p:cNvSpPr/>
          <p:nvPr>
            <p:ph idx="3" type="pic"/>
          </p:nvPr>
        </p:nvSpPr>
        <p:spPr>
          <a:xfrm>
            <a:off x="729761" y="3037769"/>
            <a:ext cx="822960" cy="822960"/>
          </a:xfrm>
          <a:prstGeom prst="rect">
            <a:avLst/>
          </a:prstGeom>
          <a:noFill/>
          <a:ln>
            <a:noFill/>
          </a:ln>
        </p:spPr>
      </p:sp>
      <p:sp>
        <p:nvSpPr>
          <p:cNvPr id="218" name="Google Shape;218;p53"/>
          <p:cNvSpPr/>
          <p:nvPr>
            <p:ph idx="4" type="pic"/>
          </p:nvPr>
        </p:nvSpPr>
        <p:spPr>
          <a:xfrm>
            <a:off x="729761" y="4151979"/>
            <a:ext cx="822960" cy="822960"/>
          </a:xfrm>
          <a:prstGeom prst="rect">
            <a:avLst/>
          </a:prstGeom>
          <a:noFill/>
          <a:ln>
            <a:noFill/>
          </a:ln>
        </p:spPr>
      </p:sp>
      <p:sp>
        <p:nvSpPr>
          <p:cNvPr id="219" name="Google Shape;219;p53"/>
          <p:cNvSpPr/>
          <p:nvPr>
            <p:ph idx="5" type="pic"/>
          </p:nvPr>
        </p:nvSpPr>
        <p:spPr>
          <a:xfrm>
            <a:off x="729761" y="5262171"/>
            <a:ext cx="822960" cy="822960"/>
          </a:xfrm>
          <a:prstGeom prst="rect">
            <a:avLst/>
          </a:prstGeom>
          <a:noFill/>
          <a:ln>
            <a:noFill/>
          </a:ln>
        </p:spPr>
      </p:sp>
      <p:sp>
        <p:nvSpPr>
          <p:cNvPr id="220" name="Google Shape;220;p53"/>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b="0"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21" name="Google Shape;221;p53"/>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b="0"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22" name="Google Shape;222;p53"/>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b="0"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23" name="Google Shape;223;p53"/>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b="0"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24" name="Google Shape;224;p53"/>
          <p:cNvSpPr/>
          <p:nvPr>
            <p:ph idx="9" type="pic"/>
          </p:nvPr>
        </p:nvSpPr>
        <p:spPr>
          <a:xfrm flipH="1">
            <a:off x="6458875" y="416100"/>
            <a:ext cx="5733300" cy="6025800"/>
          </a:xfrm>
          <a:prstGeom prst="flowChartDelay">
            <a:avLst/>
          </a:prstGeom>
          <a:noFill/>
          <a:ln>
            <a:noFill/>
          </a:ln>
        </p:spPr>
      </p:sp>
      <p:sp>
        <p:nvSpPr>
          <p:cNvPr id="225" name="Google Shape;225;p5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26" name="Shape 226"/>
        <p:cNvGrpSpPr/>
        <p:nvPr/>
      </p:nvGrpSpPr>
      <p:grpSpPr>
        <a:xfrm>
          <a:off x="0" y="0"/>
          <a:ext cx="0" cy="0"/>
          <a:chOff x="0" y="0"/>
          <a:chExt cx="0" cy="0"/>
        </a:xfrm>
      </p:grpSpPr>
      <p:sp>
        <p:nvSpPr>
          <p:cNvPr id="227" name="Google Shape;227;p54"/>
          <p:cNvSpPr/>
          <p:nvPr>
            <p:ph idx="2" type="pic"/>
          </p:nvPr>
        </p:nvSpPr>
        <p:spPr>
          <a:xfrm>
            <a:off x="0" y="416100"/>
            <a:ext cx="5733300" cy="6025800"/>
          </a:xfrm>
          <a:prstGeom prst="flowChartDelay">
            <a:avLst/>
          </a:prstGeom>
          <a:noFill/>
          <a:ln>
            <a:noFill/>
          </a:ln>
        </p:spPr>
      </p:sp>
      <p:sp>
        <p:nvSpPr>
          <p:cNvPr id="228" name="Google Shape;228;p54"/>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9" name="Google Shape;229;p54"/>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0" name="Google Shape;230;p54"/>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31" name="Shape 231"/>
        <p:cNvGrpSpPr/>
        <p:nvPr/>
      </p:nvGrpSpPr>
      <p:grpSpPr>
        <a:xfrm>
          <a:off x="0" y="0"/>
          <a:ext cx="0" cy="0"/>
          <a:chOff x="0" y="0"/>
          <a:chExt cx="0" cy="0"/>
        </a:xfrm>
      </p:grpSpPr>
      <p:sp>
        <p:nvSpPr>
          <p:cNvPr id="232" name="Google Shape;232;p55"/>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3" name="Google Shape;233;p55"/>
          <p:cNvSpPr/>
          <p:nvPr/>
        </p:nvSpPr>
        <p:spPr>
          <a:xfrm rot="10800000">
            <a:off x="7287658" y="-641910"/>
            <a:ext cx="6971817" cy="6971817"/>
          </a:xfrm>
          <a:prstGeom prst="pie">
            <a:avLst>
              <a:gd fmla="val 16200178" name="adj1"/>
              <a:gd fmla="val 199" name="adj2"/>
            </a:avLst>
          </a:prstGeom>
          <a:solidFill>
            <a:srgbClr val="2BA49C">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4" name="Google Shape;234;p55"/>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35" name="Google Shape;235;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6" name="Google Shape;236;p55"/>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7" name="Google Shape;237;p55"/>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38" name="Shape 238"/>
        <p:cNvGrpSpPr/>
        <p:nvPr/>
      </p:nvGrpSpPr>
      <p:grpSpPr>
        <a:xfrm>
          <a:off x="0" y="0"/>
          <a:ext cx="0" cy="0"/>
          <a:chOff x="0" y="0"/>
          <a:chExt cx="0" cy="0"/>
        </a:xfrm>
      </p:grpSpPr>
      <p:sp>
        <p:nvSpPr>
          <p:cNvPr id="239" name="Google Shape;239;p56"/>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019"/>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40" name="Google Shape;240;p56"/>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00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41" name="Google Shape;241;p56"/>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42" name="Google Shape;242;p56"/>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43" name="Google Shape;243;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56"/>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45" name="Shape 245"/>
        <p:cNvGrpSpPr/>
        <p:nvPr/>
      </p:nvGrpSpPr>
      <p:grpSpPr>
        <a:xfrm>
          <a:off x="0" y="0"/>
          <a:ext cx="0" cy="0"/>
          <a:chOff x="0" y="0"/>
          <a:chExt cx="0" cy="0"/>
        </a:xfrm>
      </p:grpSpPr>
      <p:sp>
        <p:nvSpPr>
          <p:cNvPr id="246" name="Google Shape;246;p57"/>
          <p:cNvSpPr/>
          <p:nvPr>
            <p:ph idx="2" type="pic"/>
          </p:nvPr>
        </p:nvSpPr>
        <p:spPr>
          <a:xfrm>
            <a:off x="628891" y="1672660"/>
            <a:ext cx="2543598" cy="2297456"/>
          </a:xfrm>
          <a:prstGeom prst="rect">
            <a:avLst/>
          </a:prstGeom>
          <a:noFill/>
          <a:ln>
            <a:noFill/>
          </a:ln>
        </p:spPr>
      </p:sp>
      <p:sp>
        <p:nvSpPr>
          <p:cNvPr id="247" name="Google Shape;247;p57"/>
          <p:cNvSpPr/>
          <p:nvPr>
            <p:ph idx="3" type="pic"/>
          </p:nvPr>
        </p:nvSpPr>
        <p:spPr>
          <a:xfrm>
            <a:off x="3302977" y="1672660"/>
            <a:ext cx="2543598" cy="2297456"/>
          </a:xfrm>
          <a:prstGeom prst="rect">
            <a:avLst/>
          </a:prstGeom>
          <a:noFill/>
          <a:ln>
            <a:noFill/>
          </a:ln>
        </p:spPr>
      </p:sp>
      <p:sp>
        <p:nvSpPr>
          <p:cNvPr id="248" name="Google Shape;248;p57"/>
          <p:cNvSpPr/>
          <p:nvPr>
            <p:ph idx="4" type="pic"/>
          </p:nvPr>
        </p:nvSpPr>
        <p:spPr>
          <a:xfrm>
            <a:off x="628891" y="4080194"/>
            <a:ext cx="2543598" cy="2297456"/>
          </a:xfrm>
          <a:prstGeom prst="rect">
            <a:avLst/>
          </a:prstGeom>
          <a:noFill/>
          <a:ln>
            <a:noFill/>
          </a:ln>
        </p:spPr>
      </p:sp>
      <p:sp>
        <p:nvSpPr>
          <p:cNvPr id="249" name="Google Shape;249;p57"/>
          <p:cNvSpPr/>
          <p:nvPr>
            <p:ph idx="5" type="pic"/>
          </p:nvPr>
        </p:nvSpPr>
        <p:spPr>
          <a:xfrm>
            <a:off x="3302977" y="4080194"/>
            <a:ext cx="2543598" cy="2297456"/>
          </a:xfrm>
          <a:prstGeom prst="rect">
            <a:avLst/>
          </a:prstGeom>
          <a:noFill/>
          <a:ln>
            <a:noFill/>
          </a:ln>
        </p:spPr>
      </p:sp>
      <p:sp>
        <p:nvSpPr>
          <p:cNvPr id="250" name="Google Shape;250;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1" name="Google Shape;251;p57"/>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2" name="Google Shape;252;p57"/>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29" name="Shape 29"/>
        <p:cNvGrpSpPr/>
        <p:nvPr/>
      </p:nvGrpSpPr>
      <p:grpSpPr>
        <a:xfrm>
          <a:off x="0" y="0"/>
          <a:ext cx="0" cy="0"/>
          <a:chOff x="0" y="0"/>
          <a:chExt cx="0" cy="0"/>
        </a:xfrm>
      </p:grpSpPr>
      <p:cxnSp>
        <p:nvCxnSpPr>
          <p:cNvPr id="30" name="Google Shape;30;p28"/>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31" name="Google Shape;31;p28"/>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32" name="Google Shape;32;p28"/>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33" name="Google Shape;33;p28"/>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34" name="Google Shape;34;p28"/>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35" name="Google Shape;35;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 name="Google Shape;36;p28"/>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7" name="Google Shape;37;p28"/>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8" name="Google Shape;38;p28"/>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9" name="Google Shape;39;p28"/>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53" name="Shape 253"/>
        <p:cNvGrpSpPr/>
        <p:nvPr/>
      </p:nvGrpSpPr>
      <p:grpSpPr>
        <a:xfrm>
          <a:off x="0" y="0"/>
          <a:ext cx="0" cy="0"/>
          <a:chOff x="0" y="0"/>
          <a:chExt cx="0" cy="0"/>
        </a:xfrm>
      </p:grpSpPr>
      <p:sp>
        <p:nvSpPr>
          <p:cNvPr id="254" name="Google Shape;254;p58"/>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5" name="Google Shape;255;p58"/>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56" name="Google Shape;256;p58"/>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257" name="Google Shape;257;p58"/>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58" name="Google Shape;258;p58"/>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259" name="Google Shape;259;p58"/>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60" name="Google Shape;260;p58"/>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261" name="Google Shape;261;p58"/>
          <p:cNvSpPr/>
          <p:nvPr>
            <p:ph idx="8" type="pic"/>
          </p:nvPr>
        </p:nvSpPr>
        <p:spPr>
          <a:xfrm>
            <a:off x="616639" y="2669177"/>
            <a:ext cx="365700" cy="365700"/>
          </a:xfrm>
          <a:prstGeom prst="rect">
            <a:avLst/>
          </a:prstGeom>
          <a:noFill/>
          <a:ln>
            <a:noFill/>
          </a:ln>
        </p:spPr>
      </p:sp>
      <p:sp>
        <p:nvSpPr>
          <p:cNvPr id="262" name="Google Shape;262;p58"/>
          <p:cNvSpPr/>
          <p:nvPr>
            <p:ph idx="9" type="pic"/>
          </p:nvPr>
        </p:nvSpPr>
        <p:spPr>
          <a:xfrm>
            <a:off x="616639" y="3583577"/>
            <a:ext cx="365700" cy="365700"/>
          </a:xfrm>
          <a:prstGeom prst="rect">
            <a:avLst/>
          </a:prstGeom>
          <a:noFill/>
          <a:ln>
            <a:noFill/>
          </a:ln>
        </p:spPr>
      </p:sp>
      <p:sp>
        <p:nvSpPr>
          <p:cNvPr id="263" name="Google Shape;263;p58"/>
          <p:cNvSpPr/>
          <p:nvPr>
            <p:ph idx="13" type="pic"/>
          </p:nvPr>
        </p:nvSpPr>
        <p:spPr>
          <a:xfrm>
            <a:off x="616639" y="4565710"/>
            <a:ext cx="365700" cy="365700"/>
          </a:xfrm>
          <a:prstGeom prst="rect">
            <a:avLst/>
          </a:prstGeom>
          <a:noFill/>
          <a:ln>
            <a:noFill/>
          </a:ln>
        </p:spPr>
      </p:sp>
      <p:sp>
        <p:nvSpPr>
          <p:cNvPr id="264" name="Google Shape;264;p5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5" name="Google Shape;265;p58"/>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66" name="Shape 266"/>
        <p:cNvGrpSpPr/>
        <p:nvPr/>
      </p:nvGrpSpPr>
      <p:grpSpPr>
        <a:xfrm>
          <a:off x="0" y="0"/>
          <a:ext cx="0" cy="0"/>
          <a:chOff x="0" y="0"/>
          <a:chExt cx="0" cy="0"/>
        </a:xfrm>
      </p:grpSpPr>
      <p:sp>
        <p:nvSpPr>
          <p:cNvPr id="267" name="Google Shape;267;p59"/>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68" name="Google Shape;268;p59"/>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69" name="Google Shape;269;p59"/>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70" name="Google Shape;270;p59"/>
          <p:cNvSpPr/>
          <p:nvPr/>
        </p:nvSpPr>
        <p:spPr>
          <a:xfrm>
            <a:off x="8729802" y="3930649"/>
            <a:ext cx="2458569" cy="2007163"/>
          </a:xfrm>
          <a:prstGeom prst="rect">
            <a:avLst/>
          </a:prstGeom>
          <a:solidFill>
            <a:srgbClr val="2BA49C">
              <a:alpha val="6000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71" name="Google Shape;271;p59"/>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72" name="Google Shape;272;p59"/>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73" name="Google Shape;273;p59"/>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74" name="Google Shape;274;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5" name="Google Shape;275;p5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6" name="Google Shape;276;p59"/>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77" name="Shape 277"/>
        <p:cNvGrpSpPr/>
        <p:nvPr/>
      </p:nvGrpSpPr>
      <p:grpSpPr>
        <a:xfrm>
          <a:off x="0" y="0"/>
          <a:ext cx="0" cy="0"/>
          <a:chOff x="0" y="0"/>
          <a:chExt cx="0" cy="0"/>
        </a:xfrm>
      </p:grpSpPr>
      <p:sp>
        <p:nvSpPr>
          <p:cNvPr id="278" name="Google Shape;278;p60"/>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79" name="Google Shape;279;p60"/>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80" name="Google Shape;280;p60"/>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81" name="Google Shape;281;p60"/>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82" name="Google Shape;282;p60"/>
          <p:cNvSpPr/>
          <p:nvPr>
            <p:ph idx="2" type="pic"/>
          </p:nvPr>
        </p:nvSpPr>
        <p:spPr>
          <a:xfrm>
            <a:off x="5146901" y="1993899"/>
            <a:ext cx="2048226" cy="4379191"/>
          </a:xfrm>
          <a:prstGeom prst="rect">
            <a:avLst/>
          </a:prstGeom>
          <a:noFill/>
          <a:ln>
            <a:noFill/>
          </a:ln>
        </p:spPr>
      </p:sp>
      <p:sp>
        <p:nvSpPr>
          <p:cNvPr id="283" name="Google Shape;283;p60"/>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84" name="Google Shape;284;p60"/>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60"/>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86" name="Google Shape;286;p60"/>
          <p:cNvSpPr/>
          <p:nvPr>
            <p:ph idx="5" type="pic"/>
          </p:nvPr>
        </p:nvSpPr>
        <p:spPr>
          <a:xfrm>
            <a:off x="8146954" y="2518389"/>
            <a:ext cx="365700" cy="365700"/>
          </a:xfrm>
          <a:prstGeom prst="rect">
            <a:avLst/>
          </a:prstGeom>
          <a:noFill/>
          <a:ln>
            <a:noFill/>
          </a:ln>
        </p:spPr>
      </p:sp>
      <p:sp>
        <p:nvSpPr>
          <p:cNvPr id="287" name="Google Shape;287;p60"/>
          <p:cNvSpPr/>
          <p:nvPr>
            <p:ph idx="6" type="pic"/>
          </p:nvPr>
        </p:nvSpPr>
        <p:spPr>
          <a:xfrm>
            <a:off x="8146954" y="3860390"/>
            <a:ext cx="365700" cy="365700"/>
          </a:xfrm>
          <a:prstGeom prst="rect">
            <a:avLst/>
          </a:prstGeom>
          <a:noFill/>
          <a:ln>
            <a:noFill/>
          </a:ln>
        </p:spPr>
      </p:sp>
      <p:sp>
        <p:nvSpPr>
          <p:cNvPr id="288" name="Google Shape;288;p60"/>
          <p:cNvSpPr/>
          <p:nvPr>
            <p:ph idx="7" type="pic"/>
          </p:nvPr>
        </p:nvSpPr>
        <p:spPr>
          <a:xfrm>
            <a:off x="8146954" y="5179070"/>
            <a:ext cx="365700" cy="365700"/>
          </a:xfrm>
          <a:prstGeom prst="rect">
            <a:avLst/>
          </a:prstGeom>
          <a:noFill/>
          <a:ln>
            <a:noFill/>
          </a:ln>
        </p:spPr>
      </p:sp>
      <p:sp>
        <p:nvSpPr>
          <p:cNvPr id="289" name="Google Shape;289;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0" name="Google Shape;290;p60"/>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91" name="Google Shape;291;p60"/>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61"/>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61"/>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61"/>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61"/>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61"/>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61"/>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99" name="Google Shape;299;p61"/>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61"/>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01" name="Google Shape;301;p61"/>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61"/>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03" name="Google Shape;303;p61"/>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61"/>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61"/>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06" name="Google Shape;30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61"/>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62"/>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62"/>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62"/>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62"/>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62"/>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62"/>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15" name="Google Shape;315;p62"/>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62"/>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17" name="Google Shape;317;p62"/>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62"/>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19" name="Google Shape;319;p62"/>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62"/>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62"/>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22" name="Google Shape;322;p62"/>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62"/>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62"/>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25" name="Google Shape;325;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62"/>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6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63"/>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63"/>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63"/>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a:ea typeface="Plus Jakarta Sans"/>
              <a:cs typeface="Plus Jakarta Sans"/>
              <a:sym typeface="Plus Jakarta Sans"/>
            </a:endParaRPr>
          </a:p>
        </p:txBody>
      </p:sp>
      <p:sp>
        <p:nvSpPr>
          <p:cNvPr id="332" name="Google Shape;332;p63"/>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a:ea typeface="Plus Jakarta Sans"/>
              <a:cs typeface="Plus Jakarta Sans"/>
              <a:sym typeface="Plus Jakarta Sans"/>
            </a:endParaRPr>
          </a:p>
        </p:txBody>
      </p:sp>
      <p:sp>
        <p:nvSpPr>
          <p:cNvPr id="333" name="Google Shape;333;p63"/>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a:ea typeface="Plus Jakarta Sans"/>
              <a:cs typeface="Plus Jakarta Sans"/>
              <a:sym typeface="Plus Jakarta Sans"/>
            </a:endParaRPr>
          </a:p>
        </p:txBody>
      </p:sp>
      <p:sp>
        <p:nvSpPr>
          <p:cNvPr id="334" name="Google Shape;334;p63"/>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a:ea typeface="Plus Jakarta Sans"/>
              <a:cs typeface="Plus Jakarta Sans"/>
              <a:sym typeface="Plus Jakarta Sans"/>
            </a:endParaRPr>
          </a:p>
        </p:txBody>
      </p:sp>
      <p:sp>
        <p:nvSpPr>
          <p:cNvPr id="335" name="Google Shape;335;p63"/>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63"/>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63"/>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63"/>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63"/>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63"/>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6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63"/>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64"/>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64"/>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64"/>
          <p:cNvSpPr/>
          <p:nvPr>
            <p:ph idx="2" type="pic"/>
          </p:nvPr>
        </p:nvSpPr>
        <p:spPr>
          <a:xfrm>
            <a:off x="6093644" y="3431357"/>
            <a:ext cx="6096000" cy="3429000"/>
          </a:xfrm>
          <a:prstGeom prst="rect">
            <a:avLst/>
          </a:prstGeom>
          <a:noFill/>
          <a:ln>
            <a:noFill/>
          </a:ln>
        </p:spPr>
      </p:sp>
      <p:sp>
        <p:nvSpPr>
          <p:cNvPr id="348" name="Google Shape;348;p64"/>
          <p:cNvSpPr/>
          <p:nvPr>
            <p:ph idx="3" type="pic"/>
          </p:nvPr>
        </p:nvSpPr>
        <p:spPr>
          <a:xfrm>
            <a:off x="6096000" y="-4715"/>
            <a:ext cx="6096000" cy="3429000"/>
          </a:xfrm>
          <a:prstGeom prst="rect">
            <a:avLst/>
          </a:prstGeom>
          <a:noFill/>
          <a:ln>
            <a:noFill/>
          </a:ln>
        </p:spPr>
      </p:sp>
      <p:sp>
        <p:nvSpPr>
          <p:cNvPr id="349" name="Google Shape;349;p64"/>
          <p:cNvSpPr/>
          <p:nvPr>
            <p:ph idx="4" type="pic"/>
          </p:nvPr>
        </p:nvSpPr>
        <p:spPr>
          <a:xfrm>
            <a:off x="-1571" y="3431357"/>
            <a:ext cx="6096000" cy="3429000"/>
          </a:xfrm>
          <a:prstGeom prst="rect">
            <a:avLst/>
          </a:prstGeom>
          <a:noFill/>
          <a:ln>
            <a:noFill/>
          </a:ln>
        </p:spPr>
      </p:sp>
      <p:sp>
        <p:nvSpPr>
          <p:cNvPr id="350" name="Google Shape;350;p64"/>
          <p:cNvSpPr/>
          <p:nvPr>
            <p:ph idx="5" type="pic"/>
          </p:nvPr>
        </p:nvSpPr>
        <p:spPr>
          <a:xfrm>
            <a:off x="-9425" y="-4715"/>
            <a:ext cx="6096000" cy="3429000"/>
          </a:xfrm>
          <a:prstGeom prst="rect">
            <a:avLst/>
          </a:prstGeom>
          <a:noFill/>
          <a:ln>
            <a:noFill/>
          </a:ln>
        </p:spPr>
      </p:sp>
      <p:sp>
        <p:nvSpPr>
          <p:cNvPr id="351" name="Google Shape;351;p64"/>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b="0"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b="0"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64"/>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b="0"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b="0"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64"/>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b="0"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b="0"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64"/>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b="0"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b="0"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65"/>
          <p:cNvSpPr/>
          <p:nvPr/>
        </p:nvSpPr>
        <p:spPr>
          <a:xfrm>
            <a:off x="7243197" y="4554269"/>
            <a:ext cx="3974222" cy="538161"/>
          </a:xfrm>
          <a:prstGeom prst="roundRect">
            <a:avLst>
              <a:gd fmla="val 50000" name="adj"/>
            </a:avLst>
          </a:prstGeom>
          <a:solidFill>
            <a:schemeClr val="accent4">
              <a:alpha val="83137"/>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65"/>
          <p:cNvSpPr/>
          <p:nvPr/>
        </p:nvSpPr>
        <p:spPr>
          <a:xfrm>
            <a:off x="974582" y="4554269"/>
            <a:ext cx="2960180" cy="538161"/>
          </a:xfrm>
          <a:prstGeom prst="roundRect">
            <a:avLst>
              <a:gd fmla="val 50000" name="adj"/>
            </a:avLst>
          </a:prstGeom>
          <a:solidFill>
            <a:schemeClr val="accent3">
              <a:alpha val="6901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65"/>
          <p:cNvSpPr/>
          <p:nvPr/>
        </p:nvSpPr>
        <p:spPr>
          <a:xfrm>
            <a:off x="3033393" y="4554269"/>
            <a:ext cx="5100937" cy="538161"/>
          </a:xfrm>
          <a:prstGeom prst="roundRect">
            <a:avLst>
              <a:gd fmla="val 50000" name="adj"/>
            </a:avLst>
          </a:prstGeom>
          <a:solidFill>
            <a:schemeClr val="accent2">
              <a:alpha val="6901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6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65"/>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66"/>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66"/>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66"/>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66"/>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66"/>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68" name="Google Shape;368;p66"/>
          <p:cNvSpPr/>
          <p:nvPr>
            <p:ph idx="5" type="pic"/>
          </p:nvPr>
        </p:nvSpPr>
        <p:spPr>
          <a:xfrm>
            <a:off x="2440875" y="2654049"/>
            <a:ext cx="2015400" cy="2015400"/>
          </a:xfrm>
          <a:prstGeom prst="rect">
            <a:avLst/>
          </a:prstGeom>
          <a:solidFill>
            <a:srgbClr val="F2F2F2"/>
          </a:solidFill>
          <a:ln>
            <a:noFill/>
          </a:ln>
        </p:spPr>
      </p:sp>
      <p:sp>
        <p:nvSpPr>
          <p:cNvPr id="369" name="Google Shape;369;p66"/>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70" name="Google Shape;370;p66"/>
          <p:cNvSpPr/>
          <p:nvPr>
            <p:ph idx="6" type="pic"/>
          </p:nvPr>
        </p:nvSpPr>
        <p:spPr>
          <a:xfrm>
            <a:off x="8367113" y="2654049"/>
            <a:ext cx="2015400" cy="2015400"/>
          </a:xfrm>
          <a:prstGeom prst="rect">
            <a:avLst/>
          </a:prstGeom>
          <a:solidFill>
            <a:srgbClr val="F2F2F2"/>
          </a:solidFill>
          <a:ln>
            <a:noFill/>
          </a:ln>
        </p:spPr>
      </p:sp>
      <p:sp>
        <p:nvSpPr>
          <p:cNvPr id="371" name="Google Shape;37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6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67"/>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67"/>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67"/>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67"/>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67"/>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67"/>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67"/>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81" name="Google Shape;381;p67"/>
          <p:cNvSpPr/>
          <p:nvPr>
            <p:ph idx="7" type="pic"/>
          </p:nvPr>
        </p:nvSpPr>
        <p:spPr>
          <a:xfrm>
            <a:off x="1711670" y="2790201"/>
            <a:ext cx="1833000" cy="1833000"/>
          </a:xfrm>
          <a:prstGeom prst="rect">
            <a:avLst/>
          </a:prstGeom>
          <a:solidFill>
            <a:srgbClr val="F2F2F2"/>
          </a:solidFill>
          <a:ln>
            <a:noFill/>
          </a:ln>
        </p:spPr>
      </p:sp>
      <p:sp>
        <p:nvSpPr>
          <p:cNvPr id="382" name="Google Shape;382;p67"/>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83" name="Google Shape;383;p67"/>
          <p:cNvSpPr/>
          <p:nvPr>
            <p:ph idx="8" type="pic"/>
          </p:nvPr>
        </p:nvSpPr>
        <p:spPr>
          <a:xfrm>
            <a:off x="5461867" y="2790201"/>
            <a:ext cx="1833000" cy="1833000"/>
          </a:xfrm>
          <a:prstGeom prst="rect">
            <a:avLst/>
          </a:prstGeom>
          <a:solidFill>
            <a:srgbClr val="F2F2F2"/>
          </a:solidFill>
          <a:ln>
            <a:noFill/>
          </a:ln>
        </p:spPr>
      </p:sp>
      <p:sp>
        <p:nvSpPr>
          <p:cNvPr id="384" name="Google Shape;384;p67"/>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85" name="Google Shape;385;p67"/>
          <p:cNvSpPr/>
          <p:nvPr>
            <p:ph idx="9" type="pic"/>
          </p:nvPr>
        </p:nvSpPr>
        <p:spPr>
          <a:xfrm>
            <a:off x="9258364" y="2790201"/>
            <a:ext cx="1833000" cy="1833000"/>
          </a:xfrm>
          <a:prstGeom prst="rect">
            <a:avLst/>
          </a:prstGeom>
          <a:solidFill>
            <a:srgbClr val="F2F2F2"/>
          </a:solidFill>
          <a:ln>
            <a:noFill/>
          </a:ln>
        </p:spPr>
      </p:sp>
      <p:sp>
        <p:nvSpPr>
          <p:cNvPr id="386" name="Google Shape;386;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67"/>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0" name="Shape 40"/>
        <p:cNvGrpSpPr/>
        <p:nvPr/>
      </p:nvGrpSpPr>
      <p:grpSpPr>
        <a:xfrm>
          <a:off x="0" y="0"/>
          <a:ext cx="0" cy="0"/>
          <a:chOff x="0" y="0"/>
          <a:chExt cx="0" cy="0"/>
        </a:xfrm>
      </p:grpSpPr>
      <p:sp>
        <p:nvSpPr>
          <p:cNvPr id="41" name="Google Shape;41;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2" name="Google Shape;42;p32"/>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393" name="Shape 393"/>
        <p:cNvGrpSpPr/>
        <p:nvPr/>
      </p:nvGrpSpPr>
      <p:grpSpPr>
        <a:xfrm>
          <a:off x="0" y="0"/>
          <a:ext cx="0" cy="0"/>
          <a:chOff x="0" y="0"/>
          <a:chExt cx="0" cy="0"/>
        </a:xfrm>
      </p:grpSpPr>
      <p:sp>
        <p:nvSpPr>
          <p:cNvPr id="394" name="Google Shape;394;p3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5" name="Google Shape;395;p3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6" name="Google Shape;396;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7" name="Google Shape;397;p3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398" name="Shape 398"/>
        <p:cNvGrpSpPr/>
        <p:nvPr/>
      </p:nvGrpSpPr>
      <p:grpSpPr>
        <a:xfrm>
          <a:off x="0" y="0"/>
          <a:ext cx="0" cy="0"/>
          <a:chOff x="0" y="0"/>
          <a:chExt cx="0" cy="0"/>
        </a:xfrm>
      </p:grpSpPr>
      <p:sp>
        <p:nvSpPr>
          <p:cNvPr id="399" name="Google Shape;399;p31"/>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00" name="Google Shape;400;p31"/>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01" name="Google Shape;401;p31"/>
          <p:cNvSpPr/>
          <p:nvPr>
            <p:ph idx="2" type="pic"/>
          </p:nvPr>
        </p:nvSpPr>
        <p:spPr>
          <a:xfrm flipH="1">
            <a:off x="6458875" y="416100"/>
            <a:ext cx="5733300" cy="6025800"/>
          </a:xfrm>
          <a:prstGeom prst="flowChartDelay">
            <a:avLst/>
          </a:prstGeom>
          <a:noFill/>
          <a:ln>
            <a:noFill/>
          </a:ln>
        </p:spPr>
      </p:sp>
      <p:sp>
        <p:nvSpPr>
          <p:cNvPr id="402" name="Google Shape;402;p31"/>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3" name="Google Shape;403;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04" name="Google Shape;404;p31"/>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405" name="Shape 405"/>
        <p:cNvGrpSpPr/>
        <p:nvPr/>
      </p:nvGrpSpPr>
      <p:grpSpPr>
        <a:xfrm>
          <a:off x="0" y="0"/>
          <a:ext cx="0" cy="0"/>
          <a:chOff x="0" y="0"/>
          <a:chExt cx="0" cy="0"/>
        </a:xfrm>
      </p:grpSpPr>
      <p:sp>
        <p:nvSpPr>
          <p:cNvPr id="406" name="Google Shape;406;p68"/>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07" name="Google Shape;407;p68"/>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8" name="Google Shape;408;p68"/>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9" name="Google Shape;409;p68"/>
          <p:cNvSpPr/>
          <p:nvPr>
            <p:ph idx="2" type="pic"/>
          </p:nvPr>
        </p:nvSpPr>
        <p:spPr>
          <a:xfrm>
            <a:off x="5984925" y="-5178126"/>
            <a:ext cx="11392800" cy="11439600"/>
          </a:xfrm>
          <a:prstGeom prst="pie">
            <a:avLst>
              <a:gd fmla="val 5392891" name="adj1"/>
              <a:gd fmla="val 10798470" name="adj2"/>
            </a:avLst>
          </a:prstGeom>
          <a:noFill/>
          <a:ln>
            <a:noFill/>
          </a:ln>
        </p:spPr>
      </p:sp>
      <p:sp>
        <p:nvSpPr>
          <p:cNvPr id="410" name="Google Shape;410;p68"/>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11" name="Google Shape;411;p68"/>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12" name="Shape 412"/>
        <p:cNvGrpSpPr/>
        <p:nvPr/>
      </p:nvGrpSpPr>
      <p:grpSpPr>
        <a:xfrm>
          <a:off x="0" y="0"/>
          <a:ext cx="0" cy="0"/>
          <a:chOff x="0" y="0"/>
          <a:chExt cx="0" cy="0"/>
        </a:xfrm>
      </p:grpSpPr>
      <p:sp>
        <p:nvSpPr>
          <p:cNvPr id="413" name="Google Shape;413;p69"/>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69"/>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15" name="Google Shape;415;p69"/>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416" name="Google Shape;416;p69"/>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17" name="Google Shape;417;p69"/>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18" name="Google Shape;418;p69"/>
          <p:cNvSpPr/>
          <p:nvPr>
            <p:ph idx="2" type="pic"/>
          </p:nvPr>
        </p:nvSpPr>
        <p:spPr>
          <a:xfrm>
            <a:off x="5984925" y="-5178126"/>
            <a:ext cx="11392800" cy="11439600"/>
          </a:xfrm>
          <a:prstGeom prst="pie">
            <a:avLst>
              <a:gd fmla="val 5392891" name="adj1"/>
              <a:gd fmla="val 10798470" name="adj2"/>
            </a:avLst>
          </a:prstGeom>
          <a:noFill/>
          <a:ln>
            <a:noFill/>
          </a:ln>
        </p:spPr>
      </p:sp>
      <p:sp>
        <p:nvSpPr>
          <p:cNvPr id="419" name="Google Shape;419;p69"/>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20" name="Google Shape;420;p69"/>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21" name="Google Shape;421;p69"/>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22" name="Shape 422"/>
        <p:cNvGrpSpPr/>
        <p:nvPr/>
      </p:nvGrpSpPr>
      <p:grpSpPr>
        <a:xfrm>
          <a:off x="0" y="0"/>
          <a:ext cx="0" cy="0"/>
          <a:chOff x="0" y="0"/>
          <a:chExt cx="0" cy="0"/>
        </a:xfrm>
      </p:grpSpPr>
      <p:sp>
        <p:nvSpPr>
          <p:cNvPr id="423" name="Google Shape;423;p70"/>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24" name="Google Shape;424;p7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25" name="Google Shape;425;p7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26" name="Google Shape;426;p7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7" name="Google Shape;427;p70"/>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28" name="Shape 428"/>
        <p:cNvGrpSpPr/>
        <p:nvPr/>
      </p:nvGrpSpPr>
      <p:grpSpPr>
        <a:xfrm>
          <a:off x="0" y="0"/>
          <a:ext cx="0" cy="0"/>
          <a:chOff x="0" y="0"/>
          <a:chExt cx="0" cy="0"/>
        </a:xfrm>
      </p:grpSpPr>
      <p:sp>
        <p:nvSpPr>
          <p:cNvPr id="429" name="Google Shape;429;p71"/>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0" name="Google Shape;430;p7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1" name="Google Shape;431;p71"/>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32" name="Shape 432"/>
        <p:cNvGrpSpPr/>
        <p:nvPr/>
      </p:nvGrpSpPr>
      <p:grpSpPr>
        <a:xfrm>
          <a:off x="0" y="0"/>
          <a:ext cx="0" cy="0"/>
          <a:chOff x="0" y="0"/>
          <a:chExt cx="0" cy="0"/>
        </a:xfrm>
      </p:grpSpPr>
      <p:sp>
        <p:nvSpPr>
          <p:cNvPr id="433" name="Google Shape;433;p72"/>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4" name="Google Shape;434;p72"/>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35" name="Google Shape;435;p72"/>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36" name="Google Shape;436;p72"/>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7" name="Google Shape;437;p72"/>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8" name="Google Shape;438;p72"/>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39" name="Google Shape;439;p72"/>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0" name="Google Shape;440;p72"/>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1" name="Google Shape;441;p72"/>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2" name="Google Shape;442;p72"/>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43" name="Google Shape;443;p72"/>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44" name="Google Shape;444;p72"/>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45" name="Google Shape;445;p72"/>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46" name="Google Shape;446;p72"/>
          <p:cNvSpPr/>
          <p:nvPr>
            <p:ph idx="14" type="pic"/>
          </p:nvPr>
        </p:nvSpPr>
        <p:spPr>
          <a:xfrm>
            <a:off x="10686767" y="2650009"/>
            <a:ext cx="365700" cy="365700"/>
          </a:xfrm>
          <a:prstGeom prst="rect">
            <a:avLst/>
          </a:prstGeom>
          <a:noFill/>
          <a:ln>
            <a:noFill/>
          </a:ln>
        </p:spPr>
      </p:sp>
      <p:sp>
        <p:nvSpPr>
          <p:cNvPr id="447" name="Google Shape;447;p72"/>
          <p:cNvSpPr/>
          <p:nvPr>
            <p:ph idx="15" type="pic"/>
          </p:nvPr>
        </p:nvSpPr>
        <p:spPr>
          <a:xfrm>
            <a:off x="1726129" y="2650009"/>
            <a:ext cx="365700" cy="365700"/>
          </a:xfrm>
          <a:prstGeom prst="rect">
            <a:avLst/>
          </a:prstGeom>
          <a:noFill/>
          <a:ln>
            <a:noFill/>
          </a:ln>
        </p:spPr>
      </p:sp>
      <p:sp>
        <p:nvSpPr>
          <p:cNvPr id="448" name="Google Shape;448;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9" name="Google Shape;449;p72"/>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50" name="Shape 450"/>
        <p:cNvGrpSpPr/>
        <p:nvPr/>
      </p:nvGrpSpPr>
      <p:grpSpPr>
        <a:xfrm>
          <a:off x="0" y="0"/>
          <a:ext cx="0" cy="0"/>
          <a:chOff x="0" y="0"/>
          <a:chExt cx="0" cy="0"/>
        </a:xfrm>
      </p:grpSpPr>
      <p:sp>
        <p:nvSpPr>
          <p:cNvPr id="451" name="Google Shape;451;p73"/>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2" name="Google Shape;452;p73"/>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53" name="Google Shape;453;p73"/>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54" name="Google Shape;454;p73"/>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5" name="Google Shape;455;p73"/>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6" name="Google Shape;456;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7" name="Google Shape;457;p73"/>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8" name="Google Shape;458;p73"/>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9" name="Shape 459"/>
        <p:cNvGrpSpPr/>
        <p:nvPr/>
      </p:nvGrpSpPr>
      <p:grpSpPr>
        <a:xfrm>
          <a:off x="0" y="0"/>
          <a:ext cx="0" cy="0"/>
          <a:chOff x="0" y="0"/>
          <a:chExt cx="0" cy="0"/>
        </a:xfrm>
      </p:grpSpPr>
      <p:sp>
        <p:nvSpPr>
          <p:cNvPr id="460" name="Google Shape;460;p74"/>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1" name="Google Shape;461;p74"/>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2" name="Google Shape;462;p74"/>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3" name="Google Shape;463;p74"/>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4" name="Google Shape;464;p74"/>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74"/>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6" name="Google Shape;466;p74"/>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7" name="Google Shape;467;p74"/>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8" name="Google Shape;468;p74"/>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9" name="Google Shape;469;p74"/>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70" name="Google Shape;470;p74"/>
          <p:cNvSpPr/>
          <p:nvPr>
            <p:ph idx="9" type="pic"/>
          </p:nvPr>
        </p:nvSpPr>
        <p:spPr>
          <a:xfrm>
            <a:off x="5723645" y="2364629"/>
            <a:ext cx="1005900" cy="1005900"/>
          </a:xfrm>
          <a:prstGeom prst="rect">
            <a:avLst/>
          </a:prstGeom>
          <a:noFill/>
          <a:ln>
            <a:noFill/>
          </a:ln>
        </p:spPr>
      </p:sp>
      <p:sp>
        <p:nvSpPr>
          <p:cNvPr id="471" name="Google Shape;471;p74"/>
          <p:cNvSpPr/>
          <p:nvPr>
            <p:ph idx="13" type="pic"/>
          </p:nvPr>
        </p:nvSpPr>
        <p:spPr>
          <a:xfrm>
            <a:off x="5723645" y="3731213"/>
            <a:ext cx="1005900" cy="1005900"/>
          </a:xfrm>
          <a:prstGeom prst="rect">
            <a:avLst/>
          </a:prstGeom>
          <a:noFill/>
          <a:ln>
            <a:noFill/>
          </a:ln>
        </p:spPr>
      </p:sp>
      <p:sp>
        <p:nvSpPr>
          <p:cNvPr id="472" name="Google Shape;472;p74"/>
          <p:cNvSpPr/>
          <p:nvPr>
            <p:ph idx="14" type="pic"/>
          </p:nvPr>
        </p:nvSpPr>
        <p:spPr>
          <a:xfrm>
            <a:off x="5726372" y="5097797"/>
            <a:ext cx="1005900" cy="1005900"/>
          </a:xfrm>
          <a:prstGeom prst="rect">
            <a:avLst/>
          </a:prstGeom>
          <a:noFill/>
          <a:ln>
            <a:noFill/>
          </a:ln>
        </p:spPr>
      </p:sp>
      <p:sp>
        <p:nvSpPr>
          <p:cNvPr id="473" name="Google Shape;473;p74"/>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4" name="Google Shape;47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5" name="Shape 475"/>
        <p:cNvGrpSpPr/>
        <p:nvPr/>
      </p:nvGrpSpPr>
      <p:grpSpPr>
        <a:xfrm>
          <a:off x="0" y="0"/>
          <a:ext cx="0" cy="0"/>
          <a:chOff x="0" y="0"/>
          <a:chExt cx="0" cy="0"/>
        </a:xfrm>
      </p:grpSpPr>
      <p:sp>
        <p:nvSpPr>
          <p:cNvPr id="476" name="Google Shape;476;p75"/>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7" name="Google Shape;477;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3" name="Shape 43"/>
        <p:cNvGrpSpPr/>
        <p:nvPr/>
      </p:nvGrpSpPr>
      <p:grpSpPr>
        <a:xfrm>
          <a:off x="0" y="0"/>
          <a:ext cx="0" cy="0"/>
          <a:chOff x="0" y="0"/>
          <a:chExt cx="0" cy="0"/>
        </a:xfrm>
      </p:grpSpPr>
      <p:sp>
        <p:nvSpPr>
          <p:cNvPr id="44" name="Google Shape;44;p33"/>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b="0"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5" name="Google Shape;45;p33"/>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 name="Google Shape;46;p33"/>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8" name="Shape 478"/>
        <p:cNvGrpSpPr/>
        <p:nvPr/>
      </p:nvGrpSpPr>
      <p:grpSpPr>
        <a:xfrm>
          <a:off x="0" y="0"/>
          <a:ext cx="0" cy="0"/>
          <a:chOff x="0" y="0"/>
          <a:chExt cx="0" cy="0"/>
        </a:xfrm>
      </p:grpSpPr>
      <p:sp>
        <p:nvSpPr>
          <p:cNvPr id="479" name="Google Shape;479;p76"/>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80" name="Google Shape;480;p76"/>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b="0"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b="0"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b="0"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b="0"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b="0"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b="0"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b="0"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b="0" i="0" sz="1400" u="none" cap="none" strike="noStrike">
                <a:solidFill>
                  <a:schemeClr val="dk1"/>
                </a:solidFill>
                <a:latin typeface="Plus Jakarta Sans"/>
                <a:ea typeface="Plus Jakarta Sans"/>
                <a:cs typeface="Plus Jakarta Sans"/>
                <a:sym typeface="Plus Jakarta Sans"/>
              </a:defRPr>
            </a:lvl9pPr>
          </a:lstStyle>
          <a:p/>
        </p:txBody>
      </p:sp>
      <p:sp>
        <p:nvSpPr>
          <p:cNvPr id="481" name="Google Shape;481;p76"/>
          <p:cNvSpPr/>
          <p:nvPr>
            <p:ph idx="2" type="pic"/>
          </p:nvPr>
        </p:nvSpPr>
        <p:spPr>
          <a:xfrm>
            <a:off x="1520815" y="2822850"/>
            <a:ext cx="2831400" cy="2831100"/>
          </a:xfrm>
          <a:prstGeom prst="rect">
            <a:avLst/>
          </a:prstGeom>
          <a:solidFill>
            <a:srgbClr val="F2F2F2"/>
          </a:solidFill>
          <a:ln>
            <a:noFill/>
          </a:ln>
        </p:spPr>
      </p:sp>
      <p:sp>
        <p:nvSpPr>
          <p:cNvPr id="482" name="Google Shape;482;p76"/>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83" name="Google Shape;483;p7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84" name="Shape 484"/>
        <p:cNvGrpSpPr/>
        <p:nvPr/>
      </p:nvGrpSpPr>
      <p:grpSpPr>
        <a:xfrm>
          <a:off x="0" y="0"/>
          <a:ext cx="0" cy="0"/>
          <a:chOff x="0" y="0"/>
          <a:chExt cx="0" cy="0"/>
        </a:xfrm>
      </p:grpSpPr>
      <p:sp>
        <p:nvSpPr>
          <p:cNvPr id="485" name="Google Shape;485;p77"/>
          <p:cNvSpPr/>
          <p:nvPr>
            <p:ph idx="2" type="pic"/>
          </p:nvPr>
        </p:nvSpPr>
        <p:spPr>
          <a:xfrm>
            <a:off x="0" y="0"/>
            <a:ext cx="12192000" cy="6146700"/>
          </a:xfrm>
          <a:prstGeom prst="rect">
            <a:avLst/>
          </a:prstGeom>
          <a:noFill/>
          <a:ln>
            <a:noFill/>
          </a:ln>
        </p:spPr>
      </p:sp>
      <p:sp>
        <p:nvSpPr>
          <p:cNvPr id="486" name="Google Shape;486;p77"/>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77"/>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77"/>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9" name="Shape 489"/>
        <p:cNvGrpSpPr/>
        <p:nvPr/>
      </p:nvGrpSpPr>
      <p:grpSpPr>
        <a:xfrm>
          <a:off x="0" y="0"/>
          <a:ext cx="0" cy="0"/>
          <a:chOff x="0" y="0"/>
          <a:chExt cx="0" cy="0"/>
        </a:xfrm>
      </p:grpSpPr>
      <p:sp>
        <p:nvSpPr>
          <p:cNvPr id="490" name="Google Shape;490;p78"/>
          <p:cNvSpPr/>
          <p:nvPr>
            <p:ph idx="2" type="pic"/>
          </p:nvPr>
        </p:nvSpPr>
        <p:spPr>
          <a:xfrm>
            <a:off x="0" y="0"/>
            <a:ext cx="12192000" cy="6146700"/>
          </a:xfrm>
          <a:prstGeom prst="rect">
            <a:avLst/>
          </a:prstGeom>
          <a:noFill/>
          <a:ln>
            <a:noFill/>
          </a:ln>
        </p:spPr>
      </p:sp>
      <p:sp>
        <p:nvSpPr>
          <p:cNvPr id="491" name="Google Shape;491;p78"/>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78"/>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78"/>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94" name="Shape 494"/>
        <p:cNvGrpSpPr/>
        <p:nvPr/>
      </p:nvGrpSpPr>
      <p:grpSpPr>
        <a:xfrm>
          <a:off x="0" y="0"/>
          <a:ext cx="0" cy="0"/>
          <a:chOff x="0" y="0"/>
          <a:chExt cx="0" cy="0"/>
        </a:xfrm>
      </p:grpSpPr>
      <p:sp>
        <p:nvSpPr>
          <p:cNvPr id="495" name="Google Shape;495;p79"/>
          <p:cNvSpPr/>
          <p:nvPr>
            <p:ph idx="2" type="pic"/>
          </p:nvPr>
        </p:nvSpPr>
        <p:spPr>
          <a:xfrm>
            <a:off x="0" y="0"/>
            <a:ext cx="12192000" cy="6146700"/>
          </a:xfrm>
          <a:prstGeom prst="rect">
            <a:avLst/>
          </a:prstGeom>
          <a:noFill/>
          <a:ln>
            <a:noFill/>
          </a:ln>
        </p:spPr>
      </p:sp>
      <p:sp>
        <p:nvSpPr>
          <p:cNvPr id="496" name="Google Shape;496;p79"/>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7" name="Google Shape;497;p79"/>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8" name="Google Shape;498;p79"/>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9" name="Shape 499"/>
        <p:cNvGrpSpPr/>
        <p:nvPr/>
      </p:nvGrpSpPr>
      <p:grpSpPr>
        <a:xfrm>
          <a:off x="0" y="0"/>
          <a:ext cx="0" cy="0"/>
          <a:chOff x="0" y="0"/>
          <a:chExt cx="0" cy="0"/>
        </a:xfrm>
      </p:grpSpPr>
      <p:sp>
        <p:nvSpPr>
          <p:cNvPr id="500" name="Google Shape;500;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1" name="Google Shape;501;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2" name="Google Shape;502;p80"/>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3" name="Google Shape;503;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504" name="Shape 504"/>
        <p:cNvGrpSpPr/>
        <p:nvPr/>
      </p:nvGrpSpPr>
      <p:grpSpPr>
        <a:xfrm>
          <a:off x="0" y="0"/>
          <a:ext cx="0" cy="0"/>
          <a:chOff x="0" y="0"/>
          <a:chExt cx="0" cy="0"/>
        </a:xfrm>
      </p:grpSpPr>
      <p:sp>
        <p:nvSpPr>
          <p:cNvPr id="505" name="Google Shape;505;p81"/>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6" name="Google Shape;506;p8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7" name="Shape 507"/>
        <p:cNvGrpSpPr/>
        <p:nvPr/>
      </p:nvGrpSpPr>
      <p:grpSpPr>
        <a:xfrm>
          <a:off x="0" y="0"/>
          <a:ext cx="0" cy="0"/>
          <a:chOff x="0" y="0"/>
          <a:chExt cx="0" cy="0"/>
        </a:xfrm>
      </p:grpSpPr>
      <p:sp>
        <p:nvSpPr>
          <p:cNvPr id="508" name="Google Shape;508;p82"/>
          <p:cNvSpPr/>
          <p:nvPr>
            <p:ph idx="2" type="pic"/>
          </p:nvPr>
        </p:nvSpPr>
        <p:spPr>
          <a:xfrm>
            <a:off x="1676255" y="1665017"/>
            <a:ext cx="1463100" cy="1463100"/>
          </a:xfrm>
          <a:prstGeom prst="rect">
            <a:avLst/>
          </a:prstGeom>
          <a:noFill/>
          <a:ln>
            <a:noFill/>
          </a:ln>
        </p:spPr>
      </p:sp>
      <p:sp>
        <p:nvSpPr>
          <p:cNvPr id="509" name="Google Shape;509;p82"/>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0" name="Google Shape;510;p82"/>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11" name="Google Shape;511;p82"/>
          <p:cNvSpPr/>
          <p:nvPr>
            <p:ph idx="4" type="pic"/>
          </p:nvPr>
        </p:nvSpPr>
        <p:spPr>
          <a:xfrm>
            <a:off x="5056062" y="1665017"/>
            <a:ext cx="1463100" cy="1463100"/>
          </a:xfrm>
          <a:prstGeom prst="rect">
            <a:avLst/>
          </a:prstGeom>
          <a:noFill/>
          <a:ln>
            <a:noFill/>
          </a:ln>
        </p:spPr>
      </p:sp>
      <p:sp>
        <p:nvSpPr>
          <p:cNvPr id="512" name="Google Shape;512;p82"/>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3" name="Google Shape;513;p82"/>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14" name="Google Shape;514;p82"/>
          <p:cNvSpPr/>
          <p:nvPr>
            <p:ph idx="7" type="pic"/>
          </p:nvPr>
        </p:nvSpPr>
        <p:spPr>
          <a:xfrm>
            <a:off x="8435870" y="1665017"/>
            <a:ext cx="1463100" cy="1463100"/>
          </a:xfrm>
          <a:prstGeom prst="rect">
            <a:avLst/>
          </a:prstGeom>
          <a:noFill/>
          <a:ln>
            <a:noFill/>
          </a:ln>
        </p:spPr>
      </p:sp>
      <p:sp>
        <p:nvSpPr>
          <p:cNvPr id="515" name="Google Shape;515;p82"/>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6" name="Google Shape;516;p82"/>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17" name="Google Shape;517;p82"/>
          <p:cNvSpPr/>
          <p:nvPr>
            <p:ph idx="13" type="pic"/>
          </p:nvPr>
        </p:nvSpPr>
        <p:spPr>
          <a:xfrm>
            <a:off x="1676255" y="4072552"/>
            <a:ext cx="1463100" cy="1463100"/>
          </a:xfrm>
          <a:prstGeom prst="rect">
            <a:avLst/>
          </a:prstGeom>
          <a:noFill/>
          <a:ln>
            <a:noFill/>
          </a:ln>
        </p:spPr>
      </p:sp>
      <p:sp>
        <p:nvSpPr>
          <p:cNvPr id="518" name="Google Shape;518;p82"/>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9" name="Google Shape;519;p82"/>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20" name="Google Shape;520;p82"/>
          <p:cNvSpPr/>
          <p:nvPr>
            <p:ph idx="16" type="pic"/>
          </p:nvPr>
        </p:nvSpPr>
        <p:spPr>
          <a:xfrm>
            <a:off x="5056062" y="4072552"/>
            <a:ext cx="1463100" cy="1463100"/>
          </a:xfrm>
          <a:prstGeom prst="rect">
            <a:avLst/>
          </a:prstGeom>
          <a:noFill/>
          <a:ln>
            <a:noFill/>
          </a:ln>
        </p:spPr>
      </p:sp>
      <p:sp>
        <p:nvSpPr>
          <p:cNvPr id="521" name="Google Shape;521;p82"/>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2" name="Google Shape;522;p82"/>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23" name="Google Shape;523;p82"/>
          <p:cNvSpPr/>
          <p:nvPr>
            <p:ph idx="19" type="pic"/>
          </p:nvPr>
        </p:nvSpPr>
        <p:spPr>
          <a:xfrm>
            <a:off x="8435870" y="4072552"/>
            <a:ext cx="1463100" cy="1463100"/>
          </a:xfrm>
          <a:prstGeom prst="rect">
            <a:avLst/>
          </a:prstGeom>
          <a:noFill/>
          <a:ln>
            <a:noFill/>
          </a:ln>
        </p:spPr>
      </p:sp>
      <p:sp>
        <p:nvSpPr>
          <p:cNvPr id="524" name="Google Shape;524;p82"/>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5" name="Google Shape;525;p82"/>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26" name="Google Shape;526;p8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7" name="Shape 527"/>
        <p:cNvGrpSpPr/>
        <p:nvPr/>
      </p:nvGrpSpPr>
      <p:grpSpPr>
        <a:xfrm>
          <a:off x="0" y="0"/>
          <a:ext cx="0" cy="0"/>
          <a:chOff x="0" y="0"/>
          <a:chExt cx="0" cy="0"/>
        </a:xfrm>
      </p:grpSpPr>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8" name="Shape 528"/>
        <p:cNvGrpSpPr/>
        <p:nvPr/>
      </p:nvGrpSpPr>
      <p:grpSpPr>
        <a:xfrm>
          <a:off x="0" y="0"/>
          <a:ext cx="0" cy="0"/>
          <a:chOff x="0" y="0"/>
          <a:chExt cx="0" cy="0"/>
        </a:xfrm>
      </p:grpSpPr>
      <p:sp>
        <p:nvSpPr>
          <p:cNvPr id="529" name="Google Shape;529;p84"/>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0" name="Google Shape;530;p84"/>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1" name="Google Shape;531;p84"/>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2" name="Google Shape;532;p8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33" name="Google Shape;533;p8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34" name="Google Shape;534;p8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5" name="Shape 535"/>
        <p:cNvGrpSpPr/>
        <p:nvPr/>
      </p:nvGrpSpPr>
      <p:grpSpPr>
        <a:xfrm>
          <a:off x="0" y="0"/>
          <a:ext cx="0" cy="0"/>
          <a:chOff x="0" y="0"/>
          <a:chExt cx="0" cy="0"/>
        </a:xfrm>
      </p:grpSpPr>
      <p:cxnSp>
        <p:nvCxnSpPr>
          <p:cNvPr id="536" name="Google Shape;536;p85"/>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7" name="Google Shape;537;p85"/>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8" name="Google Shape;538;p85"/>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9" name="Google Shape;539;p8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0" name="Google Shape;540;p8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7" name="Shape 47"/>
        <p:cNvGrpSpPr/>
        <p:nvPr/>
      </p:nvGrpSpPr>
      <p:grpSpPr>
        <a:xfrm>
          <a:off x="0" y="0"/>
          <a:ext cx="0" cy="0"/>
          <a:chOff x="0" y="0"/>
          <a:chExt cx="0" cy="0"/>
        </a:xfrm>
      </p:grpSpPr>
      <p:sp>
        <p:nvSpPr>
          <p:cNvPr id="48" name="Google Shape;48;p3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 name="Google Shape;49;p3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 name="Google Shape;50;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1" name="Google Shape;51;p34"/>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41" name="Shape 541"/>
        <p:cNvGrpSpPr/>
        <p:nvPr/>
      </p:nvGrpSpPr>
      <p:grpSpPr>
        <a:xfrm>
          <a:off x="0" y="0"/>
          <a:ext cx="0" cy="0"/>
          <a:chOff x="0" y="0"/>
          <a:chExt cx="0" cy="0"/>
        </a:xfrm>
      </p:grpSpPr>
      <p:cxnSp>
        <p:nvCxnSpPr>
          <p:cNvPr id="542" name="Google Shape;542;p86"/>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43" name="Google Shape;543;p86"/>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44" name="Google Shape;544;p86"/>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545" name="Google Shape;545;p86"/>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46" name="Google Shape;546;p86"/>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547" name="Google Shape;547;p86"/>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48" name="Google Shape;548;p86"/>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549" name="Google Shape;549;p86"/>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50" name="Google Shape;550;p86"/>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1" name="Google Shape;551;p8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52" name="Shape 552"/>
        <p:cNvGrpSpPr/>
        <p:nvPr/>
      </p:nvGrpSpPr>
      <p:grpSpPr>
        <a:xfrm>
          <a:off x="0" y="0"/>
          <a:ext cx="0" cy="0"/>
          <a:chOff x="0" y="0"/>
          <a:chExt cx="0" cy="0"/>
        </a:xfrm>
      </p:grpSpPr>
      <p:sp>
        <p:nvSpPr>
          <p:cNvPr id="553" name="Google Shape;553;p87"/>
          <p:cNvSpPr/>
          <p:nvPr>
            <p:ph idx="2" type="pic"/>
          </p:nvPr>
        </p:nvSpPr>
        <p:spPr>
          <a:xfrm>
            <a:off x="1823096" y="2574245"/>
            <a:ext cx="1005900" cy="1005900"/>
          </a:xfrm>
          <a:prstGeom prst="rect">
            <a:avLst/>
          </a:prstGeom>
          <a:noFill/>
          <a:ln>
            <a:noFill/>
          </a:ln>
        </p:spPr>
      </p:sp>
      <p:sp>
        <p:nvSpPr>
          <p:cNvPr id="554" name="Google Shape;554;p87"/>
          <p:cNvSpPr/>
          <p:nvPr>
            <p:ph idx="3" type="pic"/>
          </p:nvPr>
        </p:nvSpPr>
        <p:spPr>
          <a:xfrm>
            <a:off x="5593080" y="2574245"/>
            <a:ext cx="1005900" cy="1005900"/>
          </a:xfrm>
          <a:prstGeom prst="rect">
            <a:avLst/>
          </a:prstGeom>
          <a:noFill/>
          <a:ln>
            <a:noFill/>
          </a:ln>
        </p:spPr>
      </p:sp>
      <p:sp>
        <p:nvSpPr>
          <p:cNvPr id="555" name="Google Shape;555;p87"/>
          <p:cNvSpPr/>
          <p:nvPr>
            <p:ph idx="4" type="pic"/>
          </p:nvPr>
        </p:nvSpPr>
        <p:spPr>
          <a:xfrm>
            <a:off x="9222271" y="2574245"/>
            <a:ext cx="1005900" cy="1005900"/>
          </a:xfrm>
          <a:prstGeom prst="rect">
            <a:avLst/>
          </a:prstGeom>
          <a:noFill/>
          <a:ln>
            <a:noFill/>
          </a:ln>
        </p:spPr>
      </p:sp>
      <p:cxnSp>
        <p:nvCxnSpPr>
          <p:cNvPr id="556" name="Google Shape;556;p87"/>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7" name="Google Shape;557;p87"/>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8" name="Google Shape;558;p87"/>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559" name="Google Shape;559;p87"/>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60" name="Google Shape;560;p87"/>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561" name="Google Shape;561;p87"/>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62" name="Google Shape;562;p87"/>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563" name="Google Shape;563;p87"/>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64" name="Google Shape;564;p87"/>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5" name="Google Shape;565;p8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6" name="Shape 566"/>
        <p:cNvGrpSpPr/>
        <p:nvPr/>
      </p:nvGrpSpPr>
      <p:grpSpPr>
        <a:xfrm>
          <a:off x="0" y="0"/>
          <a:ext cx="0" cy="0"/>
          <a:chOff x="0" y="0"/>
          <a:chExt cx="0" cy="0"/>
        </a:xfrm>
      </p:grpSpPr>
      <p:sp>
        <p:nvSpPr>
          <p:cNvPr id="567" name="Google Shape;567;p88"/>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8" name="Google Shape;568;p88"/>
          <p:cNvSpPr/>
          <p:nvPr>
            <p:ph idx="2" type="pic"/>
          </p:nvPr>
        </p:nvSpPr>
        <p:spPr>
          <a:xfrm>
            <a:off x="729761" y="1921550"/>
            <a:ext cx="822900" cy="822900"/>
          </a:xfrm>
          <a:prstGeom prst="rect">
            <a:avLst/>
          </a:prstGeom>
          <a:noFill/>
          <a:ln>
            <a:noFill/>
          </a:ln>
        </p:spPr>
      </p:sp>
      <p:sp>
        <p:nvSpPr>
          <p:cNvPr id="569" name="Google Shape;569;p88"/>
          <p:cNvSpPr/>
          <p:nvPr>
            <p:ph idx="3" type="pic"/>
          </p:nvPr>
        </p:nvSpPr>
        <p:spPr>
          <a:xfrm>
            <a:off x="729761" y="3037769"/>
            <a:ext cx="822900" cy="822900"/>
          </a:xfrm>
          <a:prstGeom prst="rect">
            <a:avLst/>
          </a:prstGeom>
          <a:noFill/>
          <a:ln>
            <a:noFill/>
          </a:ln>
        </p:spPr>
      </p:sp>
      <p:sp>
        <p:nvSpPr>
          <p:cNvPr id="570" name="Google Shape;570;p88"/>
          <p:cNvSpPr/>
          <p:nvPr>
            <p:ph idx="4" type="pic"/>
          </p:nvPr>
        </p:nvSpPr>
        <p:spPr>
          <a:xfrm>
            <a:off x="729761" y="4151979"/>
            <a:ext cx="822900" cy="822900"/>
          </a:xfrm>
          <a:prstGeom prst="rect">
            <a:avLst/>
          </a:prstGeom>
          <a:noFill/>
          <a:ln>
            <a:noFill/>
          </a:ln>
        </p:spPr>
      </p:sp>
      <p:sp>
        <p:nvSpPr>
          <p:cNvPr id="571" name="Google Shape;571;p88"/>
          <p:cNvSpPr/>
          <p:nvPr>
            <p:ph idx="5" type="pic"/>
          </p:nvPr>
        </p:nvSpPr>
        <p:spPr>
          <a:xfrm>
            <a:off x="729761" y="5262171"/>
            <a:ext cx="822900" cy="822900"/>
          </a:xfrm>
          <a:prstGeom prst="rect">
            <a:avLst/>
          </a:prstGeom>
          <a:noFill/>
          <a:ln>
            <a:noFill/>
          </a:ln>
        </p:spPr>
      </p:sp>
      <p:sp>
        <p:nvSpPr>
          <p:cNvPr id="572" name="Google Shape;572;p88"/>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b="0"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73" name="Google Shape;573;p88"/>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b="0"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74" name="Google Shape;574;p88"/>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b="0"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75" name="Google Shape;575;p88"/>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b="0"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76" name="Google Shape;576;p88"/>
          <p:cNvSpPr/>
          <p:nvPr>
            <p:ph idx="9" type="pic"/>
          </p:nvPr>
        </p:nvSpPr>
        <p:spPr>
          <a:xfrm flipH="1">
            <a:off x="6458875" y="416100"/>
            <a:ext cx="5733300" cy="6025800"/>
          </a:xfrm>
          <a:prstGeom prst="flowChartDelay">
            <a:avLst/>
          </a:prstGeom>
          <a:noFill/>
          <a:ln>
            <a:noFill/>
          </a:ln>
        </p:spPr>
      </p:sp>
      <p:sp>
        <p:nvSpPr>
          <p:cNvPr id="577" name="Google Shape;577;p8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8" name="Shape 578"/>
        <p:cNvGrpSpPr/>
        <p:nvPr/>
      </p:nvGrpSpPr>
      <p:grpSpPr>
        <a:xfrm>
          <a:off x="0" y="0"/>
          <a:ext cx="0" cy="0"/>
          <a:chOff x="0" y="0"/>
          <a:chExt cx="0" cy="0"/>
        </a:xfrm>
      </p:grpSpPr>
      <p:sp>
        <p:nvSpPr>
          <p:cNvPr id="579" name="Google Shape;579;p89"/>
          <p:cNvSpPr/>
          <p:nvPr>
            <p:ph idx="2" type="pic"/>
          </p:nvPr>
        </p:nvSpPr>
        <p:spPr>
          <a:xfrm>
            <a:off x="0" y="416100"/>
            <a:ext cx="5733300" cy="6025800"/>
          </a:xfrm>
          <a:prstGeom prst="flowChartDelay">
            <a:avLst/>
          </a:prstGeom>
          <a:noFill/>
          <a:ln>
            <a:noFill/>
          </a:ln>
        </p:spPr>
      </p:sp>
      <p:sp>
        <p:nvSpPr>
          <p:cNvPr id="580" name="Google Shape;580;p89"/>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1" name="Google Shape;581;p89"/>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2" name="Google Shape;582;p89"/>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83" name="Shape 583"/>
        <p:cNvGrpSpPr/>
        <p:nvPr/>
      </p:nvGrpSpPr>
      <p:grpSpPr>
        <a:xfrm>
          <a:off x="0" y="0"/>
          <a:ext cx="0" cy="0"/>
          <a:chOff x="0" y="0"/>
          <a:chExt cx="0" cy="0"/>
        </a:xfrm>
      </p:grpSpPr>
      <p:sp>
        <p:nvSpPr>
          <p:cNvPr id="584" name="Google Shape;584;p90"/>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5" name="Google Shape;585;p90"/>
          <p:cNvSpPr/>
          <p:nvPr/>
        </p:nvSpPr>
        <p:spPr>
          <a:xfrm rot="10800000">
            <a:off x="7287775" y="-641793"/>
            <a:ext cx="6971700" cy="6971700"/>
          </a:xfrm>
          <a:prstGeom prst="pie">
            <a:avLst>
              <a:gd fmla="val 16200178" name="adj1"/>
              <a:gd fmla="val 199" name="adj2"/>
            </a:avLst>
          </a:prstGeom>
          <a:solidFill>
            <a:srgbClr val="2BA49C">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6" name="Google Shape;586;p90"/>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7" name="Google Shape;587;p90"/>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8" name="Google Shape;588;p9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9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90" name="Shape 590"/>
        <p:cNvGrpSpPr/>
        <p:nvPr/>
      </p:nvGrpSpPr>
      <p:grpSpPr>
        <a:xfrm>
          <a:off x="0" y="0"/>
          <a:ext cx="0" cy="0"/>
          <a:chOff x="0" y="0"/>
          <a:chExt cx="0" cy="0"/>
        </a:xfrm>
      </p:grpSpPr>
      <p:sp>
        <p:nvSpPr>
          <p:cNvPr id="591" name="Google Shape;591;p91"/>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019"/>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92" name="Google Shape;592;p91"/>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00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93" name="Google Shape;593;p91"/>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4" name="Google Shape;594;p91"/>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5" name="Google Shape;595;p91"/>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9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7" name="Shape 597"/>
        <p:cNvGrpSpPr/>
        <p:nvPr/>
      </p:nvGrpSpPr>
      <p:grpSpPr>
        <a:xfrm>
          <a:off x="0" y="0"/>
          <a:ext cx="0" cy="0"/>
          <a:chOff x="0" y="0"/>
          <a:chExt cx="0" cy="0"/>
        </a:xfrm>
      </p:grpSpPr>
      <p:sp>
        <p:nvSpPr>
          <p:cNvPr id="598" name="Google Shape;598;p92"/>
          <p:cNvSpPr/>
          <p:nvPr>
            <p:ph idx="2" type="pic"/>
          </p:nvPr>
        </p:nvSpPr>
        <p:spPr>
          <a:xfrm>
            <a:off x="628891" y="1672660"/>
            <a:ext cx="2543700" cy="2297400"/>
          </a:xfrm>
          <a:prstGeom prst="rect">
            <a:avLst/>
          </a:prstGeom>
          <a:noFill/>
          <a:ln>
            <a:noFill/>
          </a:ln>
        </p:spPr>
      </p:sp>
      <p:sp>
        <p:nvSpPr>
          <p:cNvPr id="599" name="Google Shape;599;p92"/>
          <p:cNvSpPr/>
          <p:nvPr>
            <p:ph idx="3" type="pic"/>
          </p:nvPr>
        </p:nvSpPr>
        <p:spPr>
          <a:xfrm>
            <a:off x="3302977" y="1672660"/>
            <a:ext cx="2543700" cy="2297400"/>
          </a:xfrm>
          <a:prstGeom prst="rect">
            <a:avLst/>
          </a:prstGeom>
          <a:noFill/>
          <a:ln>
            <a:noFill/>
          </a:ln>
        </p:spPr>
      </p:sp>
      <p:sp>
        <p:nvSpPr>
          <p:cNvPr id="600" name="Google Shape;600;p92"/>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1" name="Google Shape;601;p92"/>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2" name="Google Shape;602;p92"/>
          <p:cNvSpPr/>
          <p:nvPr>
            <p:ph idx="5" type="pic"/>
          </p:nvPr>
        </p:nvSpPr>
        <p:spPr>
          <a:xfrm>
            <a:off x="628891" y="4080194"/>
            <a:ext cx="2543700" cy="2297400"/>
          </a:xfrm>
          <a:prstGeom prst="rect">
            <a:avLst/>
          </a:prstGeom>
          <a:noFill/>
          <a:ln>
            <a:noFill/>
          </a:ln>
        </p:spPr>
      </p:sp>
      <p:sp>
        <p:nvSpPr>
          <p:cNvPr id="603" name="Google Shape;603;p92"/>
          <p:cNvSpPr/>
          <p:nvPr>
            <p:ph idx="6" type="pic"/>
          </p:nvPr>
        </p:nvSpPr>
        <p:spPr>
          <a:xfrm>
            <a:off x="3302977" y="4080194"/>
            <a:ext cx="2543700" cy="2297400"/>
          </a:xfrm>
          <a:prstGeom prst="rect">
            <a:avLst/>
          </a:prstGeom>
          <a:noFill/>
          <a:ln>
            <a:noFill/>
          </a:ln>
        </p:spPr>
      </p:sp>
      <p:sp>
        <p:nvSpPr>
          <p:cNvPr id="604" name="Google Shape;604;p9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5" name="Shape 605"/>
        <p:cNvGrpSpPr/>
        <p:nvPr/>
      </p:nvGrpSpPr>
      <p:grpSpPr>
        <a:xfrm>
          <a:off x="0" y="0"/>
          <a:ext cx="0" cy="0"/>
          <a:chOff x="0" y="0"/>
          <a:chExt cx="0" cy="0"/>
        </a:xfrm>
      </p:grpSpPr>
      <p:sp>
        <p:nvSpPr>
          <p:cNvPr id="606" name="Google Shape;606;p93"/>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7" name="Google Shape;607;p93"/>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08" name="Google Shape;608;p93"/>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609" name="Google Shape;609;p93"/>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10" name="Google Shape;610;p93"/>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611" name="Google Shape;611;p93"/>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12" name="Google Shape;612;p93"/>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613" name="Google Shape;613;p93"/>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14" name="Google Shape;614;p93"/>
          <p:cNvSpPr/>
          <p:nvPr>
            <p:ph idx="9" type="pic"/>
          </p:nvPr>
        </p:nvSpPr>
        <p:spPr>
          <a:xfrm>
            <a:off x="616639" y="2669177"/>
            <a:ext cx="365700" cy="365700"/>
          </a:xfrm>
          <a:prstGeom prst="rect">
            <a:avLst/>
          </a:prstGeom>
          <a:noFill/>
          <a:ln>
            <a:noFill/>
          </a:ln>
        </p:spPr>
      </p:sp>
      <p:sp>
        <p:nvSpPr>
          <p:cNvPr id="615" name="Google Shape;615;p93"/>
          <p:cNvSpPr/>
          <p:nvPr>
            <p:ph idx="13" type="pic"/>
          </p:nvPr>
        </p:nvSpPr>
        <p:spPr>
          <a:xfrm>
            <a:off x="616639" y="3583577"/>
            <a:ext cx="365700" cy="365700"/>
          </a:xfrm>
          <a:prstGeom prst="rect">
            <a:avLst/>
          </a:prstGeom>
          <a:noFill/>
          <a:ln>
            <a:noFill/>
          </a:ln>
        </p:spPr>
      </p:sp>
      <p:sp>
        <p:nvSpPr>
          <p:cNvPr id="616" name="Google Shape;616;p93"/>
          <p:cNvSpPr/>
          <p:nvPr>
            <p:ph idx="14" type="pic"/>
          </p:nvPr>
        </p:nvSpPr>
        <p:spPr>
          <a:xfrm>
            <a:off x="616639" y="4565710"/>
            <a:ext cx="365700" cy="365700"/>
          </a:xfrm>
          <a:prstGeom prst="rect">
            <a:avLst/>
          </a:prstGeom>
          <a:noFill/>
          <a:ln>
            <a:noFill/>
          </a:ln>
        </p:spPr>
      </p:sp>
      <p:sp>
        <p:nvSpPr>
          <p:cNvPr id="617" name="Google Shape;617;p9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8" name="Shape 618"/>
        <p:cNvGrpSpPr/>
        <p:nvPr/>
      </p:nvGrpSpPr>
      <p:grpSpPr>
        <a:xfrm>
          <a:off x="0" y="0"/>
          <a:ext cx="0" cy="0"/>
          <a:chOff x="0" y="0"/>
          <a:chExt cx="0" cy="0"/>
        </a:xfrm>
      </p:grpSpPr>
      <p:sp>
        <p:nvSpPr>
          <p:cNvPr id="619" name="Google Shape;619;p94"/>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20" name="Google Shape;620;p94"/>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1" name="Google Shape;621;p94"/>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22" name="Google Shape;622;p94"/>
          <p:cNvSpPr/>
          <p:nvPr/>
        </p:nvSpPr>
        <p:spPr>
          <a:xfrm>
            <a:off x="8729802" y="3930649"/>
            <a:ext cx="2458500" cy="2007300"/>
          </a:xfrm>
          <a:prstGeom prst="rect">
            <a:avLst/>
          </a:prstGeom>
          <a:solidFill>
            <a:srgbClr val="2BA49C">
              <a:alpha val="6000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23" name="Google Shape;623;p94"/>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4" name="Google Shape;624;p94"/>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5" name="Google Shape;625;p94"/>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6" name="Google Shape;626;p94"/>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27" name="Google Shape;627;p94"/>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8" name="Google Shape;628;p9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9" name="Shape 629"/>
        <p:cNvGrpSpPr/>
        <p:nvPr/>
      </p:nvGrpSpPr>
      <p:grpSpPr>
        <a:xfrm>
          <a:off x="0" y="0"/>
          <a:ext cx="0" cy="0"/>
          <a:chOff x="0" y="0"/>
          <a:chExt cx="0" cy="0"/>
        </a:xfrm>
      </p:grpSpPr>
      <p:sp>
        <p:nvSpPr>
          <p:cNvPr id="630" name="Google Shape;630;p95"/>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1" name="Google Shape;631;p95"/>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32" name="Google Shape;632;p95"/>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33" name="Google Shape;633;p95"/>
          <p:cNvSpPr/>
          <p:nvPr>
            <p:ph idx="2" type="pic"/>
          </p:nvPr>
        </p:nvSpPr>
        <p:spPr>
          <a:xfrm>
            <a:off x="8095047" y="1257696"/>
            <a:ext cx="2124300" cy="4571400"/>
          </a:xfrm>
          <a:prstGeom prst="roundRect">
            <a:avLst>
              <a:gd fmla="val 10302" name="adj"/>
            </a:avLst>
          </a:prstGeom>
          <a:solidFill>
            <a:schemeClr val="lt2"/>
          </a:solidFill>
          <a:ln>
            <a:noFill/>
          </a:ln>
        </p:spPr>
      </p:sp>
      <p:sp>
        <p:nvSpPr>
          <p:cNvPr id="634" name="Google Shape;634;p95"/>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5" name="Google Shape;635;p95"/>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6" name="Google Shape;636;p9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52" name="Shape 52"/>
        <p:cNvGrpSpPr/>
        <p:nvPr/>
      </p:nvGrpSpPr>
      <p:grpSpPr>
        <a:xfrm>
          <a:off x="0" y="0"/>
          <a:ext cx="0" cy="0"/>
          <a:chOff x="0" y="0"/>
          <a:chExt cx="0" cy="0"/>
        </a:xfrm>
      </p:grpSpPr>
      <p:sp>
        <p:nvSpPr>
          <p:cNvPr id="53" name="Google Shape;53;p35"/>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4" name="Google Shape;54;p35"/>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55" name="Google Shape;55;p35"/>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56" name="Google Shape;56;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57" name="Google Shape;57;p35"/>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58" name="Google Shape;58;p35"/>
          <p:cNvSpPr/>
          <p:nvPr>
            <p:ph idx="2" type="pic"/>
          </p:nvPr>
        </p:nvSpPr>
        <p:spPr>
          <a:xfrm>
            <a:off x="5976150" y="1872375"/>
            <a:ext cx="5027700" cy="3261900"/>
          </a:xfrm>
          <a:prstGeom prst="rect">
            <a:avLst/>
          </a:prstGeom>
          <a:solidFill>
            <a:srgbClr val="F2F2F2"/>
          </a:solidFill>
          <a:ln>
            <a:noFill/>
          </a:ln>
        </p:spPr>
      </p:sp>
      <p:sp>
        <p:nvSpPr>
          <p:cNvPr id="59" name="Google Shape;59;p3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 name="Google Shape;60;p35"/>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7" name="Shape 637"/>
        <p:cNvGrpSpPr/>
        <p:nvPr/>
      </p:nvGrpSpPr>
      <p:grpSpPr>
        <a:xfrm>
          <a:off x="0" y="0"/>
          <a:ext cx="0" cy="0"/>
          <a:chOff x="0" y="0"/>
          <a:chExt cx="0" cy="0"/>
        </a:xfrm>
      </p:grpSpPr>
      <p:sp>
        <p:nvSpPr>
          <p:cNvPr id="638" name="Google Shape;638;p96"/>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9" name="Google Shape;639;p96"/>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40" name="Google Shape;640;p96"/>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41" name="Google Shape;641;p96"/>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42" name="Google Shape;642;p96"/>
          <p:cNvSpPr/>
          <p:nvPr>
            <p:ph idx="2" type="pic"/>
          </p:nvPr>
        </p:nvSpPr>
        <p:spPr>
          <a:xfrm>
            <a:off x="5146901" y="1993899"/>
            <a:ext cx="2048100" cy="4379100"/>
          </a:xfrm>
          <a:prstGeom prst="rect">
            <a:avLst/>
          </a:prstGeom>
          <a:noFill/>
          <a:ln>
            <a:noFill/>
          </a:ln>
        </p:spPr>
      </p:sp>
      <p:sp>
        <p:nvSpPr>
          <p:cNvPr id="643" name="Google Shape;643;p96"/>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44" name="Google Shape;644;p96"/>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45" name="Google Shape;645;p96"/>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46" name="Google Shape;646;p96"/>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7" name="Google Shape;647;p96"/>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8" name="Google Shape;648;p96"/>
          <p:cNvSpPr/>
          <p:nvPr>
            <p:ph idx="7" type="pic"/>
          </p:nvPr>
        </p:nvSpPr>
        <p:spPr>
          <a:xfrm>
            <a:off x="8146954" y="2518389"/>
            <a:ext cx="365700" cy="365700"/>
          </a:xfrm>
          <a:prstGeom prst="rect">
            <a:avLst/>
          </a:prstGeom>
          <a:noFill/>
          <a:ln>
            <a:noFill/>
          </a:ln>
        </p:spPr>
      </p:sp>
      <p:sp>
        <p:nvSpPr>
          <p:cNvPr id="649" name="Google Shape;649;p96"/>
          <p:cNvSpPr/>
          <p:nvPr>
            <p:ph idx="8" type="pic"/>
          </p:nvPr>
        </p:nvSpPr>
        <p:spPr>
          <a:xfrm>
            <a:off x="8146954" y="3860390"/>
            <a:ext cx="365700" cy="365700"/>
          </a:xfrm>
          <a:prstGeom prst="rect">
            <a:avLst/>
          </a:prstGeom>
          <a:noFill/>
          <a:ln>
            <a:noFill/>
          </a:ln>
        </p:spPr>
      </p:sp>
      <p:sp>
        <p:nvSpPr>
          <p:cNvPr id="650" name="Google Shape;650;p96"/>
          <p:cNvSpPr/>
          <p:nvPr>
            <p:ph idx="9" type="pic"/>
          </p:nvPr>
        </p:nvSpPr>
        <p:spPr>
          <a:xfrm>
            <a:off x="8146954" y="5179070"/>
            <a:ext cx="365700" cy="365700"/>
          </a:xfrm>
          <a:prstGeom prst="rect">
            <a:avLst/>
          </a:prstGeom>
          <a:noFill/>
          <a:ln>
            <a:noFill/>
          </a:ln>
        </p:spPr>
      </p:sp>
      <p:sp>
        <p:nvSpPr>
          <p:cNvPr id="651" name="Google Shape;651;p9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52" name="Shape 652"/>
        <p:cNvGrpSpPr/>
        <p:nvPr/>
      </p:nvGrpSpPr>
      <p:grpSpPr>
        <a:xfrm>
          <a:off x="0" y="0"/>
          <a:ext cx="0" cy="0"/>
          <a:chOff x="0" y="0"/>
          <a:chExt cx="0" cy="0"/>
        </a:xfrm>
      </p:grpSpPr>
      <p:sp>
        <p:nvSpPr>
          <p:cNvPr id="653" name="Google Shape;653;p97"/>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4" name="Google Shape;654;p9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b="0"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5" name="Google Shape;655;p97"/>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97"/>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57" name="Google Shape;657;p97"/>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b="0"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
        <p:nvSpPr>
          <p:cNvPr id="658" name="Google Shape;658;p97"/>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59" name="Google Shape;659;p97"/>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Clr>
                <a:srgbClr val="000000"/>
              </a:buClr>
              <a:buSzPts val="1400"/>
              <a:buFont typeface="Plus Jakarta Sans"/>
              <a:buNone/>
              <a:defRPr b="0"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rgbClr val="000000"/>
              </a:buClr>
              <a:buSzPts val="1400"/>
              <a:buFont typeface="Plus Jakarta Sans"/>
              <a:buNone/>
              <a:defRPr b="0"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rgbClr val="000000"/>
              </a:buClr>
              <a:buSzPts val="1400"/>
              <a:buFont typeface="Plus Jakarta Sans"/>
              <a:buNone/>
              <a:defRPr b="0"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rgbClr val="000000"/>
              </a:buClr>
              <a:buSzPts val="1400"/>
              <a:buFont typeface="Plus Jakarta Sans"/>
              <a:buNone/>
              <a:defRPr b="0" i="0" sz="1400" u="none" cap="none" strike="noStrike">
                <a:solidFill>
                  <a:srgbClr val="000000"/>
                </a:solidFill>
                <a:latin typeface="Plus Jakarta Sans"/>
                <a:ea typeface="Plus Jakarta Sans"/>
                <a:cs typeface="Plus Jakarta Sans"/>
                <a:sym typeface="Plus Jakarta Sans"/>
              </a:defRPr>
            </a:lvl9pPr>
          </a:lstStyle>
          <a:p/>
        </p:txBody>
      </p:sp>
      <p:sp>
        <p:nvSpPr>
          <p:cNvPr id="660" name="Google Shape;660;p97"/>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1" name="Google Shape;661;p97"/>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62" name="Google Shape;662;p97"/>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3" name="Google Shape;663;p97"/>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64" name="Google Shape;664;p9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5" name="Shape 665"/>
        <p:cNvGrpSpPr/>
        <p:nvPr/>
      </p:nvGrpSpPr>
      <p:grpSpPr>
        <a:xfrm>
          <a:off x="0" y="0"/>
          <a:ext cx="0" cy="0"/>
          <a:chOff x="0" y="0"/>
          <a:chExt cx="0" cy="0"/>
        </a:xfrm>
      </p:grpSpPr>
      <p:sp>
        <p:nvSpPr>
          <p:cNvPr id="666" name="Google Shape;666;p98"/>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7" name="Google Shape;667;p98"/>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8" name="Google Shape;668;p98"/>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98"/>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70" name="Google Shape;670;p98"/>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71" name="Google Shape;671;p98"/>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72" name="Google Shape;672;p98"/>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73" name="Google Shape;673;p98"/>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98"/>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75" name="Google Shape;675;p98"/>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6" name="Google Shape;676;p98"/>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77" name="Google Shape;677;p98"/>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78" name="Google Shape;678;p98"/>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98"/>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80" name="Google Shape;680;p9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81" name="Shape 681"/>
        <p:cNvGrpSpPr/>
        <p:nvPr/>
      </p:nvGrpSpPr>
      <p:grpSpPr>
        <a:xfrm>
          <a:off x="0" y="0"/>
          <a:ext cx="0" cy="0"/>
          <a:chOff x="0" y="0"/>
          <a:chExt cx="0" cy="0"/>
        </a:xfrm>
      </p:grpSpPr>
      <p:sp>
        <p:nvSpPr>
          <p:cNvPr id="682" name="Google Shape;682;p99"/>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83" name="Google Shape;683;p99"/>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4" name="Google Shape;684;p99"/>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99"/>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6" name="Google Shape;686;p99"/>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87" name="Google Shape;687;p99"/>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88" name="Google Shape;688;p99"/>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89" name="Google Shape;689;p99"/>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99"/>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91" name="Google Shape;691;p99"/>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2" name="Google Shape;692;p99"/>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93" name="Google Shape;693;p99"/>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94" name="Google Shape;694;p99"/>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5" name="Google Shape;695;p99"/>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96" name="Google Shape;696;p99"/>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97" name="Google Shape;697;p99"/>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8" name="Google Shape;698;p99"/>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99" name="Google Shape;699;p9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700" name="Shape 700"/>
        <p:cNvGrpSpPr/>
        <p:nvPr/>
      </p:nvGrpSpPr>
      <p:grpSpPr>
        <a:xfrm>
          <a:off x="0" y="0"/>
          <a:ext cx="0" cy="0"/>
          <a:chOff x="0" y="0"/>
          <a:chExt cx="0" cy="0"/>
        </a:xfrm>
      </p:grpSpPr>
      <p:sp>
        <p:nvSpPr>
          <p:cNvPr id="701" name="Google Shape;701;p100"/>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702" name="Google Shape;702;p100"/>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03" name="Google Shape;703;p100"/>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04" name="Google Shape;704;p100"/>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a:ea typeface="Plus Jakarta Sans"/>
              <a:cs typeface="Plus Jakarta Sans"/>
              <a:sym typeface="Plus Jakarta Sans"/>
            </a:endParaRPr>
          </a:p>
        </p:txBody>
      </p:sp>
      <p:sp>
        <p:nvSpPr>
          <p:cNvPr id="705" name="Google Shape;705;p100"/>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a:ea typeface="Plus Jakarta Sans"/>
              <a:cs typeface="Plus Jakarta Sans"/>
              <a:sym typeface="Plus Jakarta Sans"/>
            </a:endParaRPr>
          </a:p>
        </p:txBody>
      </p:sp>
      <p:sp>
        <p:nvSpPr>
          <p:cNvPr id="706" name="Google Shape;706;p100"/>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a:ea typeface="Plus Jakarta Sans"/>
              <a:cs typeface="Plus Jakarta Sans"/>
              <a:sym typeface="Plus Jakarta Sans"/>
            </a:endParaRPr>
          </a:p>
        </p:txBody>
      </p:sp>
      <p:sp>
        <p:nvSpPr>
          <p:cNvPr id="707" name="Google Shape;707;p100"/>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a:ea typeface="Plus Jakarta Sans"/>
              <a:cs typeface="Plus Jakarta Sans"/>
              <a:sym typeface="Plus Jakarta Sans"/>
            </a:endParaRPr>
          </a:p>
        </p:txBody>
      </p:sp>
      <p:sp>
        <p:nvSpPr>
          <p:cNvPr id="708" name="Google Shape;708;p100"/>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100"/>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100"/>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11" name="Google Shape;711;p100"/>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12" name="Google Shape;712;p100"/>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13" name="Google Shape;713;p100"/>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14" name="Google Shape;714;p100"/>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15" name="Google Shape;715;p100"/>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6" name="Google Shape;716;p10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7" name="Shape 717"/>
        <p:cNvGrpSpPr/>
        <p:nvPr/>
      </p:nvGrpSpPr>
      <p:grpSpPr>
        <a:xfrm>
          <a:off x="0" y="0"/>
          <a:ext cx="0" cy="0"/>
          <a:chOff x="0" y="0"/>
          <a:chExt cx="0" cy="0"/>
        </a:xfrm>
      </p:grpSpPr>
      <p:sp>
        <p:nvSpPr>
          <p:cNvPr id="718" name="Google Shape;718;p101"/>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9" name="Google Shape;719;p101"/>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20" name="Google Shape;720;p101"/>
          <p:cNvSpPr/>
          <p:nvPr>
            <p:ph idx="2" type="pic"/>
          </p:nvPr>
        </p:nvSpPr>
        <p:spPr>
          <a:xfrm>
            <a:off x="6093644" y="3431357"/>
            <a:ext cx="6096000" cy="3429000"/>
          </a:xfrm>
          <a:prstGeom prst="rect">
            <a:avLst/>
          </a:prstGeom>
          <a:noFill/>
          <a:ln>
            <a:noFill/>
          </a:ln>
        </p:spPr>
      </p:sp>
      <p:sp>
        <p:nvSpPr>
          <p:cNvPr id="721" name="Google Shape;721;p101"/>
          <p:cNvSpPr/>
          <p:nvPr>
            <p:ph idx="3" type="pic"/>
          </p:nvPr>
        </p:nvSpPr>
        <p:spPr>
          <a:xfrm>
            <a:off x="6096000" y="-4715"/>
            <a:ext cx="6096000" cy="3429000"/>
          </a:xfrm>
          <a:prstGeom prst="rect">
            <a:avLst/>
          </a:prstGeom>
          <a:noFill/>
          <a:ln>
            <a:noFill/>
          </a:ln>
        </p:spPr>
      </p:sp>
      <p:sp>
        <p:nvSpPr>
          <p:cNvPr id="722" name="Google Shape;722;p101"/>
          <p:cNvSpPr/>
          <p:nvPr>
            <p:ph idx="4" type="pic"/>
          </p:nvPr>
        </p:nvSpPr>
        <p:spPr>
          <a:xfrm>
            <a:off x="-1571" y="3431357"/>
            <a:ext cx="6096000" cy="3429000"/>
          </a:xfrm>
          <a:prstGeom prst="rect">
            <a:avLst/>
          </a:prstGeom>
          <a:noFill/>
          <a:ln>
            <a:noFill/>
          </a:ln>
        </p:spPr>
      </p:sp>
      <p:sp>
        <p:nvSpPr>
          <p:cNvPr id="723" name="Google Shape;723;p101"/>
          <p:cNvSpPr/>
          <p:nvPr>
            <p:ph idx="5" type="pic"/>
          </p:nvPr>
        </p:nvSpPr>
        <p:spPr>
          <a:xfrm>
            <a:off x="-9425" y="-4715"/>
            <a:ext cx="6096000" cy="3429000"/>
          </a:xfrm>
          <a:prstGeom prst="rect">
            <a:avLst/>
          </a:prstGeom>
          <a:noFill/>
          <a:ln>
            <a:noFill/>
          </a:ln>
        </p:spPr>
      </p:sp>
      <p:sp>
        <p:nvSpPr>
          <p:cNvPr id="724" name="Google Shape;724;p101"/>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b="0"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b="0"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
        <p:nvSpPr>
          <p:cNvPr id="725" name="Google Shape;725;p101"/>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b="0"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b="0"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
        <p:nvSpPr>
          <p:cNvPr id="726" name="Google Shape;726;p101"/>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b="0"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b="0"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
        <p:nvSpPr>
          <p:cNvPr id="727" name="Google Shape;727;p101"/>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b="0"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b="0"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8" name="Shape 728"/>
        <p:cNvGrpSpPr/>
        <p:nvPr/>
      </p:nvGrpSpPr>
      <p:grpSpPr>
        <a:xfrm>
          <a:off x="0" y="0"/>
          <a:ext cx="0" cy="0"/>
          <a:chOff x="0" y="0"/>
          <a:chExt cx="0" cy="0"/>
        </a:xfrm>
      </p:grpSpPr>
      <p:sp>
        <p:nvSpPr>
          <p:cNvPr id="729" name="Google Shape;729;p102"/>
          <p:cNvSpPr/>
          <p:nvPr/>
        </p:nvSpPr>
        <p:spPr>
          <a:xfrm>
            <a:off x="7243197" y="4554269"/>
            <a:ext cx="3974100" cy="538200"/>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30" name="Google Shape;730;p102"/>
          <p:cNvSpPr/>
          <p:nvPr/>
        </p:nvSpPr>
        <p:spPr>
          <a:xfrm>
            <a:off x="974582" y="4554269"/>
            <a:ext cx="2960100" cy="538200"/>
          </a:xfrm>
          <a:prstGeom prst="roundRect">
            <a:avLst>
              <a:gd fmla="val 50000" name="adj"/>
            </a:avLst>
          </a:prstGeom>
          <a:solidFill>
            <a:schemeClr val="accent3">
              <a:alpha val="6901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31" name="Google Shape;731;p102"/>
          <p:cNvSpPr/>
          <p:nvPr/>
        </p:nvSpPr>
        <p:spPr>
          <a:xfrm>
            <a:off x="3033393" y="4554269"/>
            <a:ext cx="5100900" cy="538200"/>
          </a:xfrm>
          <a:prstGeom prst="roundRect">
            <a:avLst>
              <a:gd fmla="val 50000" name="adj"/>
            </a:avLst>
          </a:prstGeom>
          <a:solidFill>
            <a:schemeClr val="accent2">
              <a:alpha val="6901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32" name="Google Shape;732;p10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3" name="Google Shape;733;p10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34" name="Shape 734"/>
        <p:cNvGrpSpPr/>
        <p:nvPr/>
      </p:nvGrpSpPr>
      <p:grpSpPr>
        <a:xfrm>
          <a:off x="0" y="0"/>
          <a:ext cx="0" cy="0"/>
          <a:chOff x="0" y="0"/>
          <a:chExt cx="0" cy="0"/>
        </a:xfrm>
      </p:grpSpPr>
      <p:sp>
        <p:nvSpPr>
          <p:cNvPr id="735" name="Google Shape;735;p103"/>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6" name="Google Shape;736;p103"/>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37" name="Google Shape;737;p103"/>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8" name="Google Shape;738;p103"/>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39" name="Google Shape;739;p103"/>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0" name="Google Shape;740;p103"/>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41" name="Google Shape;741;p103"/>
          <p:cNvSpPr/>
          <p:nvPr>
            <p:ph idx="6" type="pic"/>
          </p:nvPr>
        </p:nvSpPr>
        <p:spPr>
          <a:xfrm>
            <a:off x="2440875" y="2654049"/>
            <a:ext cx="2015400" cy="2015400"/>
          </a:xfrm>
          <a:prstGeom prst="rect">
            <a:avLst/>
          </a:prstGeom>
          <a:solidFill>
            <a:srgbClr val="F2F2F2"/>
          </a:solidFill>
          <a:ln>
            <a:noFill/>
          </a:ln>
        </p:spPr>
      </p:sp>
      <p:sp>
        <p:nvSpPr>
          <p:cNvPr id="742" name="Google Shape;742;p103"/>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43" name="Google Shape;743;p103"/>
          <p:cNvSpPr/>
          <p:nvPr>
            <p:ph idx="7" type="pic"/>
          </p:nvPr>
        </p:nvSpPr>
        <p:spPr>
          <a:xfrm>
            <a:off x="8367113" y="2654049"/>
            <a:ext cx="2015400" cy="2015400"/>
          </a:xfrm>
          <a:prstGeom prst="rect">
            <a:avLst/>
          </a:prstGeom>
          <a:solidFill>
            <a:srgbClr val="F2F2F2"/>
          </a:solidFill>
          <a:ln>
            <a:noFill/>
          </a:ln>
        </p:spPr>
      </p:sp>
      <p:sp>
        <p:nvSpPr>
          <p:cNvPr id="744" name="Google Shape;744;p10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5" name="Shape 745"/>
        <p:cNvGrpSpPr/>
        <p:nvPr/>
      </p:nvGrpSpPr>
      <p:grpSpPr>
        <a:xfrm>
          <a:off x="0" y="0"/>
          <a:ext cx="0" cy="0"/>
          <a:chOff x="0" y="0"/>
          <a:chExt cx="0" cy="0"/>
        </a:xfrm>
      </p:grpSpPr>
      <p:sp>
        <p:nvSpPr>
          <p:cNvPr id="746" name="Google Shape;746;p104"/>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7" name="Google Shape;747;p104"/>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48" name="Google Shape;748;p104"/>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9" name="Google Shape;749;p104"/>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50" name="Google Shape;750;p104"/>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1" name="Google Shape;751;p104"/>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52" name="Google Shape;752;p104"/>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53" name="Google Shape;753;p104"/>
          <p:cNvSpPr/>
          <p:nvPr>
            <p:ph idx="7" type="pic"/>
          </p:nvPr>
        </p:nvSpPr>
        <p:spPr>
          <a:xfrm>
            <a:off x="1711670" y="2790201"/>
            <a:ext cx="1833000" cy="1833000"/>
          </a:xfrm>
          <a:prstGeom prst="rect">
            <a:avLst/>
          </a:prstGeom>
          <a:solidFill>
            <a:srgbClr val="F2F2F2"/>
          </a:solidFill>
          <a:ln>
            <a:noFill/>
          </a:ln>
        </p:spPr>
      </p:sp>
      <p:sp>
        <p:nvSpPr>
          <p:cNvPr id="754" name="Google Shape;754;p104"/>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55" name="Google Shape;755;p104"/>
          <p:cNvSpPr/>
          <p:nvPr>
            <p:ph idx="8" type="pic"/>
          </p:nvPr>
        </p:nvSpPr>
        <p:spPr>
          <a:xfrm>
            <a:off x="5461867" y="2790201"/>
            <a:ext cx="1833000" cy="1833000"/>
          </a:xfrm>
          <a:prstGeom prst="rect">
            <a:avLst/>
          </a:prstGeom>
          <a:solidFill>
            <a:srgbClr val="F2F2F2"/>
          </a:solidFill>
          <a:ln>
            <a:noFill/>
          </a:ln>
        </p:spPr>
      </p:sp>
      <p:sp>
        <p:nvSpPr>
          <p:cNvPr id="756" name="Google Shape;756;p104"/>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57" name="Google Shape;757;p104"/>
          <p:cNvSpPr/>
          <p:nvPr>
            <p:ph idx="9" type="pic"/>
          </p:nvPr>
        </p:nvSpPr>
        <p:spPr>
          <a:xfrm>
            <a:off x="9258364" y="2790201"/>
            <a:ext cx="1833000" cy="1833000"/>
          </a:xfrm>
          <a:prstGeom prst="rect">
            <a:avLst/>
          </a:prstGeom>
          <a:solidFill>
            <a:srgbClr val="F2F2F2"/>
          </a:solidFill>
          <a:ln>
            <a:noFill/>
          </a:ln>
        </p:spPr>
      </p:sp>
      <p:sp>
        <p:nvSpPr>
          <p:cNvPr id="758" name="Google Shape;758;p104"/>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9" name="Google Shape;759;p10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61" name="Shape 61"/>
        <p:cNvGrpSpPr/>
        <p:nvPr/>
      </p:nvGrpSpPr>
      <p:grpSpPr>
        <a:xfrm>
          <a:off x="0" y="0"/>
          <a:ext cx="0" cy="0"/>
          <a:chOff x="0" y="0"/>
          <a:chExt cx="0" cy="0"/>
        </a:xfrm>
      </p:grpSpPr>
      <p:sp>
        <p:nvSpPr>
          <p:cNvPr id="62" name="Google Shape;62;p36"/>
          <p:cNvSpPr/>
          <p:nvPr>
            <p:ph idx="2" type="pic"/>
          </p:nvPr>
        </p:nvSpPr>
        <p:spPr>
          <a:xfrm>
            <a:off x="1823096" y="2574245"/>
            <a:ext cx="1005900" cy="1005900"/>
          </a:xfrm>
          <a:prstGeom prst="rect">
            <a:avLst/>
          </a:prstGeom>
          <a:noFill/>
          <a:ln>
            <a:noFill/>
          </a:ln>
        </p:spPr>
      </p:sp>
      <p:sp>
        <p:nvSpPr>
          <p:cNvPr id="63" name="Google Shape;63;p36"/>
          <p:cNvSpPr/>
          <p:nvPr>
            <p:ph idx="3" type="pic"/>
          </p:nvPr>
        </p:nvSpPr>
        <p:spPr>
          <a:xfrm>
            <a:off x="5593080" y="2574245"/>
            <a:ext cx="1005900" cy="1005900"/>
          </a:xfrm>
          <a:prstGeom prst="rect">
            <a:avLst/>
          </a:prstGeom>
          <a:noFill/>
          <a:ln>
            <a:noFill/>
          </a:ln>
        </p:spPr>
      </p:sp>
      <p:sp>
        <p:nvSpPr>
          <p:cNvPr id="64" name="Google Shape;64;p36"/>
          <p:cNvSpPr/>
          <p:nvPr>
            <p:ph idx="4" type="pic"/>
          </p:nvPr>
        </p:nvSpPr>
        <p:spPr>
          <a:xfrm>
            <a:off x="9222271" y="2574245"/>
            <a:ext cx="1005900" cy="1005900"/>
          </a:xfrm>
          <a:prstGeom prst="rect">
            <a:avLst/>
          </a:prstGeom>
          <a:noFill/>
          <a:ln>
            <a:noFill/>
          </a:ln>
        </p:spPr>
      </p:sp>
      <p:cxnSp>
        <p:nvCxnSpPr>
          <p:cNvPr id="65" name="Google Shape;65;p36"/>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66" name="Google Shape;66;p36"/>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67" name="Google Shape;67;p36"/>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68" name="Google Shape;68;p36"/>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9" name="Google Shape;69;p36"/>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70" name="Google Shape;70;p36"/>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1" name="Google Shape;71;p36"/>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72" name="Google Shape;72;p36"/>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3" name="Google Shape;73;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4" name="Google Shape;74;p36"/>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75" name="Shape 75"/>
        <p:cNvGrpSpPr/>
        <p:nvPr/>
      </p:nvGrpSpPr>
      <p:grpSpPr>
        <a:xfrm>
          <a:off x="0" y="0"/>
          <a:ext cx="0" cy="0"/>
          <a:chOff x="0" y="0"/>
          <a:chExt cx="0" cy="0"/>
        </a:xfrm>
      </p:grpSpPr>
      <p:sp>
        <p:nvSpPr>
          <p:cNvPr id="76" name="Google Shape;76;p37"/>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37"/>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37"/>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9" name="Google Shape;79;p37"/>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b="0"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
        <p:nvSpPr>
          <p:cNvPr id="80" name="Google Shape;80;p37"/>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81" name="Google Shape;81;p37"/>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Clr>
                <a:srgbClr val="000000"/>
              </a:buClr>
              <a:buSzPts val="1400"/>
              <a:buFont typeface="Plus Jakarta Sans"/>
              <a:buNone/>
              <a:defRPr b="0"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rgbClr val="000000"/>
              </a:buClr>
              <a:buSzPts val="1400"/>
              <a:buFont typeface="Plus Jakarta Sans"/>
              <a:buNone/>
              <a:defRPr b="0"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rgbClr val="000000"/>
              </a:buClr>
              <a:buSzPts val="1400"/>
              <a:buFont typeface="Plus Jakarta Sans"/>
              <a:buNone/>
              <a:defRPr b="0"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rgbClr val="000000"/>
              </a:buClr>
              <a:buSzPts val="1400"/>
              <a:buFont typeface="Plus Jakarta Sans"/>
              <a:buNone/>
              <a:defRPr b="0" i="0" sz="1400" u="none" cap="none" strike="noStrike">
                <a:solidFill>
                  <a:srgbClr val="000000"/>
                </a:solidFill>
                <a:latin typeface="Plus Jakarta Sans"/>
                <a:ea typeface="Plus Jakarta Sans"/>
                <a:cs typeface="Plus Jakarta Sans"/>
                <a:sym typeface="Plus Jakarta Sans"/>
              </a:defRPr>
            </a:lvl9pPr>
          </a:lstStyle>
          <a:p/>
        </p:txBody>
      </p:sp>
      <p:sp>
        <p:nvSpPr>
          <p:cNvPr id="82" name="Google Shape;82;p37"/>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3" name="Google Shape;83;p37"/>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84" name="Google Shape;84;p37"/>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5" name="Google Shape;85;p37"/>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86" name="Google Shape;86;p3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 name="Google Shape;87;p37"/>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1.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4.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3.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4.png"/><Relationship Id="rId2" Type="http://schemas.openxmlformats.org/officeDocument/2006/relationships/image" Target="../media/image2.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25"/>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25"/>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25"/>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25"/>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 id="2147483682" r:id="rId36"/>
    <p:sldLayoutId id="2147483683" r:id="rId37"/>
    <p:sldLayoutId id="2147483684" r:id="rId38"/>
    <p:sldLayoutId id="2147483685" r:id="rId39"/>
    <p:sldLayoutId id="2147483686" r:id="rId40"/>
    <p:sldLayoutId id="2147483687"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29"/>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29"/>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29"/>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29"/>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05" r:id="rId19"/>
    <p:sldLayoutId id="2147483706" r:id="rId20"/>
    <p:sldLayoutId id="2147483707" r:id="rId21"/>
    <p:sldLayoutId id="2147483708" r:id="rId22"/>
    <p:sldLayoutId id="2147483709" r:id="rId23"/>
    <p:sldLayoutId id="2147483710" r:id="rId24"/>
    <p:sldLayoutId id="2147483711" r:id="rId25"/>
    <p:sldLayoutId id="2147483712" r:id="rId26"/>
    <p:sldLayoutId id="2147483713" r:id="rId27"/>
    <p:sldLayoutId id="2147483714" r:id="rId28"/>
    <p:sldLayoutId id="2147483715" r:id="rId29"/>
    <p:sldLayoutId id="2147483716" r:id="rId30"/>
    <p:sldLayoutId id="2147483717" r:id="rId31"/>
    <p:sldLayoutId id="2147483718" r:id="rId32"/>
    <p:sldLayoutId id="2147483719" r:id="rId33"/>
    <p:sldLayoutId id="2147483720" r:id="rId34"/>
    <p:sldLayoutId id="2147483721" r:id="rId35"/>
    <p:sldLayoutId id="2147483722" r:id="rId36"/>
    <p:sldLayoutId id="2147483723" r:id="rId37"/>
    <p:sldLayoutId id="2147483724" r:id="rId38"/>
    <p:sldLayoutId id="2147483725" r:id="rId39"/>
    <p:sldLayoutId id="2147483726" r:id="rId40"/>
    <p:sldLayoutId id="2147483727"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1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0.xml"/><Relationship Id="rId3" Type="http://schemas.openxmlformats.org/officeDocument/2006/relationships/image" Target="../media/image3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hyperlink" Target="https://schl41demo.staywellhealthlibrary.com/Search/85,P07837" TargetMode="External"/><Relationship Id="rId4" Type="http://schemas.openxmlformats.org/officeDocument/2006/relationships/image" Target="../media/image4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hyperlink" Target="https://schl41demo.staywellhealthlibrary.com/Library/DiseasesConditions/Adult/Cardiovascular/85,P00237" TargetMode="Externa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3.xml"/><Relationship Id="rId3" Type="http://schemas.openxmlformats.org/officeDocument/2006/relationships/image" Target="../media/image34.jpg"/><Relationship Id="rId4" Type="http://schemas.openxmlformats.org/officeDocument/2006/relationships/hyperlink" Target="https://clientsupport.staywell.com/index.php"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33.jpg"/><Relationship Id="rId4" Type="http://schemas.openxmlformats.org/officeDocument/2006/relationships/image" Target="../media/image3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5.xml"/><Relationship Id="rId3" Type="http://schemas.openxmlformats.org/officeDocument/2006/relationships/image" Target="../media/image36.jpg"/><Relationship Id="rId4" Type="http://schemas.openxmlformats.org/officeDocument/2006/relationships/hyperlink" Target="https://schl41demo.staywellhealthlibrary.com/Search/40,WomenHeartDiseaseQuiz" TargetMode="External"/><Relationship Id="rId5" Type="http://schemas.openxmlformats.org/officeDocument/2006/relationships/hyperlink" Target="https://schl41demo.staywellhealthlibrary.com/InteractiveTools/RiskAssessments/42,CoronaryArteryDiseaseMRA" TargetMode="External"/><Relationship Id="rId6" Type="http://schemas.openxmlformats.org/officeDocument/2006/relationships/hyperlink" Target="https://schl41demo.staywellhealthlibrary.com/Search/40,HeartDiseaseQuiz"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41.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8.jp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hyperlink" Target="https://schl41demo.staywellhealthlibrary.com/Search/1,1551" TargetMode="External"/><Relationship Id="rId4" Type="http://schemas.openxmlformats.org/officeDocument/2006/relationships/hyperlink" Target="https://schl41demo.staywellhealthlibrary.com/Conditions/Heart/Newsletters/88,p11273" TargetMode="External"/><Relationship Id="rId5" Type="http://schemas.openxmlformats.org/officeDocument/2006/relationships/hyperlink" Target="https://schl41demo.staywellhealthlibrary.com/Search/85,p00209" TargetMode="External"/><Relationship Id="rId6" Type="http://schemas.openxmlformats.org/officeDocument/2006/relationships/hyperlink" Target="https://schl41demo.staywellhealthlibrary.com/Search/85,p03333" TargetMode="External"/><Relationship Id="rId7" Type="http://schemas.openxmlformats.org/officeDocument/2006/relationships/hyperlink" Target="https://schl41demo.staywellhealthlibrary.com/Search/88,p11195" TargetMode="External"/><Relationship Id="rId8" Type="http://schemas.openxmlformats.org/officeDocument/2006/relationships/hyperlink" Target="https://schl41demo.staywellhealthlibrary.com/Search/1,4508"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hyperlink" Target="https://schl41demo.staywellhealthlibrary.com/Search/1,1553" TargetMode="External"/><Relationship Id="rId4" Type="http://schemas.openxmlformats.org/officeDocument/2006/relationships/hyperlink" Target="https://schl41demo.staywellhealthlibrary.com/Search/1,2843" TargetMode="External"/><Relationship Id="rId9" Type="http://schemas.openxmlformats.org/officeDocument/2006/relationships/hyperlink" Target="https://schl41demo.staywellhealthlibrary.com/Search/88,p10941" TargetMode="External"/><Relationship Id="rId5" Type="http://schemas.openxmlformats.org/officeDocument/2006/relationships/hyperlink" Target="https://schl41demo.staywellhealthlibrary.com/Search/88,p12327" TargetMode="External"/><Relationship Id="rId6" Type="http://schemas.openxmlformats.org/officeDocument/2006/relationships/hyperlink" Target="https://schl41demo.staywellhealthlibrary.com/Search/1,1790" TargetMode="External"/><Relationship Id="rId7" Type="http://schemas.openxmlformats.org/officeDocument/2006/relationships/hyperlink" Target="https://schl41demo.staywellhealthlibrary.com/Search/1,3004" TargetMode="External"/><Relationship Id="rId8" Type="http://schemas.openxmlformats.org/officeDocument/2006/relationships/hyperlink" Target="https://schl41demo.staywellhealthlibrary.com/Search/1,1828"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hyperlink" Target="https://schl41demo.staywellhealthlibrary.com/Search/40,HeartDiseaseQuiz" TargetMode="External"/><Relationship Id="rId4" Type="http://schemas.openxmlformats.org/officeDocument/2006/relationships/hyperlink" Target="https://schl41demo.staywellhealthlibrary.com/Search/40,WomenHeartDiseaseQuiz" TargetMode="External"/><Relationship Id="rId5" Type="http://schemas.openxmlformats.org/officeDocument/2006/relationships/hyperlink" Target="https://schl41demo.staywellhealthlibrary.com/Search/40,CholesterolArteriesQuiz" TargetMode="External"/><Relationship Id="rId6" Type="http://schemas.openxmlformats.org/officeDocument/2006/relationships/hyperlink" Target="https://schl41demo.staywellhealthlibrary.com/Search/40,CholesterolArteriesQuiz_es" TargetMode="External"/><Relationship Id="rId7" Type="http://schemas.openxmlformats.org/officeDocument/2006/relationships/hyperlink" Target="https://schl41demo.staywellhealthlibrary.com/Search/40,StrokeQuiz2" TargetMode="External"/><Relationship Id="rId8" Type="http://schemas.openxmlformats.org/officeDocument/2006/relationships/hyperlink" Target="https://schl41demo.staywellhealthlibrary.com/Search/40,StrokeQuiz2_es"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hyperlink" Target="https://schl41demo.staywellhealthlibrary.com/MultimediaRoom/VideoLibrary/?e=0#player:138,w1702" TargetMode="External"/><Relationship Id="rId4" Type="http://schemas.openxmlformats.org/officeDocument/2006/relationships/hyperlink" Target="https://schl41demo.staywellhealthlibrary.com/MultimediaRoom/VideoLibrary/?e=0#player:138,w1716" TargetMode="External"/><Relationship Id="rId9" Type="http://schemas.openxmlformats.org/officeDocument/2006/relationships/hyperlink" Target="https://schl41demo.staywellhealthlibrary.com/MultimediaRoom/VideoLibrary/?e=0#player:138,k1919" TargetMode="External"/><Relationship Id="rId5" Type="http://schemas.openxmlformats.org/officeDocument/2006/relationships/hyperlink" Target="https://schl41demo.staywellhealthlibrary.com/MultimediaRoom/VideoLibrary/?e=0#player:138,w1164" TargetMode="External"/><Relationship Id="rId6" Type="http://schemas.openxmlformats.org/officeDocument/2006/relationships/hyperlink" Target="https://schl41demo.staywellhealthlibrary.com/MultimediaRoom/VideoLibrary/?e=0#player:138,w1218" TargetMode="External"/><Relationship Id="rId7" Type="http://schemas.openxmlformats.org/officeDocument/2006/relationships/hyperlink" Target="https://schl41demo.staywellhealthlibrary.com/MultimediaRoom/VideoLibrary/?e=0#player:138,w1729" TargetMode="External"/><Relationship Id="rId8" Type="http://schemas.openxmlformats.org/officeDocument/2006/relationships/hyperlink" Target="https://schl41demo.staywellhealthlibrary.com/MultimediaRoom/VideoLibrary/?e=0#player:138,w1730" TargetMode="External"/><Relationship Id="rId10" Type="http://schemas.openxmlformats.org/officeDocument/2006/relationships/hyperlink" Target="https://schl41demo.staywellhealthlibrary.com/MultimediaRoom/VideoLibrary/?e=0#player:138,k1920"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23.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image" Target="../media/image44.png"/><Relationship Id="rId6"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4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image" Target="../media/image44.png"/><Relationship Id="rId6"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5.xml"/><Relationship Id="rId3" Type="http://schemas.openxmlformats.org/officeDocument/2006/relationships/image" Target="../media/image40.jpg"/><Relationship Id="rId4" Type="http://schemas.openxmlformats.org/officeDocument/2006/relationships/hyperlink" Target="https://clientsupport.staywell.com/index.php"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hyperlink" Target="https://schl41demo.staywellhealthlibrary.com/Library/News/Newsletters/Heart/88,p11273" TargetMode="External"/><Relationship Id="rId4" Type="http://schemas.openxmlformats.org/officeDocument/2006/relationships/hyperlink" Target="https://schl41demo.staywellhealthlibrary.com/Conditions/Heart/Preventing/1,2171" TargetMode="External"/><Relationship Id="rId5" Type="http://schemas.openxmlformats.org/officeDocument/2006/relationships/image" Target="../media/image22.png"/><Relationship Id="rId6" Type="http://schemas.openxmlformats.org/officeDocument/2006/relationships/image" Target="../media/image27.jpg"/><Relationship Id="rId7" Type="http://schemas.openxmlformats.org/officeDocument/2006/relationships/image" Target="../media/image26.jpg"/><Relationship Id="rId8" Type="http://schemas.openxmlformats.org/officeDocument/2006/relationships/image" Target="../media/image2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hyperlink" Target="https://schl41demo.staywellhealthlibrary.com/InteractiveTools/Quizzes/40,WomenHeartDiseaseQuiz" TargetMode="External"/><Relationship Id="rId4" Type="http://schemas.openxmlformats.org/officeDocument/2006/relationships/hyperlink" Target="https://schl41demo.staywellhealthlibrary.com/Search/1,2998" TargetMode="External"/><Relationship Id="rId9" Type="http://schemas.openxmlformats.org/officeDocument/2006/relationships/image" Target="../media/image44.png"/><Relationship Id="rId5" Type="http://schemas.openxmlformats.org/officeDocument/2006/relationships/hyperlink" Target="https://schl41demo.staywellhealthlibrary.com/Library/DiseasesConditions/Adult/Cardiovascular/85,P00702" TargetMode="External"/><Relationship Id="rId6" Type="http://schemas.openxmlformats.org/officeDocument/2006/relationships/image" Target="../media/image23.jpg"/><Relationship Id="rId7" Type="http://schemas.openxmlformats.org/officeDocument/2006/relationships/image" Target="../media/image39.jpg"/><Relationship Id="rId8" Type="http://schemas.openxmlformats.org/officeDocument/2006/relationships/image" Target="../media/image2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44.png"/><Relationship Id="rId4" Type="http://schemas.openxmlformats.org/officeDocument/2006/relationships/hyperlink" Target="https://schl41demo.staywellhealthlibrary.com/Library/DiseasesConditions/Adult/Cardiovascular/85,P00209" TargetMode="External"/><Relationship Id="rId9" Type="http://schemas.openxmlformats.org/officeDocument/2006/relationships/image" Target="../media/image28.jpg"/><Relationship Id="rId5" Type="http://schemas.openxmlformats.org/officeDocument/2006/relationships/hyperlink" Target="https://schl41demo.staywellhealthlibrary.com/spanish/DiseasesConditions/Adult/Cardiovascular/85,P03333" TargetMode="External"/><Relationship Id="rId6" Type="http://schemas.openxmlformats.org/officeDocument/2006/relationships/hyperlink" Target="https://schl41demo.staywellhealthlibrary.com/Library/DiseasesConditions/Adult/Cardiovascular/85,P00217" TargetMode="External"/><Relationship Id="rId7" Type="http://schemas.openxmlformats.org/officeDocument/2006/relationships/hyperlink" Target="https://schl41demo.staywellhealthlibrary.com/spanish/DiseasesConditions/Adult/Cardiovascular/85,P03340" TargetMode="External"/><Relationship Id="rId8" Type="http://schemas.openxmlformats.org/officeDocument/2006/relationships/image" Target="../media/image2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hyperlink" Target="https://schl41demo.staywellhealthlibrary.com/Library/DiseasesConditions/Adult/Cardiovascular/85,P00242" TargetMode="External"/><Relationship Id="rId4" Type="http://schemas.openxmlformats.org/officeDocument/2006/relationships/hyperlink" Target="https://schl41demo.staywellhealthlibrary.com/Conditions/Heart/40,QuitSmokingSmokeQuitQuiz" TargetMode="External"/><Relationship Id="rId5" Type="http://schemas.openxmlformats.org/officeDocument/2006/relationships/image" Target="../media/image22.png"/><Relationship Id="rId6" Type="http://schemas.openxmlformats.org/officeDocument/2006/relationships/image" Target="../media/image30.jpg"/><Relationship Id="rId7" Type="http://schemas.openxmlformats.org/officeDocument/2006/relationships/image" Target="../media/image3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3921"/>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1"/>
          <p:cNvPicPr preferRelativeResize="0"/>
          <p:nvPr/>
        </p:nvPicPr>
        <p:blipFill rotWithShape="1">
          <a:blip r:embed="rId4">
            <a:alphaModFix/>
          </a:blip>
          <a:srcRect b="0" l="16685" r="16677" t="0"/>
          <a:stretch/>
        </p:blipFill>
        <p:spPr>
          <a:xfrm>
            <a:off x="7025175" y="-4532225"/>
            <a:ext cx="10236300" cy="10241100"/>
          </a:xfrm>
          <a:prstGeom prst="pie">
            <a:avLst>
              <a:gd fmla="val 5392956" name="adj1"/>
              <a:gd fmla="val 10796016" name="adj2"/>
            </a:avLst>
          </a:prstGeom>
          <a:noFill/>
          <a:ln>
            <a:noFill/>
          </a:ln>
        </p:spPr>
      </p:pic>
      <p:grpSp>
        <p:nvGrpSpPr>
          <p:cNvPr id="768" name="Google Shape;768;p1"/>
          <p:cNvGrpSpPr/>
          <p:nvPr/>
        </p:nvGrpSpPr>
        <p:grpSpPr>
          <a:xfrm>
            <a:off x="7635575" y="3603525"/>
            <a:ext cx="3384375" cy="2815800"/>
            <a:chOff x="7635575" y="3603525"/>
            <a:chExt cx="3384375" cy="2815800"/>
          </a:xfrm>
        </p:grpSpPr>
        <p:sp>
          <p:nvSpPr>
            <p:cNvPr id="769" name="Google Shape;769;p1"/>
            <p:cNvSpPr/>
            <p:nvPr/>
          </p:nvSpPr>
          <p:spPr>
            <a:xfrm>
              <a:off x="9386450" y="4447400"/>
              <a:ext cx="1633500" cy="1633500"/>
            </a:xfrm>
            <a:prstGeom prst="teardrop">
              <a:avLst>
                <a:gd fmla="val 100000" name="adj"/>
              </a:avLst>
            </a:prstGeom>
            <a:solidFill>
              <a:srgbClr val="FF5236">
                <a:alpha val="8470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Heart Health</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pic>
        <p:nvPicPr>
          <p:cNvPr id="889" name="Google Shape;889;p10"/>
          <p:cNvPicPr preferRelativeResize="0"/>
          <p:nvPr>
            <p:ph idx="2" type="pic"/>
          </p:nvPr>
        </p:nvPicPr>
        <p:blipFill rotWithShape="1">
          <a:blip r:embed="rId3">
            <a:alphaModFix/>
          </a:blip>
          <a:srcRect b="0" l="19958" r="16576" t="0"/>
          <a:stretch/>
        </p:blipFill>
        <p:spPr>
          <a:xfrm flipH="1">
            <a:off x="6458875" y="416100"/>
            <a:ext cx="5733300" cy="6025800"/>
          </a:xfrm>
          <a:prstGeom prst="flowChartDelay">
            <a:avLst/>
          </a:prstGeom>
          <a:noFill/>
          <a:ln>
            <a:noFill/>
          </a:ln>
        </p:spPr>
      </p:pic>
      <p:sp>
        <p:nvSpPr>
          <p:cNvPr id="890" name="Google Shape;890;p1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1" name="Google Shape;891;p10"/>
          <p:cNvSpPr txBox="1"/>
          <p:nvPr>
            <p:ph type="title"/>
          </p:nvPr>
        </p:nvSpPr>
        <p:spPr>
          <a:xfrm>
            <a:off x="740664" y="70275"/>
            <a:ext cx="106179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A ready-made blog post</a:t>
            </a:r>
            <a:endParaRPr/>
          </a:p>
        </p:txBody>
      </p:sp>
      <p:sp>
        <p:nvSpPr>
          <p:cNvPr id="892" name="Google Shape;892;p10"/>
          <p:cNvSpPr txBox="1"/>
          <p:nvPr>
            <p:ph idx="1" type="body"/>
          </p:nvPr>
        </p:nvSpPr>
        <p:spPr>
          <a:xfrm>
            <a:off x="740675" y="2704850"/>
            <a:ext cx="5463300" cy="36153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SzPts val="1472"/>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cardiology  primary and specialty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care teams by highlighting a specialist or nurse with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3" name="Google Shape;893;p1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SzPts val="1472"/>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heart  health-related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94" name="Google Shape;894;p10"/>
          <p:cNvSpPr/>
          <p:nvPr/>
        </p:nvSpPr>
        <p:spPr>
          <a:xfrm flipH="1">
            <a:off x="6134450" y="3443875"/>
            <a:ext cx="3027900" cy="2930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5" name="Google Shape;895;p10"/>
          <p:cNvSpPr txBox="1"/>
          <p:nvPr/>
        </p:nvSpPr>
        <p:spPr>
          <a:xfrm>
            <a:off x="6226175" y="3430225"/>
            <a:ext cx="2684700" cy="2486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1" i="0" lang="en-US" sz="1300" u="none" cap="none" strike="noStrike">
                <a:solidFill>
                  <a:schemeClr val="lt2"/>
                </a:solidFill>
                <a:latin typeface="Plus Jakarta Sans"/>
                <a:ea typeface="Plus Jakarta Sans"/>
                <a:cs typeface="Plus Jakarta Sans"/>
                <a:sym typeface="Plus Jakarta Sans"/>
              </a:rPr>
              <a:t>Top heart keywords</a:t>
            </a:r>
            <a:endParaRPr b="1" i="0" sz="1300" u="none" cap="none" strike="noStrike">
              <a:solidFill>
                <a:schemeClr val="lt2"/>
              </a:solidFill>
              <a:latin typeface="Plus Jakarta Sans"/>
              <a:ea typeface="Plus Jakarta Sans"/>
              <a:cs typeface="Plus Jakarta Sans"/>
              <a:sym typeface="Plus Jakarta Sans"/>
            </a:endParaRPr>
          </a:p>
          <a:p>
            <a:pPr indent="-285750" lvl="0" marL="457200" marR="0" rtl="0" algn="l">
              <a:lnSpc>
                <a:spcPct val="115000"/>
              </a:lnSpc>
              <a:spcBef>
                <a:spcPts val="400"/>
              </a:spcBef>
              <a:spcAft>
                <a:spcPts val="0"/>
              </a:spcAft>
              <a:buClr>
                <a:schemeClr val="lt2"/>
              </a:buClr>
              <a:buSzPts val="900"/>
              <a:buFont typeface="Century Gothic"/>
              <a:buChar char="●"/>
            </a:pPr>
            <a:r>
              <a:rPr b="0" i="0" lang="en-US" sz="900" u="none" cap="none" strike="noStrike">
                <a:solidFill>
                  <a:schemeClr val="lt2"/>
                </a:solidFill>
                <a:latin typeface="Century Gothic"/>
                <a:ea typeface="Century Gothic"/>
                <a:cs typeface="Century Gothic"/>
                <a:sym typeface="Century Gothic"/>
              </a:rPr>
              <a:t>heart disease prevention</a:t>
            </a:r>
            <a:endParaRPr b="0" i="0" sz="900" u="none" cap="none" strike="noStrike">
              <a:solidFill>
                <a:schemeClr val="lt2"/>
              </a:solidFill>
              <a:latin typeface="Century Gothic"/>
              <a:ea typeface="Century Gothic"/>
              <a:cs typeface="Century Gothic"/>
              <a:sym typeface="Century Gothic"/>
            </a:endParaRPr>
          </a:p>
          <a:p>
            <a:pPr indent="-285750" lvl="0" marL="457200" marR="0" rtl="0" algn="l">
              <a:lnSpc>
                <a:spcPct val="115000"/>
              </a:lnSpc>
              <a:spcBef>
                <a:spcPts val="0"/>
              </a:spcBef>
              <a:spcAft>
                <a:spcPts val="0"/>
              </a:spcAft>
              <a:buClr>
                <a:schemeClr val="lt2"/>
              </a:buClr>
              <a:buSzPts val="900"/>
              <a:buFont typeface="Century Gothic"/>
              <a:buChar char="●"/>
            </a:pPr>
            <a:r>
              <a:rPr b="0" i="0" lang="en-US" sz="900" u="none" cap="none" strike="noStrike">
                <a:solidFill>
                  <a:schemeClr val="lt2"/>
                </a:solidFill>
                <a:latin typeface="Century Gothic"/>
                <a:ea typeface="Century Gothic"/>
                <a:cs typeface="Century Gothic"/>
                <a:sym typeface="Century Gothic"/>
              </a:rPr>
              <a:t>prevention of heart disease</a:t>
            </a:r>
            <a:endParaRPr b="0" i="0" sz="900" u="none" cap="none" strike="noStrike">
              <a:solidFill>
                <a:schemeClr val="lt2"/>
              </a:solidFill>
              <a:latin typeface="Century Gothic"/>
              <a:ea typeface="Century Gothic"/>
              <a:cs typeface="Century Gothic"/>
              <a:sym typeface="Century Gothic"/>
            </a:endParaRPr>
          </a:p>
          <a:p>
            <a:pPr indent="-285750" lvl="0" marL="457200" marR="0" rtl="0" algn="l">
              <a:lnSpc>
                <a:spcPct val="115000"/>
              </a:lnSpc>
              <a:spcBef>
                <a:spcPts val="0"/>
              </a:spcBef>
              <a:spcAft>
                <a:spcPts val="0"/>
              </a:spcAft>
              <a:buClr>
                <a:schemeClr val="lt2"/>
              </a:buClr>
              <a:buSzPts val="900"/>
              <a:buFont typeface="Century Gothic"/>
              <a:buChar char="●"/>
            </a:pPr>
            <a:r>
              <a:rPr b="0" i="0" lang="en-US" sz="900" u="none" cap="none" strike="noStrike">
                <a:solidFill>
                  <a:schemeClr val="lt2"/>
                </a:solidFill>
                <a:latin typeface="Century Gothic"/>
                <a:ea typeface="Century Gothic"/>
                <a:cs typeface="Century Gothic"/>
                <a:sym typeface="Century Gothic"/>
              </a:rPr>
              <a:t>coronary heart disease prevention</a:t>
            </a:r>
            <a:endParaRPr b="0" i="0" sz="900" u="none" cap="none" strike="noStrike">
              <a:solidFill>
                <a:schemeClr val="lt2"/>
              </a:solidFill>
              <a:latin typeface="Century Gothic"/>
              <a:ea typeface="Century Gothic"/>
              <a:cs typeface="Century Gothic"/>
              <a:sym typeface="Century Gothic"/>
            </a:endParaRPr>
          </a:p>
          <a:p>
            <a:pPr indent="-285750" lvl="0" marL="457200" marR="0" rtl="0" algn="l">
              <a:lnSpc>
                <a:spcPct val="115000"/>
              </a:lnSpc>
              <a:spcBef>
                <a:spcPts val="0"/>
              </a:spcBef>
              <a:spcAft>
                <a:spcPts val="0"/>
              </a:spcAft>
              <a:buClr>
                <a:schemeClr val="lt2"/>
              </a:buClr>
              <a:buSzPts val="900"/>
              <a:buFont typeface="Century Gothic"/>
              <a:buChar char="●"/>
            </a:pPr>
            <a:r>
              <a:rPr b="0" i="0" lang="en-US" sz="900" u="none" cap="none" strike="noStrike">
                <a:solidFill>
                  <a:schemeClr val="lt2"/>
                </a:solidFill>
                <a:latin typeface="Century Gothic"/>
                <a:ea typeface="Century Gothic"/>
                <a:cs typeface="Century Gothic"/>
                <a:sym typeface="Century Gothic"/>
              </a:rPr>
              <a:t>heart attack prevention</a:t>
            </a:r>
            <a:endParaRPr b="0" i="0" sz="900" u="none" cap="none" strike="noStrike">
              <a:solidFill>
                <a:schemeClr val="lt2"/>
              </a:solidFill>
              <a:latin typeface="Century Gothic"/>
              <a:ea typeface="Century Gothic"/>
              <a:cs typeface="Century Gothic"/>
              <a:sym typeface="Century Gothic"/>
            </a:endParaRPr>
          </a:p>
          <a:p>
            <a:pPr indent="-285750" lvl="0" marL="457200" marR="0" rtl="0" algn="l">
              <a:lnSpc>
                <a:spcPct val="115000"/>
              </a:lnSpc>
              <a:spcBef>
                <a:spcPts val="0"/>
              </a:spcBef>
              <a:spcAft>
                <a:spcPts val="0"/>
              </a:spcAft>
              <a:buClr>
                <a:schemeClr val="lt2"/>
              </a:buClr>
              <a:buSzPts val="900"/>
              <a:buFont typeface="Century Gothic"/>
              <a:buChar char="●"/>
            </a:pPr>
            <a:r>
              <a:rPr b="0" i="0" lang="en-US" sz="900" u="none" cap="none" strike="noStrike">
                <a:solidFill>
                  <a:schemeClr val="lt2"/>
                </a:solidFill>
                <a:latin typeface="Century Gothic"/>
                <a:ea typeface="Century Gothic"/>
                <a:cs typeface="Century Gothic"/>
                <a:sym typeface="Century Gothic"/>
              </a:rPr>
              <a:t>prevention of heart attack</a:t>
            </a:r>
            <a:endParaRPr b="0" i="0" sz="900" u="none" cap="none" strike="noStrike">
              <a:solidFill>
                <a:schemeClr val="lt2"/>
              </a:solidFill>
              <a:latin typeface="Century Gothic"/>
              <a:ea typeface="Century Gothic"/>
              <a:cs typeface="Century Gothic"/>
              <a:sym typeface="Century Gothic"/>
            </a:endParaRPr>
          </a:p>
          <a:p>
            <a:pPr indent="-285750" lvl="0" marL="457200" marR="0" rtl="0" algn="l">
              <a:lnSpc>
                <a:spcPct val="115000"/>
              </a:lnSpc>
              <a:spcBef>
                <a:spcPts val="0"/>
              </a:spcBef>
              <a:spcAft>
                <a:spcPts val="0"/>
              </a:spcAft>
              <a:buClr>
                <a:schemeClr val="lt2"/>
              </a:buClr>
              <a:buSzPts val="900"/>
              <a:buFont typeface="Century Gothic"/>
              <a:buChar char="●"/>
            </a:pPr>
            <a:r>
              <a:rPr b="0" i="0" lang="en-US" sz="900" u="none" cap="none" strike="noStrike">
                <a:solidFill>
                  <a:schemeClr val="lt2"/>
                </a:solidFill>
                <a:latin typeface="Century Gothic"/>
                <a:ea typeface="Century Gothic"/>
                <a:cs typeface="Century Gothic"/>
                <a:sym typeface="Century Gothic"/>
              </a:rPr>
              <a:t>prevention for heart disease</a:t>
            </a:r>
            <a:endParaRPr b="0" i="0" sz="900" u="none" cap="none" strike="noStrike">
              <a:solidFill>
                <a:schemeClr val="lt2"/>
              </a:solidFill>
              <a:latin typeface="Century Gothic"/>
              <a:ea typeface="Century Gothic"/>
              <a:cs typeface="Century Gothic"/>
              <a:sym typeface="Century Gothic"/>
            </a:endParaRPr>
          </a:p>
          <a:p>
            <a:pPr indent="-285750" lvl="0" marL="457200" marR="0" rtl="0" algn="l">
              <a:lnSpc>
                <a:spcPct val="115000"/>
              </a:lnSpc>
              <a:spcBef>
                <a:spcPts val="0"/>
              </a:spcBef>
              <a:spcAft>
                <a:spcPts val="0"/>
              </a:spcAft>
              <a:buClr>
                <a:schemeClr val="lt2"/>
              </a:buClr>
              <a:buSzPts val="900"/>
              <a:buFont typeface="Century Gothic"/>
              <a:buChar char="●"/>
            </a:pPr>
            <a:r>
              <a:rPr b="0" i="0" lang="en-US" sz="900" u="none" cap="none" strike="noStrike">
                <a:solidFill>
                  <a:schemeClr val="lt2"/>
                </a:solidFill>
                <a:latin typeface="Century Gothic"/>
                <a:ea typeface="Century Gothic"/>
                <a:cs typeface="Century Gothic"/>
                <a:sym typeface="Century Gothic"/>
              </a:rPr>
              <a:t>heart disease treatment and prevention</a:t>
            </a:r>
            <a:endParaRPr b="0" i="0" sz="900" u="none" cap="none" strike="noStrike">
              <a:solidFill>
                <a:schemeClr val="lt2"/>
              </a:solidFill>
              <a:latin typeface="Century Gothic"/>
              <a:ea typeface="Century Gothic"/>
              <a:cs typeface="Century Gothic"/>
              <a:sym typeface="Century Gothic"/>
            </a:endParaRPr>
          </a:p>
          <a:p>
            <a:pPr indent="-285750" lvl="0" marL="457200" marR="0" rtl="0" algn="l">
              <a:lnSpc>
                <a:spcPct val="115000"/>
              </a:lnSpc>
              <a:spcBef>
                <a:spcPts val="0"/>
              </a:spcBef>
              <a:spcAft>
                <a:spcPts val="0"/>
              </a:spcAft>
              <a:buClr>
                <a:schemeClr val="lt2"/>
              </a:buClr>
              <a:buSzPts val="900"/>
              <a:buFont typeface="Century Gothic"/>
              <a:buChar char="●"/>
            </a:pPr>
            <a:r>
              <a:rPr b="0" i="0" lang="en-US" sz="900" u="none" cap="none" strike="noStrike">
                <a:solidFill>
                  <a:schemeClr val="lt2"/>
                </a:solidFill>
                <a:latin typeface="Century Gothic"/>
                <a:ea typeface="Century Gothic"/>
                <a:cs typeface="Century Gothic"/>
                <a:sym typeface="Century Gothic"/>
              </a:rPr>
              <a:t>heart attacks prevention</a:t>
            </a:r>
            <a:endParaRPr b="0" i="0" sz="900" u="none" cap="none" strike="noStrike">
              <a:solidFill>
                <a:schemeClr val="lt2"/>
              </a:solidFill>
              <a:latin typeface="Century Gothic"/>
              <a:ea typeface="Century Gothic"/>
              <a:cs typeface="Century Gothic"/>
              <a:sym typeface="Century Gothic"/>
            </a:endParaRPr>
          </a:p>
          <a:p>
            <a:pPr indent="-285750" lvl="0" marL="457200" marR="0" rtl="0" algn="l">
              <a:lnSpc>
                <a:spcPct val="115000"/>
              </a:lnSpc>
              <a:spcBef>
                <a:spcPts val="0"/>
              </a:spcBef>
              <a:spcAft>
                <a:spcPts val="0"/>
              </a:spcAft>
              <a:buClr>
                <a:schemeClr val="lt2"/>
              </a:buClr>
              <a:buSzPts val="900"/>
              <a:buFont typeface="Century Gothic"/>
              <a:buChar char="●"/>
            </a:pPr>
            <a:r>
              <a:rPr b="0" i="0" lang="en-US" sz="900" u="none" cap="none" strike="noStrike">
                <a:solidFill>
                  <a:schemeClr val="lt2"/>
                </a:solidFill>
                <a:latin typeface="Century Gothic"/>
                <a:ea typeface="Century Gothic"/>
                <a:cs typeface="Century Gothic"/>
                <a:sym typeface="Century Gothic"/>
              </a:rPr>
              <a:t>primary prevention of coronary heart disease</a:t>
            </a:r>
            <a:endParaRPr b="0" i="0" sz="900" u="none" cap="none" strike="noStrike">
              <a:solidFill>
                <a:schemeClr val="lt2"/>
              </a:solidFill>
              <a:latin typeface="Century Gothic"/>
              <a:ea typeface="Century Gothic"/>
              <a:cs typeface="Century Gothic"/>
              <a:sym typeface="Century Gothic"/>
            </a:endParaRPr>
          </a:p>
          <a:p>
            <a:pPr indent="-285750" lvl="0" marL="457200" marR="0" rtl="0" algn="l">
              <a:lnSpc>
                <a:spcPct val="115000"/>
              </a:lnSpc>
              <a:spcBef>
                <a:spcPts val="0"/>
              </a:spcBef>
              <a:spcAft>
                <a:spcPts val="0"/>
              </a:spcAft>
              <a:buClr>
                <a:schemeClr val="lt2"/>
              </a:buClr>
              <a:buSzPts val="900"/>
              <a:buFont typeface="Century Gothic"/>
              <a:buChar char="●"/>
            </a:pPr>
            <a:r>
              <a:rPr b="0" i="0" lang="en-US" sz="900" u="none" cap="none" strike="noStrike">
                <a:solidFill>
                  <a:schemeClr val="lt2"/>
                </a:solidFill>
                <a:latin typeface="Century Gothic"/>
                <a:ea typeface="Century Gothic"/>
                <a:cs typeface="Century Gothic"/>
                <a:sym typeface="Century Gothic"/>
              </a:rPr>
              <a:t>prevention of heart attacks</a:t>
            </a:r>
            <a:endParaRPr b="0" i="0" sz="900" u="none" cap="none" strike="noStrike">
              <a:solidFill>
                <a:schemeClr val="lt2"/>
              </a:solidFill>
              <a:latin typeface="Century Gothic"/>
              <a:ea typeface="Century Gothic"/>
              <a:cs typeface="Century Gothic"/>
              <a:sym typeface="Century Gothic"/>
            </a:endParaRPr>
          </a:p>
          <a:p>
            <a:pPr indent="-285750" lvl="0" marL="457200" marR="0" rtl="0" algn="l">
              <a:lnSpc>
                <a:spcPct val="115000"/>
              </a:lnSpc>
              <a:spcBef>
                <a:spcPts val="0"/>
              </a:spcBef>
              <a:spcAft>
                <a:spcPts val="0"/>
              </a:spcAft>
              <a:buClr>
                <a:schemeClr val="lt2"/>
              </a:buClr>
              <a:buSzPts val="900"/>
              <a:buFont typeface="Century Gothic"/>
              <a:buChar char="●"/>
            </a:pPr>
            <a:r>
              <a:rPr b="0" i="0" lang="en-US" sz="900" u="none" cap="none" strike="noStrike">
                <a:solidFill>
                  <a:schemeClr val="lt2"/>
                </a:solidFill>
                <a:latin typeface="Century Gothic"/>
                <a:ea typeface="Century Gothic"/>
                <a:cs typeface="Century Gothic"/>
                <a:sym typeface="Century Gothic"/>
              </a:rPr>
              <a:t>primary prevention for heart disease</a:t>
            </a:r>
            <a:endParaRPr b="0" i="0" sz="900" u="none" cap="none" strike="noStrike">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0" name="Shape 900"/>
        <p:cNvGrpSpPr/>
        <p:nvPr/>
      </p:nvGrpSpPr>
      <p:grpSpPr>
        <a:xfrm>
          <a:off x="0" y="0"/>
          <a:ext cx="0" cy="0"/>
          <a:chOff x="0" y="0"/>
          <a:chExt cx="0" cy="0"/>
        </a:xfrm>
      </p:grpSpPr>
      <p:sp>
        <p:nvSpPr>
          <p:cNvPr id="901" name="Google Shape;901;p11"/>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Blog post</a:t>
            </a:r>
            <a:endParaRPr/>
          </a:p>
        </p:txBody>
      </p:sp>
      <p:sp>
        <p:nvSpPr>
          <p:cNvPr id="902" name="Google Shape;902;p11"/>
          <p:cNvSpPr txBox="1"/>
          <p:nvPr>
            <p:ph idx="1" type="body"/>
          </p:nvPr>
        </p:nvSpPr>
        <p:spPr>
          <a:xfrm>
            <a:off x="740675" y="1472184"/>
            <a:ext cx="10629000" cy="338700"/>
          </a:xfrm>
          <a:prstGeom prst="rect">
            <a:avLst/>
          </a:prstGeom>
          <a:noFill/>
          <a:ln>
            <a:noFill/>
          </a:ln>
        </p:spPr>
        <p:txBody>
          <a:bodyPr anchorCtr="0" anchor="t" bIns="45700" lIns="0" spcFirstLastPara="1" rIns="91425" wrap="square" tIns="45700">
            <a:spAutoFit/>
          </a:bodyPr>
          <a:lstStyle/>
          <a:p>
            <a:pPr indent="0" lvl="0" marL="0" rtl="0" algn="l">
              <a:lnSpc>
                <a:spcPct val="100000"/>
              </a:lnSpc>
              <a:spcBef>
                <a:spcPts val="0"/>
              </a:spcBef>
              <a:spcAft>
                <a:spcPts val="0"/>
              </a:spcAft>
              <a:buSzPts val="1472"/>
              <a:buNone/>
            </a:pPr>
            <a:r>
              <a:rPr lang="en-US">
                <a:solidFill>
                  <a:srgbClr val="000000"/>
                </a:solidFill>
                <a:latin typeface="Plus Jakarta Sans"/>
                <a:ea typeface="Plus Jakarta Sans"/>
                <a:cs typeface="Plus Jakarta Sans"/>
                <a:sym typeface="Plus Jakarta Sans"/>
              </a:rPr>
              <a:t>Roadmap to a Healthy Heart</a:t>
            </a:r>
            <a:endParaRPr>
              <a:latin typeface="Plus Jakarta Sans"/>
              <a:ea typeface="Plus Jakarta Sans"/>
              <a:cs typeface="Plus Jakarta Sans"/>
              <a:sym typeface="Plus Jakarta Sans"/>
            </a:endParaRPr>
          </a:p>
        </p:txBody>
      </p:sp>
      <p:sp>
        <p:nvSpPr>
          <p:cNvPr id="903" name="Google Shape;903;p11"/>
          <p:cNvSpPr txBox="1"/>
          <p:nvPr>
            <p:ph idx="2" type="body"/>
          </p:nvPr>
        </p:nvSpPr>
        <p:spPr>
          <a:xfrm>
            <a:off x="740675" y="1891425"/>
            <a:ext cx="8562900" cy="4451400"/>
          </a:xfrm>
          <a:prstGeom prst="rect">
            <a:avLst/>
          </a:prstGeom>
          <a:noFill/>
          <a:ln>
            <a:noFill/>
          </a:ln>
        </p:spPr>
        <p:txBody>
          <a:bodyPr anchorCtr="0" anchor="t" bIns="45700" lIns="0" spcFirstLastPara="1" rIns="91425" wrap="square" tIns="45700">
            <a:noAutofit/>
          </a:bodyPr>
          <a:lstStyle/>
          <a:p>
            <a:pPr indent="0" lvl="0" marL="0" rtl="0" algn="l">
              <a:lnSpc>
                <a:spcPct val="100000"/>
              </a:lnSpc>
              <a:spcBef>
                <a:spcPts val="1700"/>
              </a:spcBef>
              <a:spcAft>
                <a:spcPts val="0"/>
              </a:spcAft>
              <a:buSzPts val="1656"/>
              <a:buNone/>
            </a:pPr>
            <a:r>
              <a:rPr lang="en-US" sz="1200">
                <a:solidFill>
                  <a:srgbClr val="4C4C4C"/>
                </a:solidFill>
                <a:latin typeface="Plus Jakarta Sans"/>
                <a:ea typeface="Plus Jakarta Sans"/>
                <a:cs typeface="Plus Jakarta Sans"/>
                <a:sym typeface="Plus Jakarta Sans"/>
              </a:rPr>
              <a:t>Let’s say life is a road trip. And let’s say a healthy heart is one of the major destinations. Today, we have better directions than ever before—plus an improved GPS system—to prevent heart disease.</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1700"/>
              </a:spcBef>
              <a:spcAft>
                <a:spcPts val="0"/>
              </a:spcAft>
              <a:buClr>
                <a:srgbClr val="000000"/>
              </a:buClr>
              <a:buSzPts val="1100"/>
              <a:buFont typeface="Arial"/>
              <a:buNone/>
            </a:pPr>
            <a:r>
              <a:rPr b="1" lang="en-US" sz="1200">
                <a:solidFill>
                  <a:srgbClr val="4C4C4C"/>
                </a:solidFill>
                <a:latin typeface="Plus Jakarta Sans"/>
                <a:ea typeface="Plus Jakarta Sans"/>
                <a:cs typeface="Plus Jakarta Sans"/>
                <a:sym typeface="Plus Jakarta Sans"/>
              </a:rPr>
              <a:t>Follow the Road Signs</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SzPts val="1656"/>
              <a:buNone/>
            </a:pPr>
            <a:r>
              <a:rPr lang="en-US" sz="1200">
                <a:solidFill>
                  <a:srgbClr val="4C4C4C"/>
                </a:solidFill>
                <a:latin typeface="Plus Jakarta Sans"/>
                <a:ea typeface="Plus Jakarta Sans"/>
                <a:cs typeface="Plus Jakarta Sans"/>
                <a:sym typeface="Plus Jakarta Sans"/>
              </a:rPr>
              <a:t>In the U.S., heart disease is the number one threat to a person’s life. And older adults aren’t the only population at risk. It can happen at any age.</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SzPts val="1656"/>
              <a:buNone/>
            </a:pPr>
            <a:r>
              <a:rPr lang="en-US" sz="1200">
                <a:solidFill>
                  <a:srgbClr val="4C4C4C"/>
                </a:solidFill>
                <a:latin typeface="Plus Jakarta Sans"/>
                <a:ea typeface="Plus Jakarta Sans"/>
                <a:cs typeface="Plus Jakarta Sans"/>
                <a:sym typeface="Plus Jakarta Sans"/>
              </a:rPr>
              <a:t> To keep you heading in the right direction, here are a few heart disease prevention “road signs.”</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1700"/>
              </a:spcBef>
              <a:spcAft>
                <a:spcPts val="0"/>
              </a:spcAft>
              <a:buClr>
                <a:srgbClr val="000000"/>
              </a:buClr>
              <a:buSzPts val="1100"/>
              <a:buFont typeface="Arial"/>
              <a:buNone/>
            </a:pPr>
            <a:r>
              <a:rPr b="1" lang="en-US" sz="1200">
                <a:solidFill>
                  <a:srgbClr val="4C4C4C"/>
                </a:solidFill>
                <a:latin typeface="Plus Jakarta Sans"/>
                <a:ea typeface="Plus Jakarta Sans"/>
                <a:cs typeface="Plus Jakarta Sans"/>
                <a:sym typeface="Plus Jakarta Sans"/>
              </a:rPr>
              <a:t>Go!</a:t>
            </a:r>
            <a:endParaRPr b="1" sz="1200">
              <a:solidFill>
                <a:srgbClr val="4C4C4C"/>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4C4C4C"/>
              </a:buClr>
              <a:buSzPts val="1200"/>
              <a:buFont typeface="Plus Jakarta Sans"/>
              <a:buChar char="●"/>
            </a:pPr>
            <a:r>
              <a:rPr lang="en-US" sz="1200">
                <a:solidFill>
                  <a:srgbClr val="4C4C4C"/>
                </a:solidFill>
                <a:latin typeface="Plus Jakarta Sans"/>
                <a:ea typeface="Plus Jakarta Sans"/>
                <a:cs typeface="Plus Jakarta Sans"/>
                <a:sym typeface="Plus Jakarta Sans"/>
              </a:rPr>
              <a:t>Move it, move it. Try to get at least 150 minutes of moderate-intensity </a:t>
            </a:r>
            <a:r>
              <a:rPr lang="en-US" sz="1200" u="sng">
                <a:solidFill>
                  <a:srgbClr val="0097A7"/>
                </a:solidFill>
                <a:latin typeface="Plus Jakarta Sans"/>
                <a:ea typeface="Plus Jakarta Sans"/>
                <a:cs typeface="Plus Jakarta Sans"/>
                <a:sym typeface="Plus Jakarta Sans"/>
                <a:hlinkClick r:id="rId3">
                  <a:extLst>
                    <a:ext uri="{A12FA001-AC4F-418D-AE19-62706E023703}">
                      <ahyp:hlinkClr val="tx"/>
                    </a:ext>
                  </a:extLst>
                </a:hlinkClick>
              </a:rPr>
              <a:t>aerobic activity </a:t>
            </a:r>
            <a:r>
              <a:rPr lang="en-US" sz="1200">
                <a:solidFill>
                  <a:srgbClr val="4C4C4C"/>
                </a:solidFill>
                <a:latin typeface="Plus Jakarta Sans"/>
                <a:ea typeface="Plus Jakarta Sans"/>
                <a:cs typeface="Plus Jakarta Sans"/>
                <a:sym typeface="Plus Jakarta Sans"/>
              </a:rPr>
              <a:t>every week. Even if you can fit in only a few minutes of activity at a time, it’s still beneficial.</a:t>
            </a:r>
            <a:endParaRPr sz="1200">
              <a:solidFill>
                <a:srgbClr val="4C4C4C"/>
              </a:solidFill>
              <a:latin typeface="Plus Jakarta Sans"/>
              <a:ea typeface="Plus Jakarta Sans"/>
              <a:cs typeface="Plus Jakarta Sans"/>
              <a:sym typeface="Plus Jakarta Sans"/>
            </a:endParaRPr>
          </a:p>
          <a:p>
            <a:pPr indent="-304800" lvl="0" marL="457200" rtl="0" algn="l">
              <a:lnSpc>
                <a:spcPct val="100000"/>
              </a:lnSpc>
              <a:spcBef>
                <a:spcPts val="1000"/>
              </a:spcBef>
              <a:spcAft>
                <a:spcPts val="0"/>
              </a:spcAft>
              <a:buClr>
                <a:srgbClr val="4C4C4C"/>
              </a:buClr>
              <a:buSzPts val="1200"/>
              <a:buFont typeface="Plus Jakarta Sans"/>
              <a:buChar char="●"/>
            </a:pPr>
            <a:r>
              <a:rPr lang="en-US" sz="1200">
                <a:solidFill>
                  <a:srgbClr val="4C4C4C"/>
                </a:solidFill>
                <a:latin typeface="Plus Jakarta Sans"/>
                <a:ea typeface="Plus Jakarta Sans"/>
                <a:cs typeface="Plus Jakarta Sans"/>
                <a:sym typeface="Plus Jakarta Sans"/>
              </a:rPr>
              <a:t>Rev up on fish. Eat salmon, bluefin tuna, or mackerel at least twice a week.</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1700"/>
              </a:spcBef>
              <a:spcAft>
                <a:spcPts val="0"/>
              </a:spcAft>
              <a:buClr>
                <a:srgbClr val="000000"/>
              </a:buClr>
              <a:buSzPts val="1100"/>
              <a:buFont typeface="Arial"/>
              <a:buNone/>
            </a:pPr>
            <a:r>
              <a:rPr b="1" lang="en-US" sz="1200">
                <a:solidFill>
                  <a:srgbClr val="4C4C4C"/>
                </a:solidFill>
                <a:latin typeface="Plus Jakarta Sans"/>
                <a:ea typeface="Plus Jakarta Sans"/>
                <a:cs typeface="Plus Jakarta Sans"/>
                <a:sym typeface="Plus Jakarta Sans"/>
              </a:rPr>
              <a:t> Caution!</a:t>
            </a:r>
            <a:endParaRPr b="1" sz="1200">
              <a:solidFill>
                <a:srgbClr val="4C4C4C"/>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4C4C4C"/>
              </a:buClr>
              <a:buSzPts val="1200"/>
              <a:buFont typeface="Plus Jakarta Sans"/>
              <a:buChar char="●"/>
            </a:pPr>
            <a:r>
              <a:rPr lang="en-US" sz="1200">
                <a:solidFill>
                  <a:srgbClr val="4C4C4C"/>
                </a:solidFill>
                <a:latin typeface="Plus Jakarta Sans"/>
                <a:ea typeface="Plus Jakarta Sans"/>
                <a:cs typeface="Plus Jakarta Sans"/>
                <a:sym typeface="Plus Jakarta Sans"/>
              </a:rPr>
              <a:t>Slow down on fats. You can lower your LDL, or bad, cholesterol by cutting back on saturated fat and trans fats.</a:t>
            </a:r>
            <a:endParaRPr sz="1200">
              <a:solidFill>
                <a:srgbClr val="4C4C4C"/>
              </a:solidFill>
              <a:latin typeface="Plus Jakarta Sans"/>
              <a:ea typeface="Plus Jakarta Sans"/>
              <a:cs typeface="Plus Jakarta Sans"/>
              <a:sym typeface="Plus Jakarta Sans"/>
            </a:endParaRPr>
          </a:p>
          <a:p>
            <a:pPr indent="-304800" lvl="0" marL="457200" rtl="0" algn="l">
              <a:lnSpc>
                <a:spcPct val="100000"/>
              </a:lnSpc>
              <a:spcBef>
                <a:spcPts val="1000"/>
              </a:spcBef>
              <a:spcAft>
                <a:spcPts val="0"/>
              </a:spcAft>
              <a:buClr>
                <a:srgbClr val="4C4C4C"/>
              </a:buClr>
              <a:buSzPts val="1200"/>
              <a:buFont typeface="Plus Jakarta Sans"/>
              <a:buChar char="●"/>
            </a:pPr>
            <a:r>
              <a:rPr lang="en-US" sz="1200">
                <a:solidFill>
                  <a:srgbClr val="4C4C4C"/>
                </a:solidFill>
                <a:latin typeface="Plus Jakarta Sans"/>
                <a:ea typeface="Plus Jakarta Sans"/>
                <a:cs typeface="Plus Jakarta Sans"/>
                <a:sym typeface="Plus Jakarta Sans"/>
              </a:rPr>
              <a:t>Limit sodium to no more than 1 teaspoon per day.</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1700"/>
              </a:spcBef>
              <a:spcAft>
                <a:spcPts val="0"/>
              </a:spcAft>
              <a:buSzPts val="1656"/>
              <a:buNone/>
            </a:pPr>
            <a:r>
              <a:rPr lang="en-US" sz="1200">
                <a:solidFill>
                  <a:srgbClr val="4C4C4C"/>
                </a:solidFill>
                <a:latin typeface="Plus Jakarta Sans"/>
                <a:ea typeface="Plus Jakarta Sans"/>
                <a:cs typeface="Plus Jakarta Sans"/>
                <a:sym typeface="Plus Jakarta Sans"/>
              </a:rPr>
              <a:t> </a:t>
            </a:r>
            <a:r>
              <a:rPr b="1" lang="en-US" sz="1200">
                <a:solidFill>
                  <a:srgbClr val="4C4C4C"/>
                </a:solidFill>
                <a:latin typeface="Plus Jakarta Sans"/>
                <a:ea typeface="Plus Jakarta Sans"/>
                <a:cs typeface="Plus Jakarta Sans"/>
                <a:sym typeface="Plus Jakarta Sans"/>
              </a:rPr>
              <a:t>Stop!</a:t>
            </a:r>
            <a:endParaRPr b="1"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SzPts val="1656"/>
              <a:buNone/>
            </a:pPr>
            <a:r>
              <a:rPr lang="en-US" sz="1200">
                <a:solidFill>
                  <a:srgbClr val="4C4C4C"/>
                </a:solidFill>
                <a:latin typeface="Plus Jakarta Sans"/>
                <a:ea typeface="Plus Jakarta Sans"/>
                <a:cs typeface="Plus Jakarta Sans"/>
                <a:sym typeface="Plus Jakarta Sans"/>
              </a:rPr>
              <a:t>Quit smoking. Ask your </a:t>
            </a:r>
            <a:r>
              <a:rPr lang="en-US" sz="1200">
                <a:solidFill>
                  <a:schemeClr val="accent1"/>
                </a:solidFill>
                <a:latin typeface="Plus Jakarta Sans"/>
                <a:ea typeface="Plus Jakarta Sans"/>
                <a:cs typeface="Plus Jakarta Sans"/>
                <a:sym typeface="Plus Jakarta Sans"/>
              </a:rPr>
              <a:t>health care provider</a:t>
            </a:r>
            <a:r>
              <a:rPr lang="en-US" sz="1200">
                <a:solidFill>
                  <a:srgbClr val="4C4C4C"/>
                </a:solidFill>
                <a:latin typeface="Plus Jakarta Sans"/>
                <a:ea typeface="Plus Jakarta Sans"/>
                <a:cs typeface="Plus Jakarta Sans"/>
                <a:sym typeface="Plus Jakarta Sans"/>
              </a:rPr>
              <a:t> about nicotine replacement, counseling, and medications to help you quit. Over time, you will gradually have the same risk for heart disease as a nonsmoker.</a:t>
            </a: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SzPts val="1656"/>
              <a:buNone/>
            </a:pPr>
            <a:r>
              <a:t/>
            </a:r>
            <a:endParaRPr sz="1200">
              <a:solidFill>
                <a:srgbClr val="000000"/>
              </a:solidFill>
              <a:latin typeface="Plus Jakarta Sans"/>
              <a:ea typeface="Plus Jakarta Sans"/>
              <a:cs typeface="Plus Jakarta Sans"/>
              <a:sym typeface="Plus Jakarta Sans"/>
            </a:endParaRPr>
          </a:p>
          <a:p>
            <a:pPr indent="0" lvl="0" marL="0" rtl="0" algn="l">
              <a:lnSpc>
                <a:spcPct val="125000"/>
              </a:lnSpc>
              <a:spcBef>
                <a:spcPts val="0"/>
              </a:spcBef>
              <a:spcAft>
                <a:spcPts val="0"/>
              </a:spcAft>
              <a:buSzPts val="1656"/>
              <a:buNone/>
            </a:pPr>
            <a:r>
              <a:t/>
            </a:r>
            <a:endParaRPr sz="1200"/>
          </a:p>
        </p:txBody>
      </p:sp>
      <p:sp>
        <p:nvSpPr>
          <p:cNvPr id="904" name="Google Shape;904;p11"/>
          <p:cNvSpPr txBox="1"/>
          <p:nvPr/>
        </p:nvSpPr>
        <p:spPr>
          <a:xfrm>
            <a:off x="9472500" y="2311925"/>
            <a:ext cx="2175000" cy="1280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accent1"/>
                </a:solidFill>
                <a:latin typeface="Plus Jakarta Sans"/>
                <a:ea typeface="Plus Jakarta Sans"/>
                <a:cs typeface="Plus Jakarta Sans"/>
                <a:sym typeface="Plus Jakarta Sans"/>
              </a:rPr>
              <a:t>Customize the blog</a:t>
            </a:r>
            <a:endParaRPr b="1" i="0" sz="1400" u="none" cap="none" strike="noStrike">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u="none" cap="none" strike="noStrike">
                <a:solidFill>
                  <a:schemeClr val="accent3"/>
                </a:solidFill>
                <a:latin typeface="Plus Jakarta Sans"/>
                <a:ea typeface="Plus Jakarta Sans"/>
                <a:cs typeface="Plus Jakarta Sans"/>
                <a:sym typeface="Plus Jakarta Sans"/>
              </a:rPr>
              <a:t>Add your </a:t>
            </a:r>
            <a:r>
              <a:rPr b="1" i="1" lang="en-US" sz="1300">
                <a:solidFill>
                  <a:schemeClr val="accent3"/>
                </a:solidFill>
                <a:latin typeface="Plus Jakarta Sans"/>
                <a:ea typeface="Plus Jakarta Sans"/>
                <a:cs typeface="Plus Jakarta Sans"/>
                <a:sym typeface="Plus Jakarta Sans"/>
              </a:rPr>
              <a:t>Cardiology </a:t>
            </a:r>
            <a:r>
              <a:rPr b="1" i="1" lang="en-US" sz="1300" u="none" cap="none" strike="noStrike">
                <a:solidFill>
                  <a:schemeClr val="accent3"/>
                </a:solidFill>
                <a:latin typeface="Plus Jakarta Sans"/>
                <a:ea typeface="Plus Jakarta Sans"/>
                <a:cs typeface="Plus Jakarta Sans"/>
                <a:sym typeface="Plus Jakarta Sans"/>
              </a:rPr>
              <a:t> team’s quotes, best practices, and care recommendations </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5" name="Google Shape;905;p11"/>
          <p:cNvGrpSpPr/>
          <p:nvPr/>
        </p:nvGrpSpPr>
        <p:grpSpPr>
          <a:xfrm>
            <a:off x="10219200" y="1570225"/>
            <a:ext cx="681600" cy="681600"/>
            <a:chOff x="10294125" y="1691525"/>
            <a:chExt cx="681600" cy="681600"/>
          </a:xfrm>
        </p:grpSpPr>
        <p:sp>
          <p:nvSpPr>
            <p:cNvPr id="906" name="Google Shape;906;p1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907" name="Google Shape;907;p11"/>
            <p:cNvPicPr preferRelativeResize="0"/>
            <p:nvPr/>
          </p:nvPicPr>
          <p:blipFill rotWithShape="1">
            <a:blip r:embed="rId4">
              <a:alphaModFix/>
            </a:blip>
            <a:srcRect b="0" l="0" r="0" t="0"/>
            <a:stretch/>
          </p:blipFill>
          <p:spPr>
            <a:xfrm>
              <a:off x="10419913" y="1813734"/>
              <a:ext cx="430025" cy="437175"/>
            </a:xfrm>
            <a:prstGeom prst="rect">
              <a:avLst/>
            </a:prstGeom>
            <a:noFill/>
            <a:ln>
              <a:noFill/>
            </a:ln>
          </p:spPr>
        </p:pic>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2" name="Shape 912"/>
        <p:cNvGrpSpPr/>
        <p:nvPr/>
      </p:nvGrpSpPr>
      <p:grpSpPr>
        <a:xfrm>
          <a:off x="0" y="0"/>
          <a:ext cx="0" cy="0"/>
          <a:chOff x="0" y="0"/>
          <a:chExt cx="0" cy="0"/>
        </a:xfrm>
      </p:grpSpPr>
      <p:sp>
        <p:nvSpPr>
          <p:cNvPr id="913" name="Google Shape;913;p12"/>
          <p:cNvSpPr txBox="1"/>
          <p:nvPr>
            <p:ph type="title"/>
          </p:nvPr>
        </p:nvSpPr>
        <p:spPr>
          <a:xfrm>
            <a:off x="740664" y="-391275"/>
            <a:ext cx="106797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Blog post, continued</a:t>
            </a:r>
            <a:endParaRPr/>
          </a:p>
        </p:txBody>
      </p:sp>
      <p:sp>
        <p:nvSpPr>
          <p:cNvPr id="914" name="Google Shape;914;p12"/>
          <p:cNvSpPr txBox="1"/>
          <p:nvPr>
            <p:ph idx="2" type="body"/>
          </p:nvPr>
        </p:nvSpPr>
        <p:spPr>
          <a:xfrm>
            <a:off x="740675" y="1434225"/>
            <a:ext cx="8562900" cy="5177700"/>
          </a:xfrm>
          <a:prstGeom prst="rect">
            <a:avLst/>
          </a:prstGeom>
          <a:noFill/>
          <a:ln>
            <a:noFill/>
          </a:ln>
        </p:spPr>
        <p:txBody>
          <a:bodyPr anchorCtr="0" anchor="t" bIns="45700" lIns="0" spcFirstLastPara="1" rIns="91425" wrap="square" tIns="45700">
            <a:noAutofit/>
          </a:bodyPr>
          <a:lstStyle/>
          <a:p>
            <a:pPr indent="0" lvl="0" marL="0" rtl="0" algn="l">
              <a:lnSpc>
                <a:spcPct val="115000"/>
              </a:lnSpc>
              <a:spcBef>
                <a:spcPts val="0"/>
              </a:spcBef>
              <a:spcAft>
                <a:spcPts val="0"/>
              </a:spcAft>
              <a:buClr>
                <a:srgbClr val="000000"/>
              </a:buClr>
              <a:buSzPts val="1100"/>
              <a:buFont typeface="Arial"/>
              <a:buNone/>
            </a:pPr>
            <a:r>
              <a:rPr b="1" lang="en-US" sz="1200">
                <a:solidFill>
                  <a:srgbClr val="000000"/>
                </a:solidFill>
                <a:latin typeface="Plus Jakarta Sans"/>
                <a:ea typeface="Plus Jakarta Sans"/>
                <a:cs typeface="Plus Jakarta Sans"/>
                <a:sym typeface="Plus Jakarta Sans"/>
              </a:rPr>
              <a:t>Stay Alert</a:t>
            </a:r>
            <a:endParaRPr b="1"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SzPts val="1656"/>
              <a:buNone/>
            </a:pPr>
            <a:r>
              <a:rPr lang="en-US" sz="1200">
                <a:solidFill>
                  <a:srgbClr val="000000"/>
                </a:solidFill>
                <a:latin typeface="Plus Jakarta Sans"/>
                <a:ea typeface="Plus Jakarta Sans"/>
                <a:cs typeface="Plus Jakarta Sans"/>
                <a:sym typeface="Plus Jakarta Sans"/>
              </a:rPr>
              <a:t>Just like you use quick reflexes in dangerous driving situations, you need to act fast at the first sign of a heart attack. Symptoms vary from person to person and may include:</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Chest discomfort (pressure, fullness, squeezing, or pain)</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Pain or discomfort in one or both arms, the back, neck, jaw, or stomach</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Shortness of breath</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Lightheadedness</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Breaking out in a cold sweat</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Feeling tired for no obvious reason</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Nausea or vomiting</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SzPts val="1656"/>
              <a:buNone/>
            </a:pPr>
            <a:r>
              <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SzPts val="1656"/>
              <a:buNone/>
            </a:pPr>
            <a:r>
              <a:rPr lang="en-US" sz="1200">
                <a:solidFill>
                  <a:srgbClr val="000000"/>
                </a:solidFill>
                <a:latin typeface="Plus Jakarta Sans"/>
                <a:ea typeface="Plus Jakarta Sans"/>
                <a:cs typeface="Plus Jakarta Sans"/>
                <a:sym typeface="Plus Jakarta Sans"/>
              </a:rPr>
              <a:t>No matter your symptoms, if you think you’re having a heart attack, dial </a:t>
            </a:r>
            <a:r>
              <a:rPr b="1" lang="en-US" sz="1200">
                <a:solidFill>
                  <a:srgbClr val="000000"/>
                </a:solidFill>
                <a:latin typeface="Plus Jakarta Sans"/>
                <a:ea typeface="Plus Jakarta Sans"/>
                <a:cs typeface="Plus Jakarta Sans"/>
                <a:sym typeface="Plus Jakarta Sans"/>
              </a:rPr>
              <a:t>911</a:t>
            </a:r>
            <a:r>
              <a:rPr lang="en-US" sz="1200">
                <a:solidFill>
                  <a:srgbClr val="000000"/>
                </a:solidFill>
                <a:latin typeface="Plus Jakarta Sans"/>
                <a:ea typeface="Plus Jakarta Sans"/>
                <a:cs typeface="Plus Jakarta Sans"/>
                <a:sym typeface="Plus Jakarta Sans"/>
              </a:rPr>
              <a:t>. Every second counts for receiving lifesaving care.</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SzPts val="1656"/>
              <a:buNone/>
            </a:pPr>
            <a:r>
              <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Clr>
                <a:srgbClr val="000000"/>
              </a:buClr>
              <a:buSzPts val="1100"/>
              <a:buFont typeface="Arial"/>
              <a:buNone/>
            </a:pPr>
            <a:r>
              <a:rPr b="1" lang="en-US" sz="1200">
                <a:solidFill>
                  <a:srgbClr val="000000"/>
                </a:solidFill>
                <a:latin typeface="Plus Jakarta Sans"/>
                <a:ea typeface="Plus Jakarta Sans"/>
                <a:cs typeface="Plus Jakarta Sans"/>
                <a:sym typeface="Plus Jakarta Sans"/>
              </a:rPr>
              <a:t>Don’t Skip Tune-Ups</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SzPts val="1656"/>
              <a:buNone/>
            </a:pPr>
            <a:r>
              <a:rPr lang="en-US" sz="1200">
                <a:solidFill>
                  <a:srgbClr val="101010"/>
                </a:solidFill>
                <a:latin typeface="Plus Jakarta Sans"/>
                <a:ea typeface="Plus Jakarta Sans"/>
                <a:cs typeface="Plus Jakarta Sans"/>
                <a:sym typeface="Plus Jakarta Sans"/>
              </a:rPr>
              <a:t>At your next doctor’s appointment, ask if you’re up-to-date on these tests:</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Blood pressure</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Cholesterol</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Weight/body mass index</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Waist circumference</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Blood glucose</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SzPts val="1656"/>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SzPts val="1656"/>
              <a:buNone/>
            </a:pPr>
            <a:r>
              <a:rPr lang="en-US" sz="1200">
                <a:solidFill>
                  <a:srgbClr val="000000"/>
                </a:solidFill>
                <a:latin typeface="Plus Jakarta Sans"/>
                <a:ea typeface="Plus Jakarta Sans"/>
                <a:cs typeface="Plus Jakarta Sans"/>
                <a:sym typeface="Plus Jakarta Sans"/>
              </a:rPr>
              <a:t>Talk with your provider about the results and if you’re at risk for heart disease. Together, you can decide how to best </a:t>
            </a:r>
            <a:r>
              <a:rPr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take charge of your cardiovascular health</a:t>
            </a:r>
            <a:r>
              <a:rPr lang="en-US" sz="1200">
                <a:solidFill>
                  <a:srgbClr val="000000"/>
                </a:solidFill>
                <a:latin typeface="Plus Jakarta Sans"/>
                <a:ea typeface="Plus Jakarta Sans"/>
                <a:cs typeface="Plus Jakarta Sans"/>
                <a:sym typeface="Plus Jakarta Sans"/>
              </a:rPr>
              <a:t>.</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SzPts val="1656"/>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SzPts val="1656"/>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25000"/>
              </a:lnSpc>
              <a:spcBef>
                <a:spcPts val="0"/>
              </a:spcBef>
              <a:spcAft>
                <a:spcPts val="0"/>
              </a:spcAft>
              <a:buSzPts val="1656"/>
              <a:buNone/>
            </a:pPr>
            <a:r>
              <a:t/>
            </a:r>
            <a:endParaRPr sz="1200"/>
          </a:p>
        </p:txBody>
      </p:sp>
      <p:grpSp>
        <p:nvGrpSpPr>
          <p:cNvPr id="915" name="Google Shape;915;p12"/>
          <p:cNvGrpSpPr/>
          <p:nvPr/>
        </p:nvGrpSpPr>
        <p:grpSpPr>
          <a:xfrm>
            <a:off x="10219200" y="2637025"/>
            <a:ext cx="681600" cy="681600"/>
            <a:chOff x="10294125" y="2443000"/>
            <a:chExt cx="681600" cy="681600"/>
          </a:xfrm>
        </p:grpSpPr>
        <p:sp>
          <p:nvSpPr>
            <p:cNvPr id="916" name="Google Shape;916;p1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917" name="Google Shape;917;p12"/>
            <p:cNvPicPr preferRelativeResize="0"/>
            <p:nvPr/>
          </p:nvPicPr>
          <p:blipFill rotWithShape="1">
            <a:blip r:embed="rId4">
              <a:alphaModFix/>
            </a:blip>
            <a:srcRect b="0" l="0" r="0" t="0"/>
            <a:stretch/>
          </p:blipFill>
          <p:spPr>
            <a:xfrm>
              <a:off x="10401437" y="2562524"/>
              <a:ext cx="466975" cy="442550"/>
            </a:xfrm>
            <a:prstGeom prst="rect">
              <a:avLst/>
            </a:prstGeom>
            <a:noFill/>
            <a:ln>
              <a:noFill/>
            </a:ln>
          </p:spPr>
        </p:pic>
      </p:grpSp>
      <p:sp>
        <p:nvSpPr>
          <p:cNvPr id="918" name="Google Shape;918;p12"/>
          <p:cNvSpPr txBox="1"/>
          <p:nvPr/>
        </p:nvSpPr>
        <p:spPr>
          <a:xfrm>
            <a:off x="9566850" y="3352950"/>
            <a:ext cx="1986300" cy="169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0" lang="en-US" sz="1400" u="none" cap="none" strike="noStrike">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endParaRPr b="1" i="0" sz="15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3" name="Shape 923"/>
        <p:cNvGrpSpPr/>
        <p:nvPr/>
      </p:nvGrpSpPr>
      <p:grpSpPr>
        <a:xfrm>
          <a:off x="0" y="0"/>
          <a:ext cx="0" cy="0"/>
          <a:chOff x="0" y="0"/>
          <a:chExt cx="0" cy="0"/>
        </a:xfrm>
      </p:grpSpPr>
      <p:pic>
        <p:nvPicPr>
          <p:cNvPr id="924" name="Google Shape;924;p13"/>
          <p:cNvPicPr preferRelativeResize="0"/>
          <p:nvPr>
            <p:ph idx="2" type="pic"/>
          </p:nvPr>
        </p:nvPicPr>
        <p:blipFill rotWithShape="1">
          <a:blip r:embed="rId3">
            <a:alphaModFix/>
          </a:blip>
          <a:srcRect b="0" l="18287" r="18280" t="0"/>
          <a:stretch/>
        </p:blipFill>
        <p:spPr>
          <a:xfrm flipH="1">
            <a:off x="6458875" y="416100"/>
            <a:ext cx="5733300" cy="6025800"/>
          </a:xfrm>
          <a:prstGeom prst="flowChartDelay">
            <a:avLst/>
          </a:prstGeom>
          <a:noFill/>
          <a:ln>
            <a:noFill/>
          </a:ln>
        </p:spPr>
      </p:pic>
      <p:sp>
        <p:nvSpPr>
          <p:cNvPr id="925" name="Google Shape;925;p13"/>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26" name="Google Shape;926;p13"/>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27" name="Google Shape;927;p13"/>
          <p:cNvSpPr txBox="1"/>
          <p:nvPr>
            <p:ph type="title"/>
          </p:nvPr>
        </p:nvSpPr>
        <p:spPr>
          <a:xfrm>
            <a:off x="533400" y="294525"/>
            <a:ext cx="106797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Grab-and-go </a:t>
            </a:r>
            <a:br>
              <a:rPr lang="en-US"/>
            </a:br>
            <a:r>
              <a:rPr lang="en-US"/>
              <a:t>infographics </a:t>
            </a:r>
            <a:endParaRPr/>
          </a:p>
        </p:txBody>
      </p:sp>
      <p:sp>
        <p:nvSpPr>
          <p:cNvPr id="928" name="Google Shape;928;p13"/>
          <p:cNvSpPr txBox="1"/>
          <p:nvPr>
            <p:ph idx="3" type="body"/>
          </p:nvPr>
        </p:nvSpPr>
        <p:spPr>
          <a:xfrm>
            <a:off x="533400" y="1700775"/>
            <a:ext cx="5115900" cy="555600"/>
          </a:xfrm>
          <a:prstGeom prst="rect">
            <a:avLst/>
          </a:prstGeom>
          <a:noFill/>
          <a:ln>
            <a:noFill/>
          </a:ln>
        </p:spPr>
        <p:txBody>
          <a:bodyPr anchorCtr="0" anchor="t" bIns="45700" lIns="0" spcFirstLastPara="1" rIns="91425" wrap="square" tIns="45700">
            <a:noAutofit/>
          </a:bodyPr>
          <a:lstStyle/>
          <a:p>
            <a:pPr indent="0" lvl="0" marL="0" rtl="0" algn="l">
              <a:lnSpc>
                <a:spcPct val="115000"/>
              </a:lnSpc>
              <a:spcBef>
                <a:spcPts val="1000"/>
              </a:spcBef>
              <a:spcAft>
                <a:spcPts val="0"/>
              </a:spcAft>
              <a:buSzPts val="1656"/>
              <a:buNone/>
            </a:pPr>
            <a:r>
              <a:rPr b="0"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29" name="Google Shape;929;p13"/>
          <p:cNvSpPr txBox="1"/>
          <p:nvPr>
            <p:ph idx="1" type="body"/>
          </p:nvPr>
        </p:nvSpPr>
        <p:spPr>
          <a:xfrm>
            <a:off x="533400" y="2614400"/>
            <a:ext cx="5733300" cy="2326800"/>
          </a:xfrm>
          <a:prstGeom prst="rect">
            <a:avLst/>
          </a:prstGeom>
          <a:noFill/>
          <a:ln>
            <a:noFill/>
          </a:ln>
        </p:spPr>
        <p:txBody>
          <a:bodyPr anchorCtr="0" anchor="t" bIns="45700" lIns="0" spcFirstLastPara="1" rIns="91425" wrap="square" tIns="45700">
            <a:spAutoFit/>
          </a:bodyPr>
          <a:lstStyle/>
          <a:p>
            <a:pPr indent="0" lvl="0" marL="0" rtl="0" algn="l">
              <a:lnSpc>
                <a:spcPct val="125000"/>
              </a:lnSpc>
              <a:spcBef>
                <a:spcPts val="0"/>
              </a:spcBef>
              <a:spcAft>
                <a:spcPts val="0"/>
              </a:spcAft>
              <a:buSzPts val="1472"/>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lnSpc>
                <a:spcPct val="125000"/>
              </a:lnSpc>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lnSpc>
                <a:spcPct val="125000"/>
              </a:lnSpc>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lnSpc>
                <a:spcPct val="125000"/>
              </a:lnSpc>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heart health and importance of prevention.</a:t>
            </a:r>
            <a:endParaRPr b="0" sz="1500">
              <a:latin typeface="Plus Jakarta Sans"/>
              <a:ea typeface="Plus Jakarta Sans"/>
              <a:cs typeface="Plus Jakarta Sans"/>
              <a:sym typeface="Plus Jakarta Sans"/>
            </a:endParaRPr>
          </a:p>
          <a:p>
            <a:pPr indent="0" lvl="0" marL="0" rtl="0" algn="l">
              <a:lnSpc>
                <a:spcPct val="125000"/>
              </a:lnSpc>
              <a:spcBef>
                <a:spcPts val="1000"/>
              </a:spcBef>
              <a:spcAft>
                <a:spcPts val="0"/>
              </a:spcAft>
              <a:buSzPts val="1472"/>
              <a:buNone/>
            </a:pPr>
            <a:r>
              <a:t/>
            </a:r>
            <a:endParaRPr/>
          </a:p>
        </p:txBody>
      </p:sp>
      <p:sp>
        <p:nvSpPr>
          <p:cNvPr id="930" name="Google Shape;930;p13"/>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31" name="Google Shape;931;p13"/>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32" name="Google Shape;932;p13"/>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1000"/>
              </a:spcAft>
              <a:buClr>
                <a:srgbClr val="000000"/>
              </a:buClr>
              <a:buSzPts val="1500"/>
              <a:buFont typeface="Arial"/>
              <a:buNone/>
            </a:pPr>
            <a:r>
              <a:rPr b="1" i="0" lang="en-US" sz="1500" u="none" cap="none" strike="noStrike">
                <a:solidFill>
                  <a:schemeClr val="lt2"/>
                </a:solidFill>
                <a:latin typeface="Plus Jakarta Sans"/>
                <a:ea typeface="Plus Jakarta Sans"/>
                <a:cs typeface="Plus Jakarta Sans"/>
                <a:sym typeface="Plus Jakarta Sans"/>
              </a:rPr>
              <a:t>Look for the infographics in the zip file downloaded from the </a:t>
            </a:r>
            <a:r>
              <a:rPr b="1" i="0" lang="en-US" sz="1500" u="sng" cap="none" strike="noStrike">
                <a:solidFill>
                  <a:schemeClr val="lt2"/>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i="0" sz="2000" u="none" cap="none" strike="noStrike">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7" name="Shape 937"/>
        <p:cNvGrpSpPr/>
        <p:nvPr/>
      </p:nvGrpSpPr>
      <p:grpSpPr>
        <a:xfrm>
          <a:off x="0" y="0"/>
          <a:ext cx="0" cy="0"/>
          <a:chOff x="0" y="0"/>
          <a:chExt cx="0" cy="0"/>
        </a:xfrm>
      </p:grpSpPr>
      <p:sp>
        <p:nvSpPr>
          <p:cNvPr id="938" name="Google Shape;938;p14"/>
          <p:cNvSpPr txBox="1"/>
          <p:nvPr>
            <p:ph idx="1" type="body"/>
          </p:nvPr>
        </p:nvSpPr>
        <p:spPr>
          <a:xfrm>
            <a:off x="533400" y="1681975"/>
            <a:ext cx="9512700" cy="6960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000"/>
              </a:spcBef>
              <a:spcAft>
                <a:spcPts val="0"/>
              </a:spcAft>
              <a:buSzPts val="1656"/>
              <a:buNone/>
            </a:pPr>
            <a:r>
              <a:rPr b="1" lang="en-US">
                <a:solidFill>
                  <a:srgbClr val="4C4C4C"/>
                </a:solidFill>
                <a:latin typeface="Plus Jakarta Sans"/>
                <a:ea typeface="Plus Jakarta Sans"/>
                <a:cs typeface="Plus Jakarta Sans"/>
                <a:sym typeface="Plus Jakarta Sans"/>
              </a:rPr>
              <a:t>Raise awareness of the symptom of a heart attack and how to prevent heart disease. These graphics will raise awareness and help your audience understand more about heart health.</a:t>
            </a:r>
            <a:endParaRPr b="1">
              <a:latin typeface="Plus Jakarta Sans"/>
              <a:ea typeface="Plus Jakarta Sans"/>
              <a:cs typeface="Plus Jakarta Sans"/>
              <a:sym typeface="Plus Jakarta Sans"/>
            </a:endParaRPr>
          </a:p>
        </p:txBody>
      </p:sp>
      <p:sp>
        <p:nvSpPr>
          <p:cNvPr id="939" name="Google Shape;939;p14"/>
          <p:cNvSpPr txBox="1"/>
          <p:nvPr>
            <p:ph type="title"/>
          </p:nvPr>
        </p:nvSpPr>
        <p:spPr>
          <a:xfrm>
            <a:off x="533400" y="294525"/>
            <a:ext cx="106797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Heart Health infographics</a:t>
            </a:r>
            <a:endParaRPr/>
          </a:p>
        </p:txBody>
      </p:sp>
      <p:sp>
        <p:nvSpPr>
          <p:cNvPr id="940" name="Google Shape;940;p14"/>
          <p:cNvSpPr txBox="1"/>
          <p:nvPr/>
        </p:nvSpPr>
        <p:spPr>
          <a:xfrm>
            <a:off x="2959200" y="5527075"/>
            <a:ext cx="2443200" cy="9153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5E5E5E"/>
                </a:solidFill>
                <a:latin typeface="Century Gothic"/>
                <a:ea typeface="Century Gothic"/>
                <a:cs typeface="Century Gothic"/>
                <a:sym typeface="Century Gothic"/>
              </a:rPr>
              <a:t>Heart Attack Symptoms</a:t>
            </a:r>
            <a:endParaRPr b="0" i="0" sz="1200" u="none" cap="none" strike="noStrike">
              <a:solidFill>
                <a:srgbClr val="5E5E5E"/>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5E5E5E"/>
                </a:solidFill>
                <a:latin typeface="Century Gothic"/>
                <a:ea typeface="Century Gothic"/>
                <a:cs typeface="Century Gothic"/>
                <a:sym typeface="Century Gothic"/>
              </a:rPr>
              <a:t>Engage and education your community on the key symptoms for men and women. </a:t>
            </a:r>
            <a:endParaRPr b="0" i="0" sz="1200" u="none" cap="none" strike="noStrike">
              <a:solidFill>
                <a:srgbClr val="4C4C4C"/>
              </a:solidFill>
              <a:latin typeface="Century Gothic"/>
              <a:ea typeface="Century Gothic"/>
              <a:cs typeface="Century Gothic"/>
              <a:sym typeface="Century Gothic"/>
            </a:endParaRPr>
          </a:p>
        </p:txBody>
      </p:sp>
      <p:sp>
        <p:nvSpPr>
          <p:cNvPr id="941" name="Google Shape;941;p14"/>
          <p:cNvSpPr txBox="1"/>
          <p:nvPr/>
        </p:nvSpPr>
        <p:spPr>
          <a:xfrm>
            <a:off x="6065398" y="5529700"/>
            <a:ext cx="2443200" cy="9153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5E5E5E"/>
                </a:solidFill>
                <a:latin typeface="Century Gothic"/>
                <a:ea typeface="Century Gothic"/>
                <a:cs typeface="Century Gothic"/>
                <a:sym typeface="Century Gothic"/>
              </a:rPr>
              <a:t>Heart Health Prevention:</a:t>
            </a:r>
            <a:r>
              <a:rPr b="0" i="0" lang="en-US" sz="1200" u="none" cap="none" strike="noStrike">
                <a:solidFill>
                  <a:srgbClr val="5E5E5E"/>
                </a:solidFill>
                <a:latin typeface="Century Gothic"/>
                <a:ea typeface="Century Gothic"/>
                <a:cs typeface="Century Gothic"/>
                <a:sym typeface="Century Gothic"/>
              </a:rPr>
              <a:t> </a:t>
            </a:r>
            <a:endParaRPr b="0" i="0" sz="1200" u="none" cap="none" strike="noStrike">
              <a:solidFill>
                <a:srgbClr val="5E5E5E"/>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5E5E5E"/>
                </a:solidFill>
                <a:latin typeface="Century Gothic"/>
                <a:ea typeface="Century Gothic"/>
                <a:cs typeface="Century Gothic"/>
                <a:sym typeface="Century Gothic"/>
              </a:rPr>
              <a:t>Reinforce the key steps to staying healthy  </a:t>
            </a:r>
            <a:endParaRPr b="0" i="0" sz="1200" u="none" cap="none" strike="noStrike">
              <a:solidFill>
                <a:srgbClr val="4C4C4C"/>
              </a:solidFill>
              <a:latin typeface="Century Gothic"/>
              <a:ea typeface="Century Gothic"/>
              <a:cs typeface="Century Gothic"/>
              <a:sym typeface="Century Gothic"/>
            </a:endParaRPr>
          </a:p>
        </p:txBody>
      </p:sp>
      <p:pic>
        <p:nvPicPr>
          <p:cNvPr id="942" name="Google Shape;942;p14"/>
          <p:cNvPicPr preferRelativeResize="0"/>
          <p:nvPr/>
        </p:nvPicPr>
        <p:blipFill rotWithShape="1">
          <a:blip r:embed="rId3">
            <a:alphaModFix/>
          </a:blip>
          <a:srcRect b="0" l="0" r="0" t="0"/>
          <a:stretch/>
        </p:blipFill>
        <p:spPr>
          <a:xfrm>
            <a:off x="2884463" y="2726375"/>
            <a:ext cx="2592675" cy="2592675"/>
          </a:xfrm>
          <a:prstGeom prst="rect">
            <a:avLst/>
          </a:prstGeom>
          <a:noFill/>
          <a:ln>
            <a:noFill/>
          </a:ln>
        </p:spPr>
      </p:pic>
      <p:pic>
        <p:nvPicPr>
          <p:cNvPr id="943" name="Google Shape;943;p14"/>
          <p:cNvPicPr preferRelativeResize="0"/>
          <p:nvPr/>
        </p:nvPicPr>
        <p:blipFill rotWithShape="1">
          <a:blip r:embed="rId4">
            <a:alphaModFix/>
          </a:blip>
          <a:srcRect b="0" l="0" r="0" t="0"/>
          <a:stretch/>
        </p:blipFill>
        <p:spPr>
          <a:xfrm>
            <a:off x="5988550" y="2726375"/>
            <a:ext cx="2596895" cy="259689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8" name="Shape 948"/>
        <p:cNvGrpSpPr/>
        <p:nvPr/>
      </p:nvGrpSpPr>
      <p:grpSpPr>
        <a:xfrm>
          <a:off x="0" y="0"/>
          <a:ext cx="0" cy="0"/>
          <a:chOff x="0" y="0"/>
          <a:chExt cx="0" cy="0"/>
        </a:xfrm>
      </p:grpSpPr>
      <p:pic>
        <p:nvPicPr>
          <p:cNvPr id="949" name="Google Shape;949;p15"/>
          <p:cNvPicPr preferRelativeResize="0"/>
          <p:nvPr>
            <p:ph idx="2" type="pic"/>
          </p:nvPr>
        </p:nvPicPr>
        <p:blipFill rotWithShape="1">
          <a:blip r:embed="rId3">
            <a:alphaModFix/>
          </a:blip>
          <a:srcRect b="0" l="18245" r="18244" t="0"/>
          <a:stretch/>
        </p:blipFill>
        <p:spPr>
          <a:xfrm flipH="1">
            <a:off x="6458875" y="416100"/>
            <a:ext cx="5733300" cy="6025800"/>
          </a:xfrm>
          <a:prstGeom prst="flowChartDelay">
            <a:avLst/>
          </a:prstGeom>
          <a:noFill/>
          <a:ln>
            <a:noFill/>
          </a:ln>
        </p:spPr>
      </p:pic>
      <p:sp>
        <p:nvSpPr>
          <p:cNvPr id="950" name="Google Shape;950;p1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1" name="Google Shape;951;p1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2" name="Google Shape;952;p15"/>
          <p:cNvSpPr txBox="1"/>
          <p:nvPr/>
        </p:nvSpPr>
        <p:spPr>
          <a:xfrm>
            <a:off x="5831550" y="5006600"/>
            <a:ext cx="2037000" cy="1108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1000"/>
              </a:spcAft>
              <a:buClr>
                <a:srgbClr val="000000"/>
              </a:buClr>
              <a:buSzPts val="1500"/>
              <a:buFont typeface="Arial"/>
              <a:buNone/>
            </a:pPr>
            <a:r>
              <a:rPr b="1" i="0" lang="en-US" sz="1500" u="none" cap="none" strike="noStrike">
                <a:solidFill>
                  <a:schemeClr val="lt2"/>
                </a:solidFill>
                <a:latin typeface="Plus Jakarta Sans"/>
                <a:ea typeface="Plus Jakarta Sans"/>
                <a:cs typeface="Plus Jakarta Sans"/>
                <a:sym typeface="Plus Jakarta Sans"/>
              </a:rPr>
              <a:t>Add a custom banner to your site by reaching out to our Help Desk</a:t>
            </a:r>
            <a:endParaRPr b="1" i="0" sz="2000" u="none" cap="none" strike="noStrike">
              <a:solidFill>
                <a:schemeClr val="lt2"/>
              </a:solidFill>
              <a:latin typeface="Plus Jakarta Sans"/>
              <a:ea typeface="Plus Jakarta Sans"/>
              <a:cs typeface="Plus Jakarta Sans"/>
              <a:sym typeface="Plus Jakarta Sans"/>
            </a:endParaRPr>
          </a:p>
        </p:txBody>
      </p:sp>
      <p:sp>
        <p:nvSpPr>
          <p:cNvPr id="953" name="Google Shape;953;p15"/>
          <p:cNvSpPr txBox="1"/>
          <p:nvPr>
            <p:ph type="title"/>
          </p:nvPr>
        </p:nvSpPr>
        <p:spPr>
          <a:xfrm>
            <a:off x="723900" y="294525"/>
            <a:ext cx="106797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Consumer Health Library </a:t>
            </a:r>
            <a:endParaRPr/>
          </a:p>
          <a:p>
            <a:pPr indent="0" lvl="0" marL="0" rtl="0" algn="l">
              <a:lnSpc>
                <a:spcPct val="90000"/>
              </a:lnSpc>
              <a:spcBef>
                <a:spcPts val="0"/>
              </a:spcBef>
              <a:spcAft>
                <a:spcPts val="0"/>
              </a:spcAft>
              <a:buSzPts val="3800"/>
              <a:buNone/>
            </a:pPr>
            <a:r>
              <a:rPr lang="en-US"/>
              <a:t>(CHL) resources</a:t>
            </a:r>
            <a:endParaRPr/>
          </a:p>
        </p:txBody>
      </p:sp>
      <p:sp>
        <p:nvSpPr>
          <p:cNvPr id="954" name="Google Shape;954;p15"/>
          <p:cNvSpPr txBox="1"/>
          <p:nvPr>
            <p:ph idx="3" type="body"/>
          </p:nvPr>
        </p:nvSpPr>
        <p:spPr>
          <a:xfrm>
            <a:off x="723900" y="1700775"/>
            <a:ext cx="6045900" cy="555600"/>
          </a:xfrm>
          <a:prstGeom prst="rect">
            <a:avLst/>
          </a:prstGeom>
          <a:noFill/>
          <a:ln>
            <a:noFill/>
          </a:ln>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The Consumer Health Library (CHL) contains answers to common questions that people have about heart-related health topics, preventive health, and self-care. </a:t>
            </a:r>
            <a:endParaRPr b="1" sz="1395">
              <a:latin typeface="Plus Jakarta Sans"/>
              <a:ea typeface="Plus Jakarta Sans"/>
              <a:cs typeface="Plus Jakarta Sans"/>
              <a:sym typeface="Plus Jakarta Sans"/>
            </a:endParaRPr>
          </a:p>
        </p:txBody>
      </p:sp>
      <p:sp>
        <p:nvSpPr>
          <p:cNvPr id="955" name="Google Shape;955;p15"/>
          <p:cNvSpPr txBox="1"/>
          <p:nvPr>
            <p:ph idx="1" type="body"/>
          </p:nvPr>
        </p:nvSpPr>
        <p:spPr>
          <a:xfrm>
            <a:off x="723900" y="2484975"/>
            <a:ext cx="5115900" cy="29583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SzPts val="1472"/>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SzPts val="1472"/>
              <a:buNone/>
            </a:pPr>
            <a:r>
              <a:rPr b="0" lang="en-US" sz="1200">
                <a:solidFill>
                  <a:srgbClr val="4C4C4C"/>
                </a:solidFill>
                <a:latin typeface="Plus Jakarta Sans"/>
                <a:ea typeface="Plus Jakarta Sans"/>
                <a:cs typeface="Plus Jakarta Sans"/>
                <a:sym typeface="Plus Jakarta Sans"/>
              </a:rPr>
              <a:t>You can also highlight these helpful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dk2"/>
              </a:buClr>
              <a:buSzPts val="1200"/>
              <a:buFont typeface="Century Gothic"/>
              <a:buChar char="●"/>
            </a:pPr>
            <a:r>
              <a:rPr b="0" lang="en-US" sz="1200" u="sng">
                <a:solidFill>
                  <a:schemeClr val="dk2"/>
                </a:solidFill>
                <a:latin typeface="Century Gothic"/>
                <a:ea typeface="Century Gothic"/>
                <a:cs typeface="Century Gothic"/>
                <a:sym typeface="Century Gothic"/>
                <a:hlinkClick r:id="rId4">
                  <a:extLst>
                    <a:ext uri="{A12FA001-AC4F-418D-AE19-62706E023703}">
                      <ahyp:hlinkClr val="tx"/>
                    </a:ext>
                  </a:extLst>
                </a:hlinkClick>
              </a:rPr>
              <a:t>Heart Quiz for Women Only</a:t>
            </a:r>
            <a:endParaRPr b="0" sz="1200">
              <a:solidFill>
                <a:schemeClr val="dk2"/>
              </a:solidFill>
              <a:latin typeface="Century Gothic"/>
              <a:ea typeface="Century Gothic"/>
              <a:cs typeface="Century Gothic"/>
              <a:sym typeface="Century Gothic"/>
            </a:endParaRPr>
          </a:p>
          <a:p>
            <a:pPr indent="-304800" lvl="0" marL="457200" rtl="0" algn="l">
              <a:lnSpc>
                <a:spcPct val="115000"/>
              </a:lnSpc>
              <a:spcBef>
                <a:spcPts val="1000"/>
              </a:spcBef>
              <a:spcAft>
                <a:spcPts val="0"/>
              </a:spcAft>
              <a:buClr>
                <a:schemeClr val="dk2"/>
              </a:buClr>
              <a:buSzPts val="1200"/>
              <a:buFont typeface="Century Gothic"/>
              <a:buChar char="●"/>
            </a:pPr>
            <a:r>
              <a:rPr b="0" lang="en-US" sz="1200" u="sng">
                <a:solidFill>
                  <a:schemeClr val="dk2"/>
                </a:solidFill>
                <a:latin typeface="Century Gothic"/>
                <a:ea typeface="Century Gothic"/>
                <a:cs typeface="Century Gothic"/>
                <a:sym typeface="Century Gothic"/>
                <a:hlinkClick r:id="rId5">
                  <a:extLst>
                    <a:ext uri="{A12FA001-AC4F-418D-AE19-62706E023703}">
                      <ahyp:hlinkClr val="tx"/>
                    </a:ext>
                  </a:extLst>
                </a:hlinkClick>
              </a:rPr>
              <a:t>Coronary Artery Disease</a:t>
            </a:r>
            <a:r>
              <a:rPr b="0" lang="en-US" sz="1200">
                <a:solidFill>
                  <a:schemeClr val="dk2"/>
                </a:solidFill>
                <a:latin typeface="Century Gothic"/>
                <a:ea typeface="Century Gothic"/>
                <a:cs typeface="Century Gothic"/>
                <a:sym typeface="Century Gothic"/>
              </a:rPr>
              <a:t> </a:t>
            </a:r>
            <a:r>
              <a:rPr b="0" lang="en-US" sz="1200">
                <a:latin typeface="Century Gothic"/>
                <a:ea typeface="Century Gothic"/>
                <a:cs typeface="Century Gothic"/>
                <a:sym typeface="Century Gothic"/>
              </a:rPr>
              <a:t>Risk Assessment</a:t>
            </a:r>
            <a:endParaRPr b="0" sz="1200">
              <a:latin typeface="Century Gothic"/>
              <a:ea typeface="Century Gothic"/>
              <a:cs typeface="Century Gothic"/>
              <a:sym typeface="Century Gothic"/>
            </a:endParaRPr>
          </a:p>
          <a:p>
            <a:pPr indent="-304800" lvl="0" marL="457200" rtl="0" algn="l">
              <a:lnSpc>
                <a:spcPct val="115000"/>
              </a:lnSpc>
              <a:spcBef>
                <a:spcPts val="1000"/>
              </a:spcBef>
              <a:spcAft>
                <a:spcPts val="0"/>
              </a:spcAft>
              <a:buClr>
                <a:schemeClr val="dk2"/>
              </a:buClr>
              <a:buSzPts val="1200"/>
              <a:buFont typeface="Century Gothic"/>
              <a:buChar char="●"/>
            </a:pPr>
            <a:r>
              <a:rPr b="0" lang="en-US" sz="1200" u="sng">
                <a:solidFill>
                  <a:schemeClr val="dk2"/>
                </a:solidFill>
                <a:latin typeface="Century Gothic"/>
                <a:ea typeface="Century Gothic"/>
                <a:cs typeface="Century Gothic"/>
                <a:sym typeface="Century Gothic"/>
                <a:hlinkClick r:id="rId6">
                  <a:extLst>
                    <a:ext uri="{A12FA001-AC4F-418D-AE19-62706E023703}">
                      <ahyp:hlinkClr val="tx"/>
                    </a:ext>
                  </a:extLst>
                </a:hlinkClick>
              </a:rPr>
              <a:t>Heart Disease Prevention Quiz</a:t>
            </a:r>
            <a:endParaRPr b="0" sz="1200">
              <a:solidFill>
                <a:schemeClr val="dk2"/>
              </a:solidFill>
              <a:highlight>
                <a:srgbClr val="FFFFFF"/>
              </a:highlight>
              <a:latin typeface="Plus Jakarta Sans"/>
              <a:ea typeface="Plus Jakarta Sans"/>
              <a:cs typeface="Plus Jakarta Sans"/>
              <a:sym typeface="Plus Jakarta Sans"/>
            </a:endParaRPr>
          </a:p>
          <a:p>
            <a:pPr indent="0" lvl="0" marL="0" rtl="0" algn="l">
              <a:lnSpc>
                <a:spcPct val="115000"/>
              </a:lnSpc>
              <a:spcBef>
                <a:spcPts val="1000"/>
              </a:spcBef>
              <a:spcAft>
                <a:spcPts val="0"/>
              </a:spcAft>
              <a:buSzPts val="1472"/>
              <a:buNone/>
            </a:pPr>
            <a:r>
              <a:t/>
            </a:r>
            <a:endParaRPr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SzPts val="1472"/>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956" name="Google Shape;956;p15"/>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1000"/>
              </a:spcBef>
              <a:spcAft>
                <a:spcPts val="0"/>
              </a:spcAft>
              <a:buClr>
                <a:srgbClr val="000000"/>
              </a:buClr>
              <a:buSzPts val="1100"/>
              <a:buFont typeface="Arial"/>
              <a:buNone/>
            </a:pPr>
            <a:r>
              <a:rPr b="0" i="1" lang="en-US" sz="1100" u="none" cap="none" strike="noStrike">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b="0" i="1" sz="11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1" name="Shape 961"/>
        <p:cNvGrpSpPr/>
        <p:nvPr/>
      </p:nvGrpSpPr>
      <p:grpSpPr>
        <a:xfrm>
          <a:off x="0" y="0"/>
          <a:ext cx="0" cy="0"/>
          <a:chOff x="0" y="0"/>
          <a:chExt cx="0" cy="0"/>
        </a:xfrm>
      </p:grpSpPr>
      <p:sp>
        <p:nvSpPr>
          <p:cNvPr id="962" name="Google Shape;962;p16"/>
          <p:cNvSpPr txBox="1"/>
          <p:nvPr>
            <p:ph idx="3" type="body"/>
          </p:nvPr>
        </p:nvSpPr>
        <p:spPr>
          <a:xfrm>
            <a:off x="740825" y="2385825"/>
            <a:ext cx="4087800" cy="3674700"/>
          </a:xfrm>
          <a:prstGeom prst="rect">
            <a:avLst/>
          </a:prstGeom>
          <a:noFill/>
          <a:ln>
            <a:noFill/>
          </a:ln>
        </p:spPr>
        <p:txBody>
          <a:bodyPr anchorCtr="0" anchor="t" bIns="45700" lIns="0" spcFirstLastPara="1" rIns="91425" wrap="square" tIns="45700">
            <a:normAutofit/>
          </a:bodyPr>
          <a:lstStyle/>
          <a:p>
            <a:pPr indent="0" lvl="0" marL="0" rtl="0" algn="l">
              <a:lnSpc>
                <a:spcPct val="125000"/>
              </a:lnSpc>
              <a:spcBef>
                <a:spcPts val="0"/>
              </a:spcBef>
              <a:spcAft>
                <a:spcPts val="0"/>
              </a:spcAft>
              <a:buSzPts val="1656"/>
              <a:buNone/>
            </a:pPr>
            <a:r>
              <a:rPr lang="en-US"/>
              <a:t>The customizable banner can be added to your CHL for the duration of your campaign. </a:t>
            </a:r>
            <a:endParaRPr/>
          </a:p>
          <a:p>
            <a:pPr indent="0" lvl="0" marL="0" rtl="0" algn="l">
              <a:lnSpc>
                <a:spcPct val="125000"/>
              </a:lnSpc>
              <a:spcBef>
                <a:spcPts val="0"/>
              </a:spcBef>
              <a:spcAft>
                <a:spcPts val="0"/>
              </a:spcAft>
              <a:buSzPts val="1656"/>
              <a:buNone/>
            </a:pPr>
            <a:r>
              <a:t/>
            </a:r>
            <a:endParaRPr/>
          </a:p>
          <a:p>
            <a:pPr indent="0" lvl="0" marL="0" rtl="0" algn="l">
              <a:lnSpc>
                <a:spcPct val="125000"/>
              </a:lnSpc>
              <a:spcBef>
                <a:spcPts val="0"/>
              </a:spcBef>
              <a:spcAft>
                <a:spcPts val="0"/>
              </a:spcAft>
              <a:buSzPts val="1656"/>
              <a:buNone/>
            </a:pPr>
            <a:r>
              <a:rPr lang="en-US"/>
              <a:t>TO ADD THE BANNER: </a:t>
            </a:r>
            <a:endParaRPr/>
          </a:p>
          <a:p>
            <a:pPr indent="0" lvl="0" marL="0" rtl="0" algn="l">
              <a:lnSpc>
                <a:spcPct val="125000"/>
              </a:lnSpc>
              <a:spcBef>
                <a:spcPts val="0"/>
              </a:spcBef>
              <a:spcAft>
                <a:spcPts val="0"/>
              </a:spcAft>
              <a:buSzPts val="1656"/>
              <a:buNone/>
            </a:pPr>
            <a:r>
              <a:t/>
            </a:r>
            <a:endParaRPr/>
          </a:p>
          <a:p>
            <a:pPr indent="0" lvl="0" marL="0" rtl="0" algn="l">
              <a:lnSpc>
                <a:spcPct val="125000"/>
              </a:lnSpc>
              <a:spcBef>
                <a:spcPts val="0"/>
              </a:spcBef>
              <a:spcAft>
                <a:spcPts val="0"/>
              </a:spcAft>
              <a:buSzPts val="1656"/>
              <a:buNone/>
            </a:pPr>
            <a:r>
              <a:rPr lang="en-US"/>
              <a:t>Contact the Help Desk  and provide the team with your desired: </a:t>
            </a:r>
            <a:endParaRPr/>
          </a:p>
          <a:p>
            <a:pPr indent="-333756" lvl="0" marL="457200" rtl="0" algn="l">
              <a:lnSpc>
                <a:spcPct val="125000"/>
              </a:lnSpc>
              <a:spcBef>
                <a:spcPts val="0"/>
              </a:spcBef>
              <a:spcAft>
                <a:spcPts val="0"/>
              </a:spcAft>
              <a:buClr>
                <a:schemeClr val="accent1"/>
              </a:buClr>
              <a:buSzPts val="1656"/>
              <a:buChar char="●"/>
            </a:pPr>
            <a:r>
              <a:rPr lang="en-US"/>
              <a:t>Banner text </a:t>
            </a:r>
            <a:endParaRPr/>
          </a:p>
          <a:p>
            <a:pPr indent="-333756" lvl="0" marL="457200" rtl="0" algn="l">
              <a:lnSpc>
                <a:spcPct val="125000"/>
              </a:lnSpc>
              <a:spcBef>
                <a:spcPts val="0"/>
              </a:spcBef>
              <a:spcAft>
                <a:spcPts val="0"/>
              </a:spcAft>
              <a:buClr>
                <a:schemeClr val="accent1"/>
              </a:buClr>
              <a:buSzPts val="1656"/>
              <a:buChar char="●"/>
            </a:pPr>
            <a:r>
              <a:rPr lang="en-US"/>
              <a:t>Start and end dates</a:t>
            </a:r>
            <a:endParaRPr/>
          </a:p>
          <a:p>
            <a:pPr indent="0" lvl="0" marL="0" rtl="0" algn="l">
              <a:lnSpc>
                <a:spcPct val="125000"/>
              </a:lnSpc>
              <a:spcBef>
                <a:spcPts val="0"/>
              </a:spcBef>
              <a:spcAft>
                <a:spcPts val="0"/>
              </a:spcAft>
              <a:buSzPts val="1656"/>
              <a:buNone/>
            </a:pPr>
            <a:r>
              <a:t/>
            </a:r>
            <a:endParaRPr/>
          </a:p>
          <a:p>
            <a:pPr indent="0" lvl="0" marL="0" rtl="0" algn="l">
              <a:lnSpc>
                <a:spcPct val="125000"/>
              </a:lnSpc>
              <a:spcBef>
                <a:spcPts val="0"/>
              </a:spcBef>
              <a:spcAft>
                <a:spcPts val="0"/>
              </a:spcAft>
              <a:buSzPts val="1656"/>
              <a:buNone/>
            </a:pPr>
            <a:r>
              <a:t/>
            </a:r>
            <a:endParaRPr/>
          </a:p>
        </p:txBody>
      </p:sp>
      <p:sp>
        <p:nvSpPr>
          <p:cNvPr id="963" name="Google Shape;963;p16"/>
          <p:cNvSpPr txBox="1"/>
          <p:nvPr>
            <p:ph idx="1" type="body"/>
          </p:nvPr>
        </p:nvSpPr>
        <p:spPr>
          <a:xfrm>
            <a:off x="740675" y="1472175"/>
            <a:ext cx="4450200" cy="646500"/>
          </a:xfrm>
          <a:prstGeom prst="rect">
            <a:avLst/>
          </a:prstGeom>
          <a:noFill/>
          <a:ln>
            <a:noFill/>
          </a:ln>
        </p:spPr>
        <p:txBody>
          <a:bodyPr anchorCtr="0" anchor="t" bIns="45700" lIns="0" spcFirstLastPara="1" rIns="91425" wrap="square" tIns="45700">
            <a:spAutoFit/>
          </a:bodyPr>
          <a:lstStyle/>
          <a:p>
            <a:pPr indent="0" lvl="0" marL="0" rtl="0" algn="l">
              <a:lnSpc>
                <a:spcPct val="125000"/>
              </a:lnSpc>
              <a:spcBef>
                <a:spcPts val="0"/>
              </a:spcBef>
              <a:spcAft>
                <a:spcPts val="0"/>
              </a:spcAft>
              <a:buSzPts val="1472"/>
              <a:buNone/>
            </a:pPr>
            <a:r>
              <a:rPr lang="en-US"/>
              <a:t>Highlight CHL resources with a banner to easily access topic-specific resources.</a:t>
            </a:r>
            <a:endParaRPr/>
          </a:p>
        </p:txBody>
      </p:sp>
      <p:sp>
        <p:nvSpPr>
          <p:cNvPr id="964" name="Google Shape;964;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Add a banner to your CHL site</a:t>
            </a:r>
            <a:endParaRPr/>
          </a:p>
        </p:txBody>
      </p:sp>
      <p:pic>
        <p:nvPicPr>
          <p:cNvPr id="965" name="Google Shape;965;p16"/>
          <p:cNvPicPr preferRelativeResize="0"/>
          <p:nvPr>
            <p:ph idx="2" type="pic"/>
          </p:nvPr>
        </p:nvPicPr>
        <p:blipFill rotWithShape="1">
          <a:blip r:embed="rId3">
            <a:alphaModFix/>
          </a:blip>
          <a:srcRect b="0" l="445" r="8728" t="0"/>
          <a:stretch/>
        </p:blipFill>
        <p:spPr>
          <a:xfrm>
            <a:off x="5976150" y="1872375"/>
            <a:ext cx="5027701" cy="3261899"/>
          </a:xfrm>
          <a:prstGeom prst="rect">
            <a:avLst/>
          </a:prstGeom>
          <a:solidFill>
            <a:srgbClr val="F2F2F2"/>
          </a:solidFill>
          <a:ln>
            <a:noFill/>
          </a:ln>
        </p:spPr>
      </p:pic>
      <p:sp>
        <p:nvSpPr>
          <p:cNvPr id="966" name="Google Shape;966;p16"/>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967" name="Google Shape;967;p16"/>
          <p:cNvGrpSpPr/>
          <p:nvPr/>
        </p:nvGrpSpPr>
        <p:grpSpPr>
          <a:xfrm>
            <a:off x="2370600" y="5227825"/>
            <a:ext cx="681600" cy="681600"/>
            <a:chOff x="10294125" y="2443000"/>
            <a:chExt cx="681600" cy="681600"/>
          </a:xfrm>
        </p:grpSpPr>
        <p:sp>
          <p:nvSpPr>
            <p:cNvPr id="968" name="Google Shape;968;p1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969" name="Google Shape;969;p16"/>
            <p:cNvPicPr preferRelativeResize="0"/>
            <p:nvPr/>
          </p:nvPicPr>
          <p:blipFill rotWithShape="1">
            <a:blip r:embed="rId4">
              <a:alphaModFix/>
            </a:blip>
            <a:srcRect b="0" l="0" r="0" t="0"/>
            <a:stretch/>
          </p:blipFill>
          <p:spPr>
            <a:xfrm>
              <a:off x="10401437" y="2562524"/>
              <a:ext cx="466975" cy="442550"/>
            </a:xfrm>
            <a:prstGeom prst="rect">
              <a:avLst/>
            </a:prstGeom>
            <a:noFill/>
            <a:ln>
              <a:noFill/>
            </a:ln>
          </p:spPr>
        </p:pic>
      </p:grpSp>
      <p:sp>
        <p:nvSpPr>
          <p:cNvPr id="970" name="Google Shape;970;p16"/>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0" lang="en-US" sz="1400" u="none" cap="none" strike="noStrike">
                <a:solidFill>
                  <a:schemeClr val="accent3"/>
                </a:solidFill>
                <a:latin typeface="Plus Jakarta Sans"/>
                <a:ea typeface="Plus Jakarta Sans"/>
                <a:cs typeface="Plus Jakarta Sans"/>
                <a:sym typeface="Plus Jakarta Sans"/>
              </a:rPr>
              <a:t>Please call 2 weeks prior to your start date.</a:t>
            </a:r>
            <a:endParaRPr b="1" i="0" sz="1400" u="none" cap="none" strike="noStrike">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5" name="Shape 975"/>
        <p:cNvGrpSpPr/>
        <p:nvPr/>
      </p:nvGrpSpPr>
      <p:grpSpPr>
        <a:xfrm>
          <a:off x="0" y="0"/>
          <a:ext cx="0" cy="0"/>
          <a:chOff x="0" y="0"/>
          <a:chExt cx="0" cy="0"/>
        </a:xfrm>
      </p:grpSpPr>
      <p:sp>
        <p:nvSpPr>
          <p:cNvPr id="976" name="Google Shape;976;p18"/>
          <p:cNvSpPr txBox="1"/>
          <p:nvPr>
            <p:ph idx="3" type="body"/>
          </p:nvPr>
        </p:nvSpPr>
        <p:spPr>
          <a:xfrm>
            <a:off x="767200" y="2385825"/>
            <a:ext cx="5757000" cy="3674700"/>
          </a:xfrm>
          <a:prstGeom prst="rect">
            <a:avLst/>
          </a:prstGeom>
          <a:noFill/>
          <a:ln>
            <a:noFill/>
          </a:ln>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lnSpc>
                <a:spcPct val="125000"/>
              </a:lnSpc>
              <a:spcBef>
                <a:spcPts val="1000"/>
              </a:spcBef>
              <a:spcAft>
                <a:spcPts val="0"/>
              </a:spcAft>
              <a:buSzPts val="1656"/>
              <a:buNone/>
            </a:pPr>
            <a:r>
              <a:t/>
            </a:r>
            <a:endParaRPr/>
          </a:p>
        </p:txBody>
      </p:sp>
      <p:sp>
        <p:nvSpPr>
          <p:cNvPr id="977" name="Google Shape;977;p18"/>
          <p:cNvSpPr txBox="1"/>
          <p:nvPr>
            <p:ph type="title"/>
          </p:nvPr>
        </p:nvSpPr>
        <p:spPr>
          <a:xfrm>
            <a:off x="740671" y="827925"/>
            <a:ext cx="67368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Recipes to educate </a:t>
            </a:r>
            <a:br>
              <a:rPr lang="en-US"/>
            </a:br>
            <a:r>
              <a:rPr lang="en-US"/>
              <a:t>and engage</a:t>
            </a:r>
            <a:endParaRPr/>
          </a:p>
        </p:txBody>
      </p:sp>
      <p:pic>
        <p:nvPicPr>
          <p:cNvPr id="978" name="Google Shape;978;p18"/>
          <p:cNvPicPr preferRelativeResize="0"/>
          <p:nvPr>
            <p:ph idx="2" type="pic"/>
          </p:nvPr>
        </p:nvPicPr>
        <p:blipFill rotWithShape="1">
          <a:blip r:embed="rId3">
            <a:alphaModFix/>
          </a:blip>
          <a:srcRect b="298" l="0" r="0" t="297"/>
          <a:stretch/>
        </p:blipFill>
        <p:spPr>
          <a:xfrm>
            <a:off x="8095047" y="1257696"/>
            <a:ext cx="2124300" cy="4571400"/>
          </a:xfrm>
          <a:prstGeom prst="roundRect">
            <a:avLst>
              <a:gd fmla="val 16667" name="adj"/>
            </a:avLst>
          </a:prstGeom>
          <a:solidFill>
            <a:schemeClr val="lt2"/>
          </a:solidFill>
          <a:ln>
            <a:noFill/>
          </a:ln>
        </p:spPr>
      </p:pic>
      <p:sp>
        <p:nvSpPr>
          <p:cNvPr id="979" name="Google Shape;979;p18"/>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accent1"/>
                </a:solidFill>
                <a:latin typeface="Plus Jakarta Sans"/>
                <a:ea typeface="Plus Jakarta Sans"/>
                <a:cs typeface="Plus Jakarta Sans"/>
                <a:sym typeface="Plus Jakarta Sans"/>
              </a:rPr>
              <a:t>Many clients report that:</a:t>
            </a:r>
            <a:endParaRPr b="1" i="0" sz="1500" u="none" cap="none" strike="noStrike">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0" lang="en-US" sz="1500" u="none" cap="none" strike="noStrike">
                <a:solidFill>
                  <a:schemeClr val="accent3"/>
                </a:solidFill>
                <a:latin typeface="Plus Jakarta Sans"/>
                <a:ea typeface="Plus Jakarta Sans"/>
                <a:cs typeface="Plus Jakarta Sans"/>
                <a:sym typeface="Plus Jakarta Sans"/>
              </a:rPr>
              <a:t>Recipes are popular additions to newsletters, social media posts, and other outreach.</a:t>
            </a:r>
            <a:endParaRPr b="1" i="0" sz="15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i="0" sz="1500" u="none" cap="none" strike="noStrike">
              <a:solidFill>
                <a:schemeClr val="accent1"/>
              </a:solidFill>
              <a:latin typeface="Plus Jakarta Sans"/>
              <a:ea typeface="Plus Jakarta Sans"/>
              <a:cs typeface="Plus Jakarta Sans"/>
              <a:sym typeface="Plus Jakarta Sans"/>
            </a:endParaRPr>
          </a:p>
        </p:txBody>
      </p:sp>
      <p:grpSp>
        <p:nvGrpSpPr>
          <p:cNvPr id="980" name="Google Shape;980;p18"/>
          <p:cNvGrpSpPr/>
          <p:nvPr/>
        </p:nvGrpSpPr>
        <p:grpSpPr>
          <a:xfrm>
            <a:off x="2657375" y="3637800"/>
            <a:ext cx="681600" cy="681600"/>
            <a:chOff x="10294125" y="1691525"/>
            <a:chExt cx="681600" cy="681600"/>
          </a:xfrm>
        </p:grpSpPr>
        <p:sp>
          <p:nvSpPr>
            <p:cNvPr id="981" name="Google Shape;981;p1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982" name="Google Shape;982;p18"/>
            <p:cNvPicPr preferRelativeResize="0"/>
            <p:nvPr/>
          </p:nvPicPr>
          <p:blipFill rotWithShape="1">
            <a:blip r:embed="rId4">
              <a:alphaModFix/>
            </a:blip>
            <a:srcRect b="0" l="0" r="0" t="0"/>
            <a:stretch/>
          </p:blipFill>
          <p:spPr>
            <a:xfrm>
              <a:off x="10419913" y="1813734"/>
              <a:ext cx="430025" cy="437175"/>
            </a:xfrm>
            <a:prstGeom prst="rect">
              <a:avLst/>
            </a:prstGeom>
            <a:noFill/>
            <a:ln>
              <a:noFill/>
            </a:ln>
          </p:spPr>
        </p:pic>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7" name="Shape 987"/>
        <p:cNvGrpSpPr/>
        <p:nvPr/>
      </p:nvGrpSpPr>
      <p:grpSpPr>
        <a:xfrm>
          <a:off x="0" y="0"/>
          <a:ext cx="0" cy="0"/>
          <a:chOff x="0" y="0"/>
          <a:chExt cx="0" cy="0"/>
        </a:xfrm>
      </p:grpSpPr>
      <p:sp>
        <p:nvSpPr>
          <p:cNvPr id="988" name="Google Shape;988;p19"/>
          <p:cNvSpPr txBox="1"/>
          <p:nvPr>
            <p:ph type="title"/>
          </p:nvPr>
        </p:nvSpPr>
        <p:spPr>
          <a:xfrm>
            <a:off x="740664" y="-124750"/>
            <a:ext cx="106179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Leverage your CHL to the fullest</a:t>
            </a:r>
            <a:endParaRPr/>
          </a:p>
        </p:txBody>
      </p:sp>
      <p:sp>
        <p:nvSpPr>
          <p:cNvPr id="989" name="Google Shape;989;p19"/>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lnSpc>
                <a:spcPct val="125000"/>
              </a:lnSpc>
              <a:spcBef>
                <a:spcPts val="0"/>
              </a:spcBef>
              <a:spcAft>
                <a:spcPts val="0"/>
              </a:spcAft>
              <a:buSzPts val="1656"/>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90" name="Google Shape;990;p19"/>
          <p:cNvGraphicFramePr/>
          <p:nvPr/>
        </p:nvGraphicFramePr>
        <p:xfrm>
          <a:off x="724801" y="2010675"/>
          <a:ext cx="3000000" cy="3000000"/>
        </p:xfrm>
        <a:graphic>
          <a:graphicData uri="http://schemas.openxmlformats.org/drawingml/2006/table">
            <a:tbl>
              <a:tblPr>
                <a:noFill/>
                <a:tableStyleId>{ED73C439-25F1-4C52-8293-EE77B0E340A8}</a:tableStyleId>
              </a:tblPr>
              <a:tblGrid>
                <a:gridCol w="1758050"/>
                <a:gridCol w="2404650"/>
                <a:gridCol w="6466300"/>
              </a:tblGrid>
              <a:tr h="471825">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Topic </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Title</a:t>
                      </a:r>
                      <a:endParaRPr b="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Content URL</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r>
              <a:tr h="634250">
                <a:tc rowSpan="6">
                  <a:txBody>
                    <a:bodyPr/>
                    <a:lstStyle/>
                    <a:p>
                      <a:pPr indent="0" lvl="0" marL="0" marR="0" rtl="0" algn="l">
                        <a:lnSpc>
                          <a:spcPct val="100000"/>
                        </a:lnSpc>
                        <a:spcBef>
                          <a:spcPts val="0"/>
                        </a:spcBef>
                        <a:spcAft>
                          <a:spcPts val="0"/>
                        </a:spcAft>
                        <a:buClr>
                          <a:srgbClr val="000000"/>
                        </a:buClr>
                        <a:buSzPts val="1100"/>
                        <a:buFont typeface="Arial"/>
                        <a:buNone/>
                      </a:pPr>
                      <a:r>
                        <a:rPr lang="en-US" sz="1400" u="none" cap="none" strike="noStrike">
                          <a:solidFill>
                            <a:schemeClr val="lt2"/>
                          </a:solidFill>
                          <a:latin typeface="Plus Jakarta Sans"/>
                          <a:ea typeface="Plus Jakarta Sans"/>
                          <a:cs typeface="Plus Jakarta Sans"/>
                          <a:sym typeface="Plus Jakarta Sans"/>
                        </a:rPr>
                        <a:t>Prevention Tips</a:t>
                      </a:r>
                      <a:endParaRPr sz="1400" u="none" cap="none" strike="noStrike">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300" u="none" cap="none" strike="noStrike">
                          <a:latin typeface="Plus Jakarta Sans"/>
                          <a:ea typeface="Plus Jakarta Sans"/>
                          <a:cs typeface="Plus Jakarta Sans"/>
                          <a:sym typeface="Plus Jakarta Sans"/>
                        </a:rPr>
                        <a:t>Making Changes to Prevent Heart Disease</a:t>
                      </a:r>
                      <a:endParaRPr sz="1300" u="none" cap="none" strike="noStrike">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300" u="sng" cap="none" strike="noStrike">
                          <a:solidFill>
                            <a:srgbClr val="1670A5"/>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https://schl41demo.staywellhealthlibrary.com/Search/1,1551</a:t>
                      </a:r>
                      <a:endParaRPr sz="1300" u="sng"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744075">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300" u="none" cap="none" strike="noStrike">
                          <a:latin typeface="Plus Jakarta Sans"/>
                          <a:ea typeface="Plus Jakarta Sans"/>
                          <a:cs typeface="Plus Jakarta Sans"/>
                          <a:sym typeface="Plus Jakarta Sans"/>
                        </a:rPr>
                        <a:t>Think You're Too Young for Heart Problems? Think Again</a:t>
                      </a:r>
                      <a:endParaRPr sz="1300" u="none" cap="none" strike="noStrike">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300" u="sng" cap="none" strike="noStrike">
                          <a:solidFill>
                            <a:srgbClr val="1670A5"/>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https://schl41demo.staywellhealthlibrary.com/Conditions/Heart/Newsletters/88,p11273</a:t>
                      </a:r>
                      <a:endParaRPr sz="1300" u="sng"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547650">
                <a:tc vMerge="1"/>
                <a:tc rowSpan="2">
                  <a:txBody>
                    <a:bodyPr/>
                    <a:lstStyle/>
                    <a:p>
                      <a:pPr indent="0" lvl="0" marL="0" marR="0" rtl="0" algn="l">
                        <a:lnSpc>
                          <a:spcPct val="100000"/>
                        </a:lnSpc>
                        <a:spcBef>
                          <a:spcPts val="0"/>
                        </a:spcBef>
                        <a:spcAft>
                          <a:spcPts val="0"/>
                        </a:spcAft>
                        <a:buClr>
                          <a:srgbClr val="000000"/>
                        </a:buClr>
                        <a:buSzPts val="1100"/>
                        <a:buFont typeface="Arial"/>
                        <a:buNone/>
                      </a:pPr>
                      <a:r>
                        <a:rPr lang="en-US" sz="1300" u="none" cap="none" strike="noStrike">
                          <a:latin typeface="Plus Jakarta Sans"/>
                          <a:ea typeface="Plus Jakarta Sans"/>
                          <a:cs typeface="Plus Jakarta Sans"/>
                          <a:sym typeface="Plus Jakarta Sans"/>
                        </a:rPr>
                        <a:t>Diet to Help Prevent Heart Disease</a:t>
                      </a:r>
                      <a:endParaRPr sz="1300" u="none" cap="none" strike="noStrike">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300" u="none" cap="none" strike="noStrike">
                          <a:latin typeface="Plus Jakarta Sans"/>
                          <a:ea typeface="Plus Jakarta Sans"/>
                          <a:cs typeface="Plus Jakarta Sans"/>
                          <a:sym typeface="Plus Jakarta Sans"/>
                        </a:rPr>
                        <a:t>English</a:t>
                      </a:r>
                      <a:endParaRPr sz="1300" u="none" cap="none" strike="noStrike">
                        <a:latin typeface="Plus Jakarta Sans"/>
                        <a:ea typeface="Plus Jakarta Sans"/>
                        <a:cs typeface="Plus Jakarta Sans"/>
                        <a:sym typeface="Plus Jakarta Sans"/>
                      </a:endParaRPr>
                    </a:p>
                    <a:p>
                      <a:pPr indent="0" lvl="0" marL="0" marR="0" rtl="0" algn="l">
                        <a:lnSpc>
                          <a:spcPct val="115000"/>
                        </a:lnSpc>
                        <a:spcBef>
                          <a:spcPts val="0"/>
                        </a:spcBef>
                        <a:spcAft>
                          <a:spcPts val="0"/>
                        </a:spcAft>
                        <a:buClr>
                          <a:srgbClr val="000000"/>
                        </a:buClr>
                        <a:buSzPts val="1100"/>
                        <a:buFont typeface="Arial"/>
                        <a:buNone/>
                      </a:pPr>
                      <a:r>
                        <a:rPr lang="en-US" sz="1300" u="sng" cap="none" strike="noStrike">
                          <a:solidFill>
                            <a:srgbClr val="1670A5"/>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https://schl41demo.staywellhealthlibrary.com/Conditions/Heart/85,P00209</a:t>
                      </a:r>
                      <a:endParaRPr sz="1300" u="sng"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64975">
                <a:tc vMerge="1"/>
                <a:tc vMerge="1"/>
                <a:tc>
                  <a:txBody>
                    <a:bodyPr/>
                    <a:lstStyle/>
                    <a:p>
                      <a:pPr indent="0" lvl="0" marL="0" marR="0" rtl="0" algn="l">
                        <a:lnSpc>
                          <a:spcPct val="115000"/>
                        </a:lnSpc>
                        <a:spcBef>
                          <a:spcPts val="0"/>
                        </a:spcBef>
                        <a:spcAft>
                          <a:spcPts val="0"/>
                        </a:spcAft>
                        <a:buClr>
                          <a:srgbClr val="000000"/>
                        </a:buClr>
                        <a:buSzPts val="1100"/>
                        <a:buFont typeface="Arial"/>
                        <a:buNone/>
                      </a:pPr>
                      <a:r>
                        <a:rPr lang="en-US" sz="1300" u="none" cap="none" strike="noStrike">
                          <a:latin typeface="Plus Jakarta Sans"/>
                          <a:ea typeface="Plus Jakarta Sans"/>
                          <a:cs typeface="Plus Jakarta Sans"/>
                          <a:sym typeface="Plus Jakarta Sans"/>
                        </a:rPr>
                        <a:t>Spanish</a:t>
                      </a:r>
                      <a:endParaRPr sz="1300" u="none" cap="none" strike="noStrike">
                        <a:latin typeface="Plus Jakarta Sans"/>
                        <a:ea typeface="Plus Jakarta Sans"/>
                        <a:cs typeface="Plus Jakarta Sans"/>
                        <a:sym typeface="Plus Jakarta Sans"/>
                      </a:endParaRPr>
                    </a:p>
                    <a:p>
                      <a:pPr indent="0" lvl="0" marL="0" marR="0" rtl="0" algn="l">
                        <a:lnSpc>
                          <a:spcPct val="115000"/>
                        </a:lnSpc>
                        <a:spcBef>
                          <a:spcPts val="0"/>
                        </a:spcBef>
                        <a:spcAft>
                          <a:spcPts val="0"/>
                        </a:spcAft>
                        <a:buClr>
                          <a:srgbClr val="000000"/>
                        </a:buClr>
                        <a:buSzPts val="1100"/>
                        <a:buFont typeface="Arial"/>
                        <a:buNone/>
                      </a:pPr>
                      <a:r>
                        <a:rPr lang="en-US" sz="1300" u="sng" cap="none" strike="noStrike">
                          <a:solidFill>
                            <a:srgbClr val="1670A5"/>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https://schl41demo.staywellhealthlibrary.com/Conditions/Heart/85,P0</a:t>
                      </a:r>
                      <a:r>
                        <a:rPr lang="en-US" sz="1300" u="sng" cap="none" strike="noStrike">
                          <a:solidFill>
                            <a:srgbClr val="1670A5"/>
                          </a:solidFill>
                          <a:latin typeface="Plus Jakarta Sans"/>
                          <a:ea typeface="Plus Jakarta Sans"/>
                          <a:cs typeface="Plus Jakarta Sans"/>
                          <a:sym typeface="Plus Jakarta Sans"/>
                        </a:rPr>
                        <a:t>3333</a:t>
                      </a:r>
                      <a:endParaRPr sz="1300" u="sng"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634250">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300" u="none" cap="none" strike="noStrike">
                          <a:latin typeface="Plus Jakarta Sans"/>
                          <a:ea typeface="Plus Jakarta Sans"/>
                          <a:cs typeface="Plus Jakarta Sans"/>
                          <a:sym typeface="Plus Jakarta Sans"/>
                        </a:rPr>
                        <a:t>7 Steps to Better Blood Pressure Control</a:t>
                      </a:r>
                      <a:endParaRPr sz="1300" u="none" cap="none" strike="noStrike">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300" u="sng" cap="none" strike="noStrike">
                          <a:solidFill>
                            <a:srgbClr val="1670A5"/>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https://schl41demo.staywellhealthlibrary.com/Search/88,p11195</a:t>
                      </a:r>
                      <a:endParaRPr sz="1300" u="sng"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r>
              <a:tr h="634250">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300" u="none" cap="none" strike="noStrike">
                          <a:latin typeface="Plus Jakarta Sans"/>
                          <a:ea typeface="Plus Jakarta Sans"/>
                          <a:cs typeface="Plus Jakarta Sans"/>
                          <a:sym typeface="Plus Jakarta Sans"/>
                        </a:rPr>
                        <a:t>Heart Disease Prevention Starts in Childhood</a:t>
                      </a:r>
                      <a:endParaRPr sz="1300" u="none" cap="none" strike="noStrike">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300" u="sng" cap="none" strike="noStrike">
                          <a:solidFill>
                            <a:srgbClr val="1670A5"/>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https://schl41demo.staywellhealthlibrary.com/Search/1,4508</a:t>
                      </a:r>
                      <a:endParaRPr sz="1300" u="none" cap="none" strike="noStrike">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5" name="Shape 995"/>
        <p:cNvGrpSpPr/>
        <p:nvPr/>
      </p:nvGrpSpPr>
      <p:grpSpPr>
        <a:xfrm>
          <a:off x="0" y="0"/>
          <a:ext cx="0" cy="0"/>
          <a:chOff x="0" y="0"/>
          <a:chExt cx="0" cy="0"/>
        </a:xfrm>
      </p:grpSpPr>
      <p:sp>
        <p:nvSpPr>
          <p:cNvPr id="996" name="Google Shape;996;p20"/>
          <p:cNvSpPr txBox="1"/>
          <p:nvPr>
            <p:ph type="title"/>
          </p:nvPr>
        </p:nvSpPr>
        <p:spPr>
          <a:xfrm>
            <a:off x="740664" y="-124750"/>
            <a:ext cx="106179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Leverage your CHL to the fullest</a:t>
            </a:r>
            <a:endParaRPr/>
          </a:p>
        </p:txBody>
      </p:sp>
      <p:sp>
        <p:nvSpPr>
          <p:cNvPr id="997" name="Google Shape;997;p20"/>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lnSpc>
                <a:spcPct val="125000"/>
              </a:lnSpc>
              <a:spcBef>
                <a:spcPts val="0"/>
              </a:spcBef>
              <a:spcAft>
                <a:spcPts val="0"/>
              </a:spcAft>
              <a:buSzPts val="1656"/>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98" name="Google Shape;998;p20"/>
          <p:cNvGraphicFramePr/>
          <p:nvPr/>
        </p:nvGraphicFramePr>
        <p:xfrm>
          <a:off x="724788" y="2003950"/>
          <a:ext cx="3000000" cy="3000000"/>
        </p:xfrm>
        <a:graphic>
          <a:graphicData uri="http://schemas.openxmlformats.org/drawingml/2006/table">
            <a:tbl>
              <a:tblPr>
                <a:noFill/>
                <a:tableStyleId>{ED73C439-25F1-4C52-8293-EE77B0E340A8}</a:tableStyleId>
              </a:tblPr>
              <a:tblGrid>
                <a:gridCol w="1456450"/>
                <a:gridCol w="3445250"/>
                <a:gridCol w="5727300"/>
              </a:tblGrid>
              <a:tr h="391725">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Keyword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b="1"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r>
              <a:tr h="563875">
                <a:tc rowSpan="4">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Living a heart-healthy life</a:t>
                      </a:r>
                      <a:endParaRPr b="1" sz="1300" u="none" cap="none" strike="noStrike">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300" u="none" cap="none" strike="noStrike">
                          <a:latin typeface="Plus Jakarta Sans"/>
                          <a:ea typeface="Plus Jakarta Sans"/>
                          <a:cs typeface="Plus Jakarta Sans"/>
                          <a:sym typeface="Plus Jakarta Sans"/>
                        </a:rPr>
                        <a:t>Exercise Your Way to a Healthy Heart</a:t>
                      </a:r>
                      <a:endParaRPr sz="1300" u="none" cap="none" strike="noStrike">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300" u="sng" cap="none" strike="noStrike">
                          <a:solidFill>
                            <a:srgbClr val="1670A5"/>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https://schl41demo.staywellhealthlibrary.com/Search/1,1553</a:t>
                      </a:r>
                      <a:endParaRPr sz="1300" u="sng"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63875">
                <a:tc vMerge="1"/>
                <a:tc>
                  <a:txBody>
                    <a:bodyPr/>
                    <a:lstStyle/>
                    <a:p>
                      <a:pPr indent="0" lvl="0" marL="0" marR="0" rtl="0" algn="l">
                        <a:lnSpc>
                          <a:spcPct val="115000"/>
                        </a:lnSpc>
                        <a:spcBef>
                          <a:spcPts val="0"/>
                        </a:spcBef>
                        <a:spcAft>
                          <a:spcPts val="0"/>
                        </a:spcAft>
                        <a:buClr>
                          <a:srgbClr val="000000"/>
                        </a:buClr>
                        <a:buSzPts val="1100"/>
                        <a:buFont typeface="Arial"/>
                        <a:buNone/>
                      </a:pPr>
                      <a:r>
                        <a:rPr lang="en-US" sz="1300" u="none" cap="none" strike="noStrike">
                          <a:latin typeface="Plus Jakarta Sans"/>
                          <a:ea typeface="Plus Jakarta Sans"/>
                          <a:cs typeface="Plus Jakarta Sans"/>
                          <a:sym typeface="Plus Jakarta Sans"/>
                        </a:rPr>
                        <a:t>Quit-Smoking Tools: Help for Kicking Your Habit</a:t>
                      </a:r>
                      <a:endParaRPr sz="1300" u="sng"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300" u="sng" cap="none" strike="noStrike">
                          <a:solidFill>
                            <a:srgbClr val="1670A5"/>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https://schl41demo.staywellhealthlibrary.com/Search/1,2843</a:t>
                      </a:r>
                      <a:endParaRPr sz="1300" u="sng"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563875">
                <a:tc vMerge="1"/>
                <a:tc>
                  <a:txBody>
                    <a:bodyPr/>
                    <a:lstStyle/>
                    <a:p>
                      <a:pPr indent="0" lvl="0" marL="0" marR="0" rtl="0" algn="l">
                        <a:lnSpc>
                          <a:spcPct val="115000"/>
                        </a:lnSpc>
                        <a:spcBef>
                          <a:spcPts val="0"/>
                        </a:spcBef>
                        <a:spcAft>
                          <a:spcPts val="0"/>
                        </a:spcAft>
                        <a:buClr>
                          <a:srgbClr val="000000"/>
                        </a:buClr>
                        <a:buSzPts val="1100"/>
                        <a:buFont typeface="Arial"/>
                        <a:buNone/>
                      </a:pPr>
                      <a:r>
                        <a:rPr lang="en-US" sz="1300" u="none" cap="none" strike="noStrike">
                          <a:latin typeface="Plus Jakarta Sans"/>
                          <a:ea typeface="Plus Jakarta Sans"/>
                          <a:cs typeface="Plus Jakarta Sans"/>
                          <a:sym typeface="Plus Jakarta Sans"/>
                        </a:rPr>
                        <a:t>Can You Sleep Your Way to a Healthier Heart?</a:t>
                      </a:r>
                      <a:endParaRPr sz="1300" u="none" cap="none" strike="noStrike">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300" u="sng" cap="none" strike="noStrike">
                          <a:solidFill>
                            <a:srgbClr val="1670A5"/>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https://schl41demo.staywellhealthlibrary.com/Search/88,p12327</a:t>
                      </a:r>
                      <a:endParaRPr sz="1300" u="sng"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63875">
                <a:tc vMerge="1"/>
                <a:tc>
                  <a:txBody>
                    <a:bodyPr/>
                    <a:lstStyle/>
                    <a:p>
                      <a:pPr indent="0" lvl="0" marL="0" marR="0" rtl="0" algn="l">
                        <a:lnSpc>
                          <a:spcPct val="115000"/>
                        </a:lnSpc>
                        <a:spcBef>
                          <a:spcPts val="0"/>
                        </a:spcBef>
                        <a:spcAft>
                          <a:spcPts val="0"/>
                        </a:spcAft>
                        <a:buClr>
                          <a:srgbClr val="000000"/>
                        </a:buClr>
                        <a:buSzPts val="1100"/>
                        <a:buFont typeface="Arial"/>
                        <a:buNone/>
                      </a:pPr>
                      <a:r>
                        <a:rPr lang="en-US" sz="1300" u="none" cap="none" strike="noStrike">
                          <a:latin typeface="Plus Jakarta Sans"/>
                          <a:ea typeface="Plus Jakarta Sans"/>
                          <a:cs typeface="Plus Jakarta Sans"/>
                          <a:sym typeface="Plus Jakarta Sans"/>
                        </a:rPr>
                        <a:t>12 Weeks to a Heart-Healthy Lifestyle</a:t>
                      </a:r>
                      <a:endParaRPr sz="1300" u="sng"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300" u="sng" cap="none" strike="noStrike">
                          <a:solidFill>
                            <a:srgbClr val="1670A5"/>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https://schl41demo.staywellhealthlibrary.com/Search/1,17907</a:t>
                      </a:r>
                      <a:endParaRPr sz="1300" u="sng"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tcPr>
                </a:tc>
              </a:tr>
              <a:tr h="563875">
                <a:tc rowSpan="3">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Heart attack: Know the symptoms</a:t>
                      </a:r>
                      <a:endParaRPr b="1" sz="1300" u="none" cap="none" strike="noStrike">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300" u="none" cap="none" strike="noStrike">
                          <a:latin typeface="Plus Jakarta Sans"/>
                          <a:ea typeface="Plus Jakarta Sans"/>
                          <a:cs typeface="Plus Jakarta Sans"/>
                          <a:sym typeface="Plus Jakarta Sans"/>
                        </a:rPr>
                        <a:t>Heart Attacks and Women</a:t>
                      </a:r>
                      <a:endParaRPr sz="1300" u="none" cap="none" strike="noStrike">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300" u="sng" cap="none" strike="noStrike">
                          <a:solidFill>
                            <a:srgbClr val="1670A5"/>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https://schl41demo.staywellhealthlibrary.com/Search/1,3004</a:t>
                      </a:r>
                      <a:endParaRPr sz="1300" u="sng"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63875">
                <a:tc vMerge="1"/>
                <a:tc>
                  <a:txBody>
                    <a:bodyPr/>
                    <a:lstStyle/>
                    <a:p>
                      <a:pPr indent="0" lvl="0" marL="0" marR="0" rtl="0" algn="l">
                        <a:lnSpc>
                          <a:spcPct val="115000"/>
                        </a:lnSpc>
                        <a:spcBef>
                          <a:spcPts val="0"/>
                        </a:spcBef>
                        <a:spcAft>
                          <a:spcPts val="0"/>
                        </a:spcAft>
                        <a:buClr>
                          <a:srgbClr val="000000"/>
                        </a:buClr>
                        <a:buSzPts val="1100"/>
                        <a:buFont typeface="Arial"/>
                        <a:buNone/>
                      </a:pPr>
                      <a:r>
                        <a:rPr lang="en-US" sz="1300" u="none" cap="none" strike="noStrike">
                          <a:latin typeface="Plus Jakarta Sans"/>
                          <a:ea typeface="Plus Jakarta Sans"/>
                          <a:cs typeface="Plus Jakarta Sans"/>
                          <a:sym typeface="Plus Jakarta Sans"/>
                        </a:rPr>
                        <a:t>911 Basics: Responding to a Heart Attack</a:t>
                      </a:r>
                      <a:endParaRPr sz="1300" u="none" cap="none" strike="noStrike">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300" u="sng" cap="none" strike="noStrike">
                          <a:solidFill>
                            <a:srgbClr val="1670A5"/>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https://schl41demo.staywellhealthlibrary.com/Search/1,1828</a:t>
                      </a:r>
                      <a:endParaRPr sz="1300" u="sng"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r>
              <a:tr h="563875">
                <a:tc vMerge="1"/>
                <a:tc>
                  <a:txBody>
                    <a:bodyPr/>
                    <a:lstStyle/>
                    <a:p>
                      <a:pPr indent="0" lvl="0" marL="0" marR="0" rtl="0" algn="l">
                        <a:lnSpc>
                          <a:spcPct val="115000"/>
                        </a:lnSpc>
                        <a:spcBef>
                          <a:spcPts val="0"/>
                        </a:spcBef>
                        <a:spcAft>
                          <a:spcPts val="0"/>
                        </a:spcAft>
                        <a:buClr>
                          <a:srgbClr val="000000"/>
                        </a:buClr>
                        <a:buSzPts val="1100"/>
                        <a:buFont typeface="Arial"/>
                        <a:buNone/>
                      </a:pPr>
                      <a:r>
                        <a:rPr lang="en-US" sz="1300" u="none" cap="none" strike="noStrike">
                          <a:latin typeface="Plus Jakarta Sans"/>
                          <a:ea typeface="Plus Jakarta Sans"/>
                          <a:cs typeface="Plus Jakarta Sans"/>
                          <a:sym typeface="Plus Jakarta Sans"/>
                        </a:rPr>
                        <a:t>Do You Know the Different Heart Attack Symptoms in Men and Women?</a:t>
                      </a:r>
                      <a:endParaRPr sz="1300" u="none" cap="none" strike="noStrike">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300" u="sng" cap="none" strike="noStrike">
                          <a:solidFill>
                            <a:srgbClr val="1670A5"/>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https://schl41demo.staywellhealthlibrary.com/Search/88,p10941</a:t>
                      </a:r>
                      <a:endParaRPr sz="1300" u="sng"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2"/>
          <p:cNvSpPr txBox="1"/>
          <p:nvPr>
            <p:ph idx="3" type="body"/>
          </p:nvPr>
        </p:nvSpPr>
        <p:spPr>
          <a:xfrm>
            <a:off x="420300" y="2687500"/>
            <a:ext cx="5870100" cy="3401700"/>
          </a:xfrm>
          <a:prstGeom prst="rect">
            <a:avLst/>
          </a:prstGeom>
          <a:noFill/>
          <a:ln>
            <a:noFill/>
          </a:ln>
        </p:spPr>
        <p:txBody>
          <a:bodyPr anchorCtr="0" anchor="t" bIns="45700" lIns="0" spcFirstLastPara="1" rIns="91425" wrap="square" tIns="45700">
            <a:normAutofit fontScale="92500" lnSpcReduction="20000"/>
          </a:bodyPr>
          <a:lstStyle/>
          <a:p>
            <a:pPr indent="0" lvl="0" marL="0" rtl="0" algn="l">
              <a:lnSpc>
                <a:spcPct val="150000"/>
              </a:lnSpc>
              <a:spcBef>
                <a:spcPts val="0"/>
              </a:spcBef>
              <a:spcAft>
                <a:spcPts val="0"/>
              </a:spcAft>
              <a:buSzPct val="111891"/>
              <a:buNone/>
            </a:pPr>
            <a:r>
              <a:rPr lang="en-US" sz="1600"/>
              <a:t>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Consumer Health Library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778" name="Google Shape;778;p2"/>
          <p:cNvPicPr preferRelativeResize="0"/>
          <p:nvPr>
            <p:ph idx="2" type="pic"/>
          </p:nvPr>
        </p:nvPicPr>
        <p:blipFill rotWithShape="1">
          <a:blip r:embed="rId3">
            <a:alphaModFix/>
          </a:blip>
          <a:srcRect b="0" l="8690" r="8697" t="0"/>
          <a:stretch/>
        </p:blipFill>
        <p:spPr>
          <a:xfrm>
            <a:off x="8095047" y="1257696"/>
            <a:ext cx="2124300" cy="4571400"/>
          </a:xfrm>
          <a:prstGeom prst="roundRect">
            <a:avLst>
              <a:gd fmla="val 16667" name="adj"/>
            </a:avLst>
          </a:prstGeom>
          <a:solidFill>
            <a:schemeClr val="lt2"/>
          </a:solidFill>
          <a:ln>
            <a:noFill/>
          </a:ln>
        </p:spPr>
      </p:pic>
      <p:sp>
        <p:nvSpPr>
          <p:cNvPr id="779" name="Google Shape;779;p2"/>
          <p:cNvSpPr txBox="1"/>
          <p:nvPr>
            <p:ph idx="3" type="body"/>
          </p:nvPr>
        </p:nvSpPr>
        <p:spPr>
          <a:xfrm>
            <a:off x="533400" y="1723363"/>
            <a:ext cx="6615900" cy="861000"/>
          </a:xfrm>
          <a:prstGeom prst="rect">
            <a:avLst/>
          </a:prstGeom>
          <a:noFill/>
          <a:ln>
            <a:noFill/>
          </a:ln>
        </p:spPr>
        <p:txBody>
          <a:bodyPr anchorCtr="0" anchor="t" bIns="45700" lIns="0" spcFirstLastPara="1" rIns="91425" wrap="square" tIns="45700">
            <a:normAutofit/>
          </a:bodyPr>
          <a:lstStyle/>
          <a:p>
            <a:pPr indent="0" lvl="0" marL="0" rtl="0" algn="l">
              <a:lnSpc>
                <a:spcPct val="115000"/>
              </a:lnSpc>
              <a:spcBef>
                <a:spcPts val="0"/>
              </a:spcBef>
              <a:spcAft>
                <a:spcPts val="0"/>
              </a:spcAft>
              <a:buSzPts val="1656"/>
              <a:buNone/>
            </a:pPr>
            <a:r>
              <a:rPr lang="en-US" sz="1600"/>
              <a:t>We provide a rich set of resources to promote heart health awareness, preventive care, and treatment options.</a:t>
            </a:r>
            <a:endParaRPr sz="1400">
              <a:latin typeface="Plus Jakarta Sans"/>
              <a:ea typeface="Plus Jakarta Sans"/>
              <a:cs typeface="Plus Jakarta Sans"/>
              <a:sym typeface="Plus Jakarta Sans"/>
            </a:endParaRPr>
          </a:p>
        </p:txBody>
      </p:sp>
      <p:sp>
        <p:nvSpPr>
          <p:cNvPr id="780" name="Google Shape;780;p2"/>
          <p:cNvSpPr txBox="1"/>
          <p:nvPr>
            <p:ph type="title"/>
          </p:nvPr>
        </p:nvSpPr>
        <p:spPr>
          <a:xfrm>
            <a:off x="533400" y="294525"/>
            <a:ext cx="106797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3" name="Shape 1003"/>
        <p:cNvGrpSpPr/>
        <p:nvPr/>
      </p:nvGrpSpPr>
      <p:grpSpPr>
        <a:xfrm>
          <a:off x="0" y="0"/>
          <a:ext cx="0" cy="0"/>
          <a:chOff x="0" y="0"/>
          <a:chExt cx="0" cy="0"/>
        </a:xfrm>
      </p:grpSpPr>
      <p:sp>
        <p:nvSpPr>
          <p:cNvPr id="1004" name="Google Shape;1004;p21"/>
          <p:cNvSpPr txBox="1"/>
          <p:nvPr>
            <p:ph type="title"/>
          </p:nvPr>
        </p:nvSpPr>
        <p:spPr>
          <a:xfrm>
            <a:off x="740664" y="-124750"/>
            <a:ext cx="10617900" cy="1325700"/>
          </a:xfrm>
          <a:prstGeom prst="rect">
            <a:avLst/>
          </a:prstGeom>
          <a:noFill/>
          <a:ln>
            <a:noFill/>
          </a:ln>
        </p:spPr>
        <p:txBody>
          <a:bodyPr anchorCtr="0" anchor="b" bIns="45700" lIns="0" spcFirstLastPara="1" rIns="91425" wrap="square" tIns="45700">
            <a:normAutofit/>
          </a:bodyPr>
          <a:lstStyle/>
          <a:p>
            <a:pPr indent="0" lvl="0" marL="0" rtl="0" algn="l">
              <a:lnSpc>
                <a:spcPct val="100000"/>
              </a:lnSpc>
              <a:spcBef>
                <a:spcPts val="0"/>
              </a:spcBef>
              <a:spcAft>
                <a:spcPts val="0"/>
              </a:spcAft>
              <a:buSzPts val="3800"/>
              <a:buNone/>
            </a:pPr>
            <a:r>
              <a:rPr lang="en-US"/>
              <a:t>Interactive tools that engage and teach</a:t>
            </a:r>
            <a:endParaRPr/>
          </a:p>
        </p:txBody>
      </p:sp>
      <p:sp>
        <p:nvSpPr>
          <p:cNvPr id="1005" name="Google Shape;1005;p21"/>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lnSpc>
                <a:spcPct val="125000"/>
              </a:lnSpc>
              <a:spcBef>
                <a:spcPts val="0"/>
              </a:spcBef>
              <a:spcAft>
                <a:spcPts val="0"/>
              </a:spcAft>
              <a:buSzPts val="1656"/>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06" name="Google Shape;1006;p21"/>
          <p:cNvGraphicFramePr/>
          <p:nvPr/>
        </p:nvGraphicFramePr>
        <p:xfrm>
          <a:off x="907388" y="1941200"/>
          <a:ext cx="3000000" cy="3000000"/>
        </p:xfrm>
        <a:graphic>
          <a:graphicData uri="http://schemas.openxmlformats.org/drawingml/2006/table">
            <a:tbl>
              <a:tblPr>
                <a:noFill/>
                <a:tableStyleId>{ED73C439-25F1-4C52-8293-EE77B0E340A8}</a:tableStyleId>
              </a:tblPr>
              <a:tblGrid>
                <a:gridCol w="1222425"/>
                <a:gridCol w="2861775"/>
                <a:gridCol w="6372500"/>
              </a:tblGrid>
              <a:tr h="472275">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Keyword </a:t>
                      </a:r>
                      <a:endParaRPr b="1"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Title</a:t>
                      </a:r>
                      <a:endParaRPr b="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Content URL</a:t>
                      </a:r>
                      <a:endParaRPr b="1"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r>
              <a:tr h="444100">
                <a:tc rowSpan="6">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Interactive Tools</a:t>
                      </a:r>
                      <a:endParaRPr b="1" sz="1400" u="none" cap="none" strike="noStrike">
                        <a:solidFill>
                          <a:schemeClr val="lt2"/>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300" u="none" cap="none" strike="noStrike">
                          <a:latin typeface="Plus Jakarta Sans"/>
                          <a:ea typeface="Plus Jakarta Sans"/>
                          <a:cs typeface="Plus Jakarta Sans"/>
                          <a:sym typeface="Plus Jakarta Sans"/>
                        </a:rPr>
                        <a:t>Heart Disease Prevention Quiz</a:t>
                      </a:r>
                      <a:endParaRPr sz="1300" u="none" cap="none" strike="noStrike">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200" u="sng" cap="none" strike="noStrike">
                          <a:solidFill>
                            <a:srgbClr val="1670A5"/>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https://schl41demo.staywellhealthlibrary.com/Search/40,HeartDiseaseQuiz</a:t>
                      </a:r>
                      <a:endParaRPr sz="1200" u="none"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r>
              <a:tr h="536950">
                <a:tc vMerge="1"/>
                <a:tc>
                  <a:txBody>
                    <a:bodyPr/>
                    <a:lstStyle/>
                    <a:p>
                      <a:pPr indent="0" lvl="0" marL="0" marR="0" rtl="0" algn="l">
                        <a:lnSpc>
                          <a:spcPct val="115000"/>
                        </a:lnSpc>
                        <a:spcBef>
                          <a:spcPts val="0"/>
                        </a:spcBef>
                        <a:spcAft>
                          <a:spcPts val="0"/>
                        </a:spcAft>
                        <a:buClr>
                          <a:srgbClr val="000000"/>
                        </a:buClr>
                        <a:buSzPts val="1100"/>
                        <a:buFont typeface="Arial"/>
                        <a:buNone/>
                      </a:pPr>
                      <a:r>
                        <a:rPr lang="en-US" sz="1300" u="none" cap="none" strike="noStrike">
                          <a:latin typeface="Plus Jakarta Sans"/>
                          <a:ea typeface="Plus Jakarta Sans"/>
                          <a:cs typeface="Plus Jakarta Sans"/>
                          <a:sym typeface="Plus Jakarta Sans"/>
                        </a:rPr>
                        <a:t>Heart Quiz for Women Only</a:t>
                      </a:r>
                      <a:endParaRPr sz="1300" u="none" cap="none" strike="noStrike">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200" u="sng" cap="none" strike="noStrike">
                          <a:solidFill>
                            <a:srgbClr val="1670A5"/>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https://schl41demo.staywellhealthlibrary.com/Search/40,WomenHeartDiseaseQuiz</a:t>
                      </a:r>
                      <a:endParaRPr sz="1200" u="sng"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36950">
                <a:tc vMerge="1"/>
                <a:tc rowSpan="2">
                  <a:txBody>
                    <a:bodyPr/>
                    <a:lstStyle/>
                    <a:p>
                      <a:pPr indent="0" lvl="0" marL="0" marR="0" rtl="0" algn="l">
                        <a:lnSpc>
                          <a:spcPct val="115000"/>
                        </a:lnSpc>
                        <a:spcBef>
                          <a:spcPts val="0"/>
                        </a:spcBef>
                        <a:spcAft>
                          <a:spcPts val="0"/>
                        </a:spcAft>
                        <a:buClr>
                          <a:srgbClr val="000000"/>
                        </a:buClr>
                        <a:buSzPts val="1200"/>
                        <a:buFont typeface="Arial"/>
                        <a:buNone/>
                      </a:pPr>
                      <a:r>
                        <a:rPr lang="en-US" sz="1300" u="none" cap="none" strike="noStrike">
                          <a:latin typeface="Plus Jakarta Sans"/>
                          <a:ea typeface="Plus Jakarta Sans"/>
                          <a:cs typeface="Plus Jakarta Sans"/>
                          <a:sym typeface="Plus Jakarta Sans"/>
                        </a:rPr>
                        <a:t>Take the Cholesterol Quiz</a:t>
                      </a:r>
                      <a:endParaRPr sz="1300" u="none" cap="none" strike="noStrike">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solidFill>
                            <a:srgbClr val="5E5E5E"/>
                          </a:solidFill>
                          <a:latin typeface="Plus Jakarta Sans"/>
                          <a:ea typeface="Plus Jakarta Sans"/>
                          <a:cs typeface="Plus Jakarta Sans"/>
                          <a:sym typeface="Plus Jakarta Sans"/>
                        </a:rPr>
                        <a:t>English</a:t>
                      </a:r>
                      <a:endParaRPr sz="1200" u="none" cap="none" strike="noStrike">
                        <a:solidFill>
                          <a:srgbClr val="5E5E5E"/>
                        </a:solidFill>
                        <a:latin typeface="Plus Jakarta Sans"/>
                        <a:ea typeface="Plus Jakarta Sans"/>
                        <a:cs typeface="Plus Jakarta Sans"/>
                        <a:sym typeface="Plus Jakarta Sans"/>
                      </a:endParaRPr>
                    </a:p>
                    <a:p>
                      <a:pPr indent="0" lvl="0" marL="0" marR="0" rtl="0" algn="l">
                        <a:lnSpc>
                          <a:spcPct val="115000"/>
                        </a:lnSpc>
                        <a:spcBef>
                          <a:spcPts val="0"/>
                        </a:spcBef>
                        <a:spcAft>
                          <a:spcPts val="0"/>
                        </a:spcAft>
                        <a:buClr>
                          <a:srgbClr val="000000"/>
                        </a:buClr>
                        <a:buSzPts val="1100"/>
                        <a:buFont typeface="Arial"/>
                        <a:buNone/>
                      </a:pPr>
                      <a:r>
                        <a:rPr lang="en-US" sz="1200" u="sng" cap="none" strike="noStrike">
                          <a:solidFill>
                            <a:srgbClr val="1670A5"/>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https://schl41demo.staywellhealthlibrary.com/Search/40,CholesterolArteriesQuiz</a:t>
                      </a:r>
                      <a:endParaRPr sz="1200" u="sng"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674100">
                <a:tc vMerge="1"/>
                <a:tc vMerge="1"/>
                <a:tc>
                  <a:txBody>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solidFill>
                            <a:srgbClr val="5E5E5E"/>
                          </a:solidFill>
                          <a:latin typeface="Plus Jakarta Sans"/>
                          <a:ea typeface="Plus Jakarta Sans"/>
                          <a:cs typeface="Plus Jakarta Sans"/>
                          <a:sym typeface="Plus Jakarta Sans"/>
                        </a:rPr>
                        <a:t>Spanish</a:t>
                      </a:r>
                      <a:endParaRPr sz="1200" u="none" cap="none" strike="noStrike">
                        <a:solidFill>
                          <a:srgbClr val="5E5E5E"/>
                        </a:solidFill>
                        <a:latin typeface="Plus Jakarta Sans"/>
                        <a:ea typeface="Plus Jakarta Sans"/>
                        <a:cs typeface="Plus Jakarta Sans"/>
                        <a:sym typeface="Plus Jakarta Sans"/>
                      </a:endParaRPr>
                    </a:p>
                    <a:p>
                      <a:pPr indent="0" lvl="0" marL="0" marR="0" rtl="0" algn="l">
                        <a:lnSpc>
                          <a:spcPct val="115000"/>
                        </a:lnSpc>
                        <a:spcBef>
                          <a:spcPts val="0"/>
                        </a:spcBef>
                        <a:spcAft>
                          <a:spcPts val="0"/>
                        </a:spcAft>
                        <a:buClr>
                          <a:srgbClr val="000000"/>
                        </a:buClr>
                        <a:buSzPts val="1100"/>
                        <a:buFont typeface="Arial"/>
                        <a:buNone/>
                      </a:pPr>
                      <a:r>
                        <a:rPr lang="en-US" sz="1200" u="sng" cap="none" strike="noStrike">
                          <a:solidFill>
                            <a:srgbClr val="1670A5"/>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https://schl41demo.staywellhealthlibrary.com/Search/40,CholesterolArteriesQuiz_es</a:t>
                      </a:r>
                      <a:endParaRPr sz="1200" u="none"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r>
              <a:tr h="513450">
                <a:tc vMerge="1"/>
                <a:tc rowSpan="2">
                  <a:txBody>
                    <a:bodyPr/>
                    <a:lstStyle/>
                    <a:p>
                      <a:pPr indent="0" lvl="0" marL="0" marR="0" rtl="0" algn="l">
                        <a:lnSpc>
                          <a:spcPct val="115000"/>
                        </a:lnSpc>
                        <a:spcBef>
                          <a:spcPts val="0"/>
                        </a:spcBef>
                        <a:spcAft>
                          <a:spcPts val="0"/>
                        </a:spcAft>
                        <a:buClr>
                          <a:srgbClr val="000000"/>
                        </a:buClr>
                        <a:buSzPts val="1200"/>
                        <a:buFont typeface="Arial"/>
                        <a:buNone/>
                      </a:pPr>
                      <a:r>
                        <a:rPr lang="en-US" sz="1300" u="none" cap="none" strike="noStrike">
                          <a:latin typeface="Plus Jakarta Sans"/>
                          <a:ea typeface="Plus Jakarta Sans"/>
                          <a:cs typeface="Plus Jakarta Sans"/>
                          <a:sym typeface="Plus Jakarta Sans"/>
                        </a:rPr>
                        <a:t>How Much Do You Know About Stroke?</a:t>
                      </a:r>
                      <a:endParaRPr sz="1300" u="sng"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solidFill>
                            <a:srgbClr val="5E5E5E"/>
                          </a:solidFill>
                          <a:latin typeface="Plus Jakarta Sans"/>
                          <a:ea typeface="Plus Jakarta Sans"/>
                          <a:cs typeface="Plus Jakarta Sans"/>
                          <a:sym typeface="Plus Jakarta Sans"/>
                        </a:rPr>
                        <a:t>English</a:t>
                      </a:r>
                      <a:endParaRPr sz="1200" u="none" cap="none" strike="noStrike">
                        <a:latin typeface="Plus Jakarta Sans"/>
                        <a:ea typeface="Plus Jakarta Sans"/>
                        <a:cs typeface="Plus Jakarta Sans"/>
                        <a:sym typeface="Plus Jakarta Sans"/>
                      </a:endParaRPr>
                    </a:p>
                    <a:p>
                      <a:pPr indent="0" lvl="0" marL="0" marR="0" rtl="0" algn="l">
                        <a:lnSpc>
                          <a:spcPct val="115000"/>
                        </a:lnSpc>
                        <a:spcBef>
                          <a:spcPts val="0"/>
                        </a:spcBef>
                        <a:spcAft>
                          <a:spcPts val="0"/>
                        </a:spcAft>
                        <a:buClr>
                          <a:srgbClr val="000000"/>
                        </a:buClr>
                        <a:buSzPts val="1100"/>
                        <a:buFont typeface="Arial"/>
                        <a:buNone/>
                      </a:pPr>
                      <a:r>
                        <a:rPr lang="en-US" sz="1200" u="sng" cap="none" strike="noStrike">
                          <a:solidFill>
                            <a:srgbClr val="1670A5"/>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https://schl41demo.staywellhealthlibrary.com/Search/40,StrokeQuiz2</a:t>
                      </a:r>
                      <a:endParaRPr sz="1200" u="sng"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54900">
                <a:tc vMerge="1"/>
                <a:tc vMerge="1"/>
                <a:tc>
                  <a:txBody>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solidFill>
                            <a:srgbClr val="5E5E5E"/>
                          </a:solidFill>
                          <a:latin typeface="Plus Jakarta Sans"/>
                          <a:ea typeface="Plus Jakarta Sans"/>
                          <a:cs typeface="Plus Jakarta Sans"/>
                          <a:sym typeface="Plus Jakarta Sans"/>
                        </a:rPr>
                        <a:t>Spanish</a:t>
                      </a:r>
                      <a:endParaRPr sz="1200" u="sng" cap="none" strike="noStrike">
                        <a:solidFill>
                          <a:srgbClr val="1670A5"/>
                        </a:solidFill>
                        <a:latin typeface="Plus Jakarta Sans"/>
                        <a:ea typeface="Plus Jakarta Sans"/>
                        <a:cs typeface="Plus Jakarta Sans"/>
                        <a:sym typeface="Plus Jakarta Sans"/>
                      </a:endParaRPr>
                    </a:p>
                    <a:p>
                      <a:pPr indent="0" lvl="0" marL="0" marR="0" rtl="0" algn="l">
                        <a:lnSpc>
                          <a:spcPct val="115000"/>
                        </a:lnSpc>
                        <a:spcBef>
                          <a:spcPts val="0"/>
                        </a:spcBef>
                        <a:spcAft>
                          <a:spcPts val="0"/>
                        </a:spcAft>
                        <a:buClr>
                          <a:srgbClr val="000000"/>
                        </a:buClr>
                        <a:buSzPts val="1100"/>
                        <a:buFont typeface="Arial"/>
                        <a:buNone/>
                      </a:pPr>
                      <a:r>
                        <a:rPr lang="en-US" sz="1200" u="sng" cap="none" strike="noStrike">
                          <a:solidFill>
                            <a:srgbClr val="1670A5"/>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https://schl41demo.staywellhealthlibrary.com/Search/40,StrokeQuiz2_es</a:t>
                      </a:r>
                      <a:endParaRPr sz="1200" u="sng"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1" name="Shape 1011"/>
        <p:cNvGrpSpPr/>
        <p:nvPr/>
      </p:nvGrpSpPr>
      <p:grpSpPr>
        <a:xfrm>
          <a:off x="0" y="0"/>
          <a:ext cx="0" cy="0"/>
          <a:chOff x="0" y="0"/>
          <a:chExt cx="0" cy="0"/>
        </a:xfrm>
      </p:grpSpPr>
      <p:sp>
        <p:nvSpPr>
          <p:cNvPr id="1012" name="Google Shape;1012;p22"/>
          <p:cNvSpPr txBox="1"/>
          <p:nvPr>
            <p:ph type="title"/>
          </p:nvPr>
        </p:nvSpPr>
        <p:spPr>
          <a:xfrm>
            <a:off x="740664" y="-124750"/>
            <a:ext cx="10617900" cy="1325700"/>
          </a:xfrm>
          <a:prstGeom prst="rect">
            <a:avLst/>
          </a:prstGeom>
          <a:noFill/>
          <a:ln>
            <a:noFill/>
          </a:ln>
        </p:spPr>
        <p:txBody>
          <a:bodyPr anchorCtr="0" anchor="b" bIns="45700" lIns="0" spcFirstLastPara="1" rIns="91425" wrap="square" tIns="45700">
            <a:normAutofit/>
          </a:bodyPr>
          <a:lstStyle/>
          <a:p>
            <a:pPr indent="0" lvl="0" marL="0" rtl="0" algn="l">
              <a:lnSpc>
                <a:spcPct val="100000"/>
              </a:lnSpc>
              <a:spcBef>
                <a:spcPts val="0"/>
              </a:spcBef>
              <a:spcAft>
                <a:spcPts val="0"/>
              </a:spcAft>
              <a:buSzPts val="3800"/>
              <a:buNone/>
            </a:pPr>
            <a:r>
              <a:rPr lang="en-US"/>
              <a:t>Videos that engage your audience</a:t>
            </a:r>
            <a:endParaRPr/>
          </a:p>
        </p:txBody>
      </p:sp>
      <p:sp>
        <p:nvSpPr>
          <p:cNvPr id="1013" name="Google Shape;1013;p22"/>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lnSpc>
                <a:spcPct val="125000"/>
              </a:lnSpc>
              <a:spcBef>
                <a:spcPts val="0"/>
              </a:spcBef>
              <a:spcAft>
                <a:spcPts val="0"/>
              </a:spcAft>
              <a:buSzPts val="1656"/>
              <a:buNone/>
            </a:pPr>
            <a:r>
              <a:rPr lang="en-US" sz="1600">
                <a:latin typeface="Plus Jakarta Sans"/>
                <a:ea typeface="Plus Jakarta Sans"/>
                <a:cs typeface="Plus Jakarta Sans"/>
                <a:sym typeface="Plus Jakarta Sans"/>
              </a:rPr>
              <a:t>Engage your community with the videos available in the CHL.  </a:t>
            </a:r>
            <a:endParaRPr sz="1600">
              <a:latin typeface="Plus Jakarta Sans"/>
              <a:ea typeface="Plus Jakarta Sans"/>
              <a:cs typeface="Plus Jakarta Sans"/>
              <a:sym typeface="Plus Jakarta Sans"/>
            </a:endParaRPr>
          </a:p>
        </p:txBody>
      </p:sp>
      <p:graphicFrame>
        <p:nvGraphicFramePr>
          <p:cNvPr id="1014" name="Google Shape;1014;p22"/>
          <p:cNvGraphicFramePr/>
          <p:nvPr/>
        </p:nvGraphicFramePr>
        <p:xfrm>
          <a:off x="723901" y="1911950"/>
          <a:ext cx="3000000" cy="3000000"/>
        </p:xfrm>
        <a:graphic>
          <a:graphicData uri="http://schemas.openxmlformats.org/drawingml/2006/table">
            <a:tbl>
              <a:tblPr>
                <a:noFill/>
                <a:tableStyleId>{ED73C439-25F1-4C52-8293-EE77B0E340A8}</a:tableStyleId>
              </a:tblPr>
              <a:tblGrid>
                <a:gridCol w="1222225"/>
                <a:gridCol w="2180750"/>
                <a:gridCol w="7609900"/>
              </a:tblGrid>
              <a:tr h="336825">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Keyword </a:t>
                      </a:r>
                      <a:endParaRPr b="1" i="1" sz="1400" u="none" cap="none" strike="noStrike">
                        <a:solidFill>
                          <a:schemeClr val="lt2"/>
                        </a:solidFill>
                        <a:latin typeface="Plus Jakarta Sans"/>
                        <a:ea typeface="Plus Jakarta Sans"/>
                        <a:cs typeface="Plus Jakarta Sans"/>
                        <a:sym typeface="Plus Jakarta Sans"/>
                      </a:endParaRPr>
                    </a:p>
                  </a:txBody>
                  <a:tcPr marT="91425" marB="91425" marR="137150"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Title</a:t>
                      </a:r>
                      <a:endParaRPr b="1" sz="1400" u="none" cap="none" strike="noStrike">
                        <a:solidFill>
                          <a:schemeClr val="lt2"/>
                        </a:solidFill>
                        <a:latin typeface="Plus Jakarta Sans"/>
                        <a:ea typeface="Plus Jakarta Sans"/>
                        <a:cs typeface="Plus Jakarta Sans"/>
                        <a:sym typeface="Plus Jakarta Sans"/>
                      </a:endParaRPr>
                    </a:p>
                  </a:txBody>
                  <a:tcPr marT="91425" marB="91425" marR="137150"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Content URL</a:t>
                      </a:r>
                      <a:endParaRPr b="1" i="1" sz="1400" u="none" cap="none" strike="noStrike">
                        <a:solidFill>
                          <a:schemeClr val="lt2"/>
                        </a:solidFill>
                        <a:latin typeface="Plus Jakarta Sans"/>
                        <a:ea typeface="Plus Jakarta Sans"/>
                        <a:cs typeface="Plus Jakarta Sans"/>
                        <a:sym typeface="Plus Jakarta Sans"/>
                      </a:endParaRPr>
                    </a:p>
                  </a:txBody>
                  <a:tcPr marT="91425" marB="91425" marR="137150"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r>
              <a:tr h="391225">
                <a:tc rowSpan="8">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Videos</a:t>
                      </a:r>
                      <a:endParaRPr b="1" sz="1400" u="none" cap="none" strike="noStrike">
                        <a:solidFill>
                          <a:schemeClr val="lt2"/>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rowSpan="2">
                  <a:txBody>
                    <a:bodyPr/>
                    <a:lstStyle/>
                    <a:p>
                      <a:pPr indent="0" lvl="0" marL="0" marR="0" rtl="0" algn="l">
                        <a:lnSpc>
                          <a:spcPct val="115000"/>
                        </a:lnSpc>
                        <a:spcBef>
                          <a:spcPts val="0"/>
                        </a:spcBef>
                        <a:spcAft>
                          <a:spcPts val="0"/>
                        </a:spcAft>
                        <a:buClr>
                          <a:srgbClr val="000000"/>
                        </a:buClr>
                        <a:buSzPts val="1100"/>
                        <a:buFont typeface="Arial"/>
                        <a:buNone/>
                      </a:pPr>
                      <a:r>
                        <a:rPr lang="en-US" sz="1300" u="none" cap="none" strike="noStrike">
                          <a:latin typeface="Plus Jakarta Sans"/>
                          <a:ea typeface="Plus Jakarta Sans"/>
                          <a:cs typeface="Plus Jakarta Sans"/>
                          <a:sym typeface="Plus Jakarta Sans"/>
                        </a:rPr>
                        <a:t>Coronary Artery Disease</a:t>
                      </a:r>
                      <a:endParaRPr sz="1300" u="none" cap="none" strike="noStrike">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200" u="none" cap="none" strike="noStrike">
                          <a:solidFill>
                            <a:srgbClr val="5E5E5E"/>
                          </a:solidFill>
                          <a:latin typeface="Plus Jakarta Sans"/>
                          <a:ea typeface="Plus Jakarta Sans"/>
                          <a:cs typeface="Plus Jakarta Sans"/>
                          <a:sym typeface="Plus Jakarta Sans"/>
                        </a:rPr>
                        <a:t>English</a:t>
                      </a:r>
                      <a:endParaRPr sz="1200" u="none" cap="none" strike="noStrike">
                        <a:latin typeface="Plus Jakarta Sans"/>
                        <a:ea typeface="Plus Jakarta Sans"/>
                        <a:cs typeface="Plus Jakarta Sans"/>
                        <a:sym typeface="Plus Jakarta Sans"/>
                      </a:endParaRPr>
                    </a:p>
                    <a:p>
                      <a:pPr indent="0" lvl="0" marL="0" marR="0" rtl="0" algn="l">
                        <a:lnSpc>
                          <a:spcPct val="115000"/>
                        </a:lnSpc>
                        <a:spcBef>
                          <a:spcPts val="0"/>
                        </a:spcBef>
                        <a:spcAft>
                          <a:spcPts val="0"/>
                        </a:spcAft>
                        <a:buClr>
                          <a:srgbClr val="000000"/>
                        </a:buClr>
                        <a:buSzPts val="1100"/>
                        <a:buFont typeface="Arial"/>
                        <a:buNone/>
                      </a:pPr>
                      <a:r>
                        <a:rPr lang="en-US" sz="1200" u="sng" cap="none" strike="noStrike">
                          <a:solidFill>
                            <a:srgbClr val="1670A5"/>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https://schl41demo.staywellhealthlibrary.com/MultimediaRoom/VideoLibrary/?e=0#player:138,w1702</a:t>
                      </a:r>
                      <a:endParaRPr sz="1200" u="sng"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375950">
                <a:tc vMerge="1"/>
                <a:tc vMerge="1"/>
                <a:tc>
                  <a:txBody>
                    <a:bodyPr/>
                    <a:lstStyle/>
                    <a:p>
                      <a:pPr indent="0" lvl="0" marL="0" marR="0" rtl="0" algn="l">
                        <a:lnSpc>
                          <a:spcPct val="115000"/>
                        </a:lnSpc>
                        <a:spcBef>
                          <a:spcPts val="0"/>
                        </a:spcBef>
                        <a:spcAft>
                          <a:spcPts val="0"/>
                        </a:spcAft>
                        <a:buClr>
                          <a:srgbClr val="000000"/>
                        </a:buClr>
                        <a:buSzPts val="1100"/>
                        <a:buFont typeface="Arial"/>
                        <a:buNone/>
                      </a:pPr>
                      <a:r>
                        <a:rPr lang="en-US" sz="1200" u="none" cap="none" strike="noStrike">
                          <a:solidFill>
                            <a:srgbClr val="5E5E5E"/>
                          </a:solidFill>
                          <a:latin typeface="Plus Jakarta Sans"/>
                          <a:ea typeface="Plus Jakarta Sans"/>
                          <a:cs typeface="Plus Jakarta Sans"/>
                          <a:sym typeface="Plus Jakarta Sans"/>
                        </a:rPr>
                        <a:t>Spanish</a:t>
                      </a:r>
                      <a:endParaRPr sz="1200" u="none" cap="none" strike="noStrike">
                        <a:latin typeface="Plus Jakarta Sans"/>
                        <a:ea typeface="Plus Jakarta Sans"/>
                        <a:cs typeface="Plus Jakarta Sans"/>
                        <a:sym typeface="Plus Jakarta Sans"/>
                      </a:endParaRPr>
                    </a:p>
                    <a:p>
                      <a:pPr indent="0" lvl="0" marL="0" marR="0" rtl="0" algn="l">
                        <a:lnSpc>
                          <a:spcPct val="115000"/>
                        </a:lnSpc>
                        <a:spcBef>
                          <a:spcPts val="0"/>
                        </a:spcBef>
                        <a:spcAft>
                          <a:spcPts val="0"/>
                        </a:spcAft>
                        <a:buClr>
                          <a:srgbClr val="000000"/>
                        </a:buClr>
                        <a:buSzPts val="1100"/>
                        <a:buFont typeface="Arial"/>
                        <a:buNone/>
                      </a:pPr>
                      <a:r>
                        <a:rPr lang="en-US" sz="1200" u="sng" cap="none" strike="noStrike">
                          <a:solidFill>
                            <a:srgbClr val="1670A5"/>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https://schl41demo.staywellhealthlibrary.com/MultimediaRoom/VideoLibrary/?e=0#player:138,w1716</a:t>
                      </a:r>
                      <a:endParaRPr sz="1200" u="none"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352625">
                <a:tc vMerge="1"/>
                <a:tc rowSpan="2">
                  <a:txBody>
                    <a:bodyPr/>
                    <a:lstStyle/>
                    <a:p>
                      <a:pPr indent="0" lvl="0" marL="0" marR="0" rtl="0" algn="l">
                        <a:lnSpc>
                          <a:spcPct val="115000"/>
                        </a:lnSpc>
                        <a:spcBef>
                          <a:spcPts val="0"/>
                        </a:spcBef>
                        <a:spcAft>
                          <a:spcPts val="0"/>
                        </a:spcAft>
                        <a:buClr>
                          <a:srgbClr val="000000"/>
                        </a:buClr>
                        <a:buSzPts val="1100"/>
                        <a:buFont typeface="Arial"/>
                        <a:buNone/>
                      </a:pPr>
                      <a:r>
                        <a:rPr lang="en-US" sz="1300" u="none" cap="none" strike="noStrike">
                          <a:latin typeface="Plus Jakarta Sans"/>
                          <a:ea typeface="Plus Jakarta Sans"/>
                          <a:cs typeface="Plus Jakarta Sans"/>
                          <a:sym typeface="Plus Jakarta Sans"/>
                        </a:rPr>
                        <a:t>Getting Your Cholesterol Tested</a:t>
                      </a:r>
                      <a:endParaRPr sz="1300" u="none" cap="none" strike="noStrike">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200" u="none" cap="none" strike="noStrike">
                          <a:solidFill>
                            <a:srgbClr val="5E5E5E"/>
                          </a:solidFill>
                          <a:latin typeface="Plus Jakarta Sans"/>
                          <a:ea typeface="Plus Jakarta Sans"/>
                          <a:cs typeface="Plus Jakarta Sans"/>
                          <a:sym typeface="Plus Jakarta Sans"/>
                        </a:rPr>
                        <a:t>English</a:t>
                      </a:r>
                      <a:endParaRPr sz="1200" u="none" cap="none" strike="noStrike">
                        <a:solidFill>
                          <a:srgbClr val="5E5E5E"/>
                        </a:solidFill>
                        <a:latin typeface="Plus Jakarta Sans"/>
                        <a:ea typeface="Plus Jakarta Sans"/>
                        <a:cs typeface="Plus Jakarta Sans"/>
                        <a:sym typeface="Plus Jakarta Sans"/>
                      </a:endParaRPr>
                    </a:p>
                    <a:p>
                      <a:pPr indent="0" lvl="0" marL="0" marR="0" rtl="0" algn="l">
                        <a:lnSpc>
                          <a:spcPct val="115000"/>
                        </a:lnSpc>
                        <a:spcBef>
                          <a:spcPts val="0"/>
                        </a:spcBef>
                        <a:spcAft>
                          <a:spcPts val="0"/>
                        </a:spcAft>
                        <a:buClr>
                          <a:srgbClr val="000000"/>
                        </a:buClr>
                        <a:buSzPts val="1100"/>
                        <a:buFont typeface="Arial"/>
                        <a:buNone/>
                      </a:pPr>
                      <a:r>
                        <a:rPr lang="en-US" sz="1200" u="sng" cap="none" strike="noStrike">
                          <a:solidFill>
                            <a:srgbClr val="1670A5"/>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https://schl41demo.staywellhealthlibrary.com/MultimediaRoom/VideoLibrary/?e=0#player:138,w1164</a:t>
                      </a:r>
                      <a:endParaRPr sz="1200" u="sng"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391225">
                <a:tc vMerge="1"/>
                <a:tc vMerge="1"/>
                <a:tc>
                  <a:txBody>
                    <a:bodyPr/>
                    <a:lstStyle/>
                    <a:p>
                      <a:pPr indent="0" lvl="0" marL="0" marR="0" rtl="0" algn="l">
                        <a:lnSpc>
                          <a:spcPct val="115000"/>
                        </a:lnSpc>
                        <a:spcBef>
                          <a:spcPts val="0"/>
                        </a:spcBef>
                        <a:spcAft>
                          <a:spcPts val="0"/>
                        </a:spcAft>
                        <a:buClr>
                          <a:srgbClr val="000000"/>
                        </a:buClr>
                        <a:buSzPts val="1100"/>
                        <a:buFont typeface="Arial"/>
                        <a:buNone/>
                      </a:pPr>
                      <a:r>
                        <a:rPr lang="en-US" sz="1200" u="none" cap="none" strike="noStrike">
                          <a:solidFill>
                            <a:srgbClr val="5E5E5E"/>
                          </a:solidFill>
                          <a:latin typeface="Plus Jakarta Sans"/>
                          <a:ea typeface="Plus Jakarta Sans"/>
                          <a:cs typeface="Plus Jakarta Sans"/>
                          <a:sym typeface="Plus Jakarta Sans"/>
                        </a:rPr>
                        <a:t>Spanish</a:t>
                      </a:r>
                      <a:endParaRPr sz="1200" u="none" cap="none" strike="noStrike">
                        <a:latin typeface="Plus Jakarta Sans"/>
                        <a:ea typeface="Plus Jakarta Sans"/>
                        <a:cs typeface="Plus Jakarta Sans"/>
                        <a:sym typeface="Plus Jakarta Sans"/>
                      </a:endParaRPr>
                    </a:p>
                    <a:p>
                      <a:pPr indent="0" lvl="0" marL="0" marR="0" rtl="0" algn="l">
                        <a:lnSpc>
                          <a:spcPct val="115000"/>
                        </a:lnSpc>
                        <a:spcBef>
                          <a:spcPts val="0"/>
                        </a:spcBef>
                        <a:spcAft>
                          <a:spcPts val="0"/>
                        </a:spcAft>
                        <a:buClr>
                          <a:srgbClr val="000000"/>
                        </a:buClr>
                        <a:buSzPts val="1100"/>
                        <a:buFont typeface="Arial"/>
                        <a:buNone/>
                      </a:pPr>
                      <a:r>
                        <a:rPr lang="en-US" sz="1200" u="sng" cap="none" strike="noStrike">
                          <a:solidFill>
                            <a:srgbClr val="1670A5"/>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https://schl41demo.staywellhealthlibrary.com/MultimediaRoom/VideoLibrary/?e=0#player:138,w1218</a:t>
                      </a:r>
                      <a:endParaRPr sz="1200" u="none"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404075">
                <a:tc vMerge="1"/>
                <a:tc rowSpan="2">
                  <a:txBody>
                    <a:bodyPr/>
                    <a:lstStyle/>
                    <a:p>
                      <a:pPr indent="0" lvl="0" marL="0" marR="0" rtl="0" algn="l">
                        <a:lnSpc>
                          <a:spcPct val="115000"/>
                        </a:lnSpc>
                        <a:spcBef>
                          <a:spcPts val="0"/>
                        </a:spcBef>
                        <a:spcAft>
                          <a:spcPts val="0"/>
                        </a:spcAft>
                        <a:buClr>
                          <a:srgbClr val="000000"/>
                        </a:buClr>
                        <a:buSzPts val="1100"/>
                        <a:buFont typeface="Arial"/>
                        <a:buNone/>
                      </a:pPr>
                      <a:r>
                        <a:rPr lang="en-US" sz="1300" u="none" cap="none" strike="noStrike">
                          <a:latin typeface="Plus Jakarta Sans"/>
                          <a:ea typeface="Plus Jakarta Sans"/>
                          <a:cs typeface="Plus Jakarta Sans"/>
                          <a:sym typeface="Plus Jakarta Sans"/>
                        </a:rPr>
                        <a:t>Atherosclerosis</a:t>
                      </a:r>
                      <a:endParaRPr sz="1300" u="none" cap="none" strike="noStrike">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200" u="none" cap="none" strike="noStrike">
                          <a:solidFill>
                            <a:srgbClr val="5E5E5E"/>
                          </a:solidFill>
                          <a:latin typeface="Plus Jakarta Sans"/>
                          <a:ea typeface="Plus Jakarta Sans"/>
                          <a:cs typeface="Plus Jakarta Sans"/>
                          <a:sym typeface="Plus Jakarta Sans"/>
                        </a:rPr>
                        <a:t>English</a:t>
                      </a:r>
                      <a:endParaRPr sz="1200" u="none" cap="none" strike="noStrike">
                        <a:solidFill>
                          <a:srgbClr val="5E5E5E"/>
                        </a:solidFill>
                        <a:latin typeface="Plus Jakarta Sans"/>
                        <a:ea typeface="Plus Jakarta Sans"/>
                        <a:cs typeface="Plus Jakarta Sans"/>
                        <a:sym typeface="Plus Jakarta Sans"/>
                      </a:endParaRPr>
                    </a:p>
                    <a:p>
                      <a:pPr indent="0" lvl="0" marL="0" marR="0" rtl="0" algn="l">
                        <a:lnSpc>
                          <a:spcPct val="115000"/>
                        </a:lnSpc>
                        <a:spcBef>
                          <a:spcPts val="0"/>
                        </a:spcBef>
                        <a:spcAft>
                          <a:spcPts val="0"/>
                        </a:spcAft>
                        <a:buClr>
                          <a:srgbClr val="000000"/>
                        </a:buClr>
                        <a:buSzPts val="1100"/>
                        <a:buFont typeface="Arial"/>
                        <a:buNone/>
                      </a:pPr>
                      <a:r>
                        <a:rPr lang="en-US" sz="1200" u="sng" cap="none" strike="noStrike">
                          <a:solidFill>
                            <a:srgbClr val="1670A5"/>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https://schl41demo.staywellhealthlibrary.com/MultimediaRoom/VideoLibrary/?e=0#player:138,w1729</a:t>
                      </a:r>
                      <a:endParaRPr sz="1200" u="sng"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r>
              <a:tr h="416950">
                <a:tc vMerge="1"/>
                <a:tc vMerge="1"/>
                <a:tc>
                  <a:txBody>
                    <a:bodyPr/>
                    <a:lstStyle/>
                    <a:p>
                      <a:pPr indent="0" lvl="0" marL="0" marR="0" rtl="0" algn="l">
                        <a:lnSpc>
                          <a:spcPct val="115000"/>
                        </a:lnSpc>
                        <a:spcBef>
                          <a:spcPts val="0"/>
                        </a:spcBef>
                        <a:spcAft>
                          <a:spcPts val="0"/>
                        </a:spcAft>
                        <a:buClr>
                          <a:srgbClr val="000000"/>
                        </a:buClr>
                        <a:buSzPts val="1100"/>
                        <a:buFont typeface="Arial"/>
                        <a:buNone/>
                      </a:pPr>
                      <a:r>
                        <a:rPr lang="en-US" sz="1200" u="none" cap="none" strike="noStrike">
                          <a:solidFill>
                            <a:srgbClr val="5E5E5E"/>
                          </a:solidFill>
                          <a:latin typeface="Plus Jakarta Sans"/>
                          <a:ea typeface="Plus Jakarta Sans"/>
                          <a:cs typeface="Plus Jakarta Sans"/>
                          <a:sym typeface="Plus Jakarta Sans"/>
                        </a:rPr>
                        <a:t>Spanish</a:t>
                      </a:r>
                      <a:endParaRPr sz="1200" u="none" cap="none" strike="noStrike">
                        <a:latin typeface="Plus Jakarta Sans"/>
                        <a:ea typeface="Plus Jakarta Sans"/>
                        <a:cs typeface="Plus Jakarta Sans"/>
                        <a:sym typeface="Plus Jakarta Sans"/>
                      </a:endParaRPr>
                    </a:p>
                    <a:p>
                      <a:pPr indent="0" lvl="0" marL="0" marR="0" rtl="0" algn="l">
                        <a:lnSpc>
                          <a:spcPct val="115000"/>
                        </a:lnSpc>
                        <a:spcBef>
                          <a:spcPts val="0"/>
                        </a:spcBef>
                        <a:spcAft>
                          <a:spcPts val="0"/>
                        </a:spcAft>
                        <a:buClr>
                          <a:srgbClr val="000000"/>
                        </a:buClr>
                        <a:buSzPts val="1100"/>
                        <a:buFont typeface="Arial"/>
                        <a:buNone/>
                      </a:pPr>
                      <a:r>
                        <a:rPr lang="en-US" sz="1200" u="sng" cap="none" strike="noStrike">
                          <a:solidFill>
                            <a:srgbClr val="1670A5"/>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https://schl41demo.staywellhealthlibrary.com/MultimediaRoom/VideoLibrary/?e=0#player:138,w1730</a:t>
                      </a:r>
                      <a:endParaRPr sz="1200" u="none"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r>
              <a:tr h="378350">
                <a:tc vMerge="1"/>
                <a:tc rowSpan="2">
                  <a:txBody>
                    <a:bodyPr/>
                    <a:lstStyle/>
                    <a:p>
                      <a:pPr indent="0" lvl="0" marL="0" marR="0" rtl="0" algn="l">
                        <a:lnSpc>
                          <a:spcPct val="115000"/>
                        </a:lnSpc>
                        <a:spcBef>
                          <a:spcPts val="0"/>
                        </a:spcBef>
                        <a:spcAft>
                          <a:spcPts val="0"/>
                        </a:spcAft>
                        <a:buClr>
                          <a:srgbClr val="000000"/>
                        </a:buClr>
                        <a:buSzPts val="1100"/>
                        <a:buFont typeface="Arial"/>
                        <a:buNone/>
                      </a:pPr>
                      <a:r>
                        <a:rPr lang="en-US" sz="1300" u="none" cap="none" strike="noStrike">
                          <a:latin typeface="Plus Jakarta Sans"/>
                          <a:ea typeface="Plus Jakarta Sans"/>
                          <a:cs typeface="Plus Jakarta Sans"/>
                          <a:sym typeface="Plus Jakarta Sans"/>
                        </a:rPr>
                        <a:t>Eating Well With Heart Disease</a:t>
                      </a:r>
                      <a:endParaRPr sz="1300" u="none" cap="none" strike="noStrike">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200" u="none" cap="none" strike="noStrike">
                          <a:solidFill>
                            <a:srgbClr val="5E5E5E"/>
                          </a:solidFill>
                          <a:latin typeface="Plus Jakarta Sans"/>
                          <a:ea typeface="Plus Jakarta Sans"/>
                          <a:cs typeface="Plus Jakarta Sans"/>
                          <a:sym typeface="Plus Jakarta Sans"/>
                        </a:rPr>
                        <a:t>English</a:t>
                      </a:r>
                      <a:endParaRPr sz="1200" u="none" cap="none" strike="noStrike">
                        <a:latin typeface="Plus Jakarta Sans"/>
                        <a:ea typeface="Plus Jakarta Sans"/>
                        <a:cs typeface="Plus Jakarta Sans"/>
                        <a:sym typeface="Plus Jakarta Sans"/>
                      </a:endParaRPr>
                    </a:p>
                    <a:p>
                      <a:pPr indent="0" lvl="0" marL="0" marR="0" rtl="0" algn="l">
                        <a:lnSpc>
                          <a:spcPct val="115000"/>
                        </a:lnSpc>
                        <a:spcBef>
                          <a:spcPts val="0"/>
                        </a:spcBef>
                        <a:spcAft>
                          <a:spcPts val="0"/>
                        </a:spcAft>
                        <a:buClr>
                          <a:srgbClr val="000000"/>
                        </a:buClr>
                        <a:buSzPts val="1100"/>
                        <a:buFont typeface="Arial"/>
                        <a:buNone/>
                      </a:pPr>
                      <a:r>
                        <a:rPr lang="en-US" sz="1200" u="sng" cap="none" strike="noStrike">
                          <a:solidFill>
                            <a:srgbClr val="1670A5"/>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https://schl41demo.staywellhealthlibrary.com/MultimediaRoom/VideoLibrary/?e=0#player:138,k1919</a:t>
                      </a:r>
                      <a:endParaRPr sz="1200" u="sng"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301150">
                <a:tc vMerge="1"/>
                <a:tc vMerge="1"/>
                <a:tc>
                  <a:txBody>
                    <a:bodyPr/>
                    <a:lstStyle/>
                    <a:p>
                      <a:pPr indent="0" lvl="0" marL="0" marR="0" rtl="0" algn="l">
                        <a:lnSpc>
                          <a:spcPct val="115000"/>
                        </a:lnSpc>
                        <a:spcBef>
                          <a:spcPts val="0"/>
                        </a:spcBef>
                        <a:spcAft>
                          <a:spcPts val="0"/>
                        </a:spcAft>
                        <a:buClr>
                          <a:srgbClr val="000000"/>
                        </a:buClr>
                        <a:buSzPts val="1100"/>
                        <a:buFont typeface="Arial"/>
                        <a:buNone/>
                      </a:pPr>
                      <a:r>
                        <a:rPr lang="en-US" sz="1200" u="none" cap="none" strike="noStrike">
                          <a:solidFill>
                            <a:srgbClr val="5E5E5E"/>
                          </a:solidFill>
                          <a:latin typeface="Plus Jakarta Sans"/>
                          <a:ea typeface="Plus Jakarta Sans"/>
                          <a:cs typeface="Plus Jakarta Sans"/>
                          <a:sym typeface="Plus Jakarta Sans"/>
                        </a:rPr>
                        <a:t>Spanish</a:t>
                      </a:r>
                      <a:endParaRPr sz="1200" u="none" cap="none" strike="noStrike">
                        <a:solidFill>
                          <a:srgbClr val="5E5E5E"/>
                        </a:solidFill>
                        <a:latin typeface="Plus Jakarta Sans"/>
                        <a:ea typeface="Plus Jakarta Sans"/>
                        <a:cs typeface="Plus Jakarta Sans"/>
                        <a:sym typeface="Plus Jakarta Sans"/>
                      </a:endParaRPr>
                    </a:p>
                    <a:p>
                      <a:pPr indent="0" lvl="0" marL="0" marR="0" rtl="0" algn="l">
                        <a:lnSpc>
                          <a:spcPct val="115000"/>
                        </a:lnSpc>
                        <a:spcBef>
                          <a:spcPts val="0"/>
                        </a:spcBef>
                        <a:spcAft>
                          <a:spcPts val="0"/>
                        </a:spcAft>
                        <a:buClr>
                          <a:srgbClr val="000000"/>
                        </a:buClr>
                        <a:buSzPts val="1100"/>
                        <a:buFont typeface="Arial"/>
                        <a:buNone/>
                      </a:pPr>
                      <a:r>
                        <a:rPr lang="en-US" sz="1200" u="sng" cap="none" strike="noStrike">
                          <a:solidFill>
                            <a:srgbClr val="1670A5"/>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https://schl41demo.staywellhealthlibrary.com/MultimediaRoom/VideoLibrary/?e=0#player:138,k1920 </a:t>
                      </a:r>
                      <a:endParaRPr sz="1200" u="none" cap="none" strike="noStrike">
                        <a:solidFill>
                          <a:srgbClr val="1670A5"/>
                        </a:solidFill>
                        <a:latin typeface="Plus Jakarta Sans"/>
                        <a:ea typeface="Plus Jakarta Sans"/>
                        <a:cs typeface="Plus Jakarta Sans"/>
                        <a:sym typeface="Plus Jakarta Sans"/>
                      </a:endParaRPr>
                    </a:p>
                  </a:txBody>
                  <a:tcPr marT="18275" marB="18275" marR="18275"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9" name="Shape 1019"/>
        <p:cNvGrpSpPr/>
        <p:nvPr/>
      </p:nvGrpSpPr>
      <p:grpSpPr>
        <a:xfrm>
          <a:off x="0" y="0"/>
          <a:ext cx="0" cy="0"/>
          <a:chOff x="0" y="0"/>
          <a:chExt cx="0" cy="0"/>
        </a:xfrm>
      </p:grpSpPr>
      <p:sp>
        <p:nvSpPr>
          <p:cNvPr id="1020" name="Google Shape;1020;p23"/>
          <p:cNvSpPr txBox="1"/>
          <p:nvPr>
            <p:ph type="title"/>
          </p:nvPr>
        </p:nvSpPr>
        <p:spPr>
          <a:xfrm>
            <a:off x="740675" y="65925"/>
            <a:ext cx="10617900" cy="11268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Toolkit Calendar</a:t>
            </a:r>
            <a:endParaRPr/>
          </a:p>
        </p:txBody>
      </p:sp>
      <p:sp>
        <p:nvSpPr>
          <p:cNvPr id="1021" name="Google Shape;1021;p23"/>
          <p:cNvSpPr txBox="1"/>
          <p:nvPr>
            <p:ph idx="4" type="body"/>
          </p:nvPr>
        </p:nvSpPr>
        <p:spPr>
          <a:xfrm>
            <a:off x="2823351" y="3206750"/>
            <a:ext cx="696300" cy="4287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600"/>
              <a:t>Jan</a:t>
            </a:r>
            <a:endParaRPr sz="1600"/>
          </a:p>
        </p:txBody>
      </p:sp>
      <p:sp>
        <p:nvSpPr>
          <p:cNvPr id="1022" name="Google Shape;1022;p23"/>
          <p:cNvSpPr txBox="1"/>
          <p:nvPr>
            <p:ph idx="5" type="body"/>
          </p:nvPr>
        </p:nvSpPr>
        <p:spPr>
          <a:xfrm>
            <a:off x="8546323" y="3206750"/>
            <a:ext cx="696300" cy="4287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600">
                <a:latin typeface="Plus Jakarta Sans"/>
                <a:ea typeface="Plus Jakarta Sans"/>
                <a:cs typeface="Plus Jakarta Sans"/>
                <a:sym typeface="Plus Jakarta Sans"/>
              </a:rPr>
              <a:t>Mar</a:t>
            </a:r>
            <a:endParaRPr sz="1600">
              <a:latin typeface="Plus Jakarta Sans"/>
              <a:ea typeface="Plus Jakarta Sans"/>
              <a:cs typeface="Plus Jakarta Sans"/>
              <a:sym typeface="Plus Jakarta Sans"/>
            </a:endParaRPr>
          </a:p>
        </p:txBody>
      </p:sp>
      <p:sp>
        <p:nvSpPr>
          <p:cNvPr id="1023" name="Google Shape;1023;p23"/>
          <p:cNvSpPr txBox="1"/>
          <p:nvPr>
            <p:ph idx="6" type="body"/>
          </p:nvPr>
        </p:nvSpPr>
        <p:spPr>
          <a:xfrm>
            <a:off x="5687390" y="4613216"/>
            <a:ext cx="603300" cy="4287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600">
                <a:latin typeface="Plus Jakarta Sans"/>
                <a:ea typeface="Plus Jakarta Sans"/>
                <a:cs typeface="Plus Jakarta Sans"/>
                <a:sym typeface="Plus Jakarta Sans"/>
              </a:rPr>
              <a:t>Feb</a:t>
            </a:r>
            <a:endParaRPr sz="1600">
              <a:latin typeface="Plus Jakarta Sans"/>
              <a:ea typeface="Plus Jakarta Sans"/>
              <a:cs typeface="Plus Jakarta Sans"/>
              <a:sym typeface="Plus Jakarta Sans"/>
            </a:endParaRPr>
          </a:p>
        </p:txBody>
      </p:sp>
      <p:sp>
        <p:nvSpPr>
          <p:cNvPr id="1024" name="Google Shape;1024;p23"/>
          <p:cNvSpPr txBox="1"/>
          <p:nvPr/>
        </p:nvSpPr>
        <p:spPr>
          <a:xfrm>
            <a:off x="1543075" y="4453821"/>
            <a:ext cx="3584400" cy="1562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700"/>
              </a:spcBef>
              <a:spcAft>
                <a:spcPts val="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Topic: </a:t>
            </a:r>
            <a:r>
              <a:rPr b="0" i="0" lang="en-US" sz="1200" u="none" cap="none" strike="noStrike">
                <a:solidFill>
                  <a:srgbClr val="4C4C4C"/>
                </a:solidFill>
                <a:latin typeface="Plus Jakarta Sans"/>
                <a:ea typeface="Plus Jakarta Sans"/>
                <a:cs typeface="Plus Jakarta Sans"/>
                <a:sym typeface="Plus Jakarta Sans"/>
              </a:rPr>
              <a:t>Heart Health</a:t>
            </a:r>
            <a:endParaRPr b="0"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Message</a:t>
            </a:r>
            <a:r>
              <a:rPr b="0" i="0" lang="en-US" sz="1200" u="none" cap="none" strike="noStrike">
                <a:solidFill>
                  <a:srgbClr val="4C4C4C"/>
                </a:solidFill>
                <a:latin typeface="Plus Jakarta Sans"/>
                <a:ea typeface="Plus Jakarta Sans"/>
                <a:cs typeface="Plus Jakarta Sans"/>
                <a:sym typeface="Plus Jakarta Sans"/>
              </a:rPr>
              <a:t>: Promote all aspects of a heart-healthy lifestyle  </a:t>
            </a:r>
            <a:endParaRPr b="0"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Audience</a:t>
            </a:r>
            <a:r>
              <a:rPr b="0" i="0" lang="en-US" sz="1200" u="none" cap="none" strike="noStrike">
                <a:solidFill>
                  <a:srgbClr val="4C4C4C"/>
                </a:solidFill>
                <a:latin typeface="Plus Jakarta Sans"/>
                <a:ea typeface="Plus Jakarta Sans"/>
                <a:cs typeface="Plus Jakarta Sans"/>
                <a:sym typeface="Plus Jakarta Sans"/>
              </a:rPr>
              <a:t>: All ages</a:t>
            </a:r>
            <a:endParaRPr b="0"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70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Call to Action: </a:t>
            </a:r>
            <a:r>
              <a:rPr b="0" i="0" lang="en-US" sz="1200" u="none" cap="none" strike="noStrike">
                <a:solidFill>
                  <a:srgbClr val="4C4C4C"/>
                </a:solidFill>
                <a:latin typeface="Plus Jakarta Sans"/>
                <a:ea typeface="Plus Jakarta Sans"/>
                <a:cs typeface="Plus Jakarta Sans"/>
                <a:sym typeface="Plus Jakarta Sans"/>
              </a:rPr>
              <a:t>Make screening &amp; follow-up appointments</a:t>
            </a:r>
            <a:endParaRPr b="1" i="0" sz="1200" u="none" cap="none" strike="noStrike">
              <a:solidFill>
                <a:srgbClr val="4C4C4C"/>
              </a:solidFill>
              <a:latin typeface="Plus Jakarta Sans"/>
              <a:ea typeface="Plus Jakarta Sans"/>
              <a:cs typeface="Plus Jakarta Sans"/>
              <a:sym typeface="Plus Jakarta Sans"/>
            </a:endParaRPr>
          </a:p>
        </p:txBody>
      </p:sp>
      <p:sp>
        <p:nvSpPr>
          <p:cNvPr id="1025" name="Google Shape;1025;p23"/>
          <p:cNvSpPr txBox="1"/>
          <p:nvPr/>
        </p:nvSpPr>
        <p:spPr>
          <a:xfrm>
            <a:off x="4412167" y="1857425"/>
            <a:ext cx="3584400" cy="193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700"/>
              </a:spcBef>
              <a:spcAft>
                <a:spcPts val="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Topic: </a:t>
            </a:r>
            <a:r>
              <a:rPr b="0" i="0" lang="en-US" sz="1200" u="none" cap="none" strike="noStrike">
                <a:solidFill>
                  <a:srgbClr val="4C4C4C"/>
                </a:solidFill>
                <a:latin typeface="Plus Jakarta Sans"/>
                <a:ea typeface="Plus Jakarta Sans"/>
                <a:cs typeface="Plus Jakarta Sans"/>
                <a:sym typeface="Plus Jakarta Sans"/>
              </a:rPr>
              <a:t>Behavioral Health</a:t>
            </a:r>
            <a:endParaRPr b="0"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Message</a:t>
            </a:r>
            <a:r>
              <a:rPr b="0" i="0" lang="en-US" sz="1200" u="none" cap="none" strike="noStrike">
                <a:solidFill>
                  <a:srgbClr val="4C4C4C"/>
                </a:solidFill>
                <a:latin typeface="Plus Jakarta Sans"/>
                <a:ea typeface="Plus Jakarta Sans"/>
                <a:cs typeface="Plus Jakarta Sans"/>
                <a:sym typeface="Plus Jakarta Sans"/>
              </a:rPr>
              <a:t>: Promote all aspects of behavioral health including prevention, screening, and lifestyle management  </a:t>
            </a:r>
            <a:endParaRPr b="0"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Audience</a:t>
            </a:r>
            <a:r>
              <a:rPr b="0" i="0" lang="en-US" sz="1200" u="none" cap="none" strike="noStrike">
                <a:solidFill>
                  <a:srgbClr val="4C4C4C"/>
                </a:solidFill>
                <a:latin typeface="Plus Jakarta Sans"/>
                <a:ea typeface="Plus Jakarta Sans"/>
                <a:cs typeface="Plus Jakarta Sans"/>
                <a:sym typeface="Plus Jakarta Sans"/>
              </a:rPr>
              <a:t>: All ages, with targeted messaging to parents</a:t>
            </a:r>
            <a:endParaRPr b="0"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70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Call to Action:</a:t>
            </a:r>
            <a:r>
              <a:rPr b="0" i="0" lang="en-US" sz="1200" u="none" cap="none" strike="noStrike">
                <a:solidFill>
                  <a:srgbClr val="4C4C4C"/>
                </a:solidFill>
                <a:latin typeface="Plus Jakarta Sans"/>
                <a:ea typeface="Plus Jakarta Sans"/>
                <a:cs typeface="Plus Jakarta Sans"/>
                <a:sym typeface="Plus Jakarta Sans"/>
              </a:rPr>
              <a:t> Make screening &amp; follow-up appointments</a:t>
            </a:r>
            <a:endParaRPr b="0" i="0" sz="1200" u="none" cap="none" strike="noStrike">
              <a:solidFill>
                <a:srgbClr val="4C4C4C"/>
              </a:solidFill>
              <a:latin typeface="Plus Jakarta Sans"/>
              <a:ea typeface="Plus Jakarta Sans"/>
              <a:cs typeface="Plus Jakarta Sans"/>
              <a:sym typeface="Plus Jakarta Sans"/>
            </a:endParaRPr>
          </a:p>
        </p:txBody>
      </p:sp>
      <p:sp>
        <p:nvSpPr>
          <p:cNvPr id="1026" name="Google Shape;1026;p23"/>
          <p:cNvSpPr txBox="1"/>
          <p:nvPr/>
        </p:nvSpPr>
        <p:spPr>
          <a:xfrm>
            <a:off x="7498259" y="4453835"/>
            <a:ext cx="3584400" cy="1562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700"/>
              </a:spcBef>
              <a:spcAft>
                <a:spcPts val="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Topic: </a:t>
            </a:r>
            <a:r>
              <a:rPr b="0" i="0" lang="en-US" sz="1200" u="none" cap="none" strike="noStrike">
                <a:solidFill>
                  <a:srgbClr val="4C4C4C"/>
                </a:solidFill>
                <a:latin typeface="Plus Jakarta Sans"/>
                <a:ea typeface="Plus Jakarta Sans"/>
                <a:cs typeface="Plus Jakarta Sans"/>
                <a:sym typeface="Plus Jakarta Sans"/>
              </a:rPr>
              <a:t>Children’s Wellness &amp; Prevention</a:t>
            </a:r>
            <a:endParaRPr b="0"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Message</a:t>
            </a:r>
            <a:r>
              <a:rPr b="0" i="0" lang="en-US" sz="1200" u="none" cap="none" strike="noStrike">
                <a:solidFill>
                  <a:srgbClr val="4C4C4C"/>
                </a:solidFill>
                <a:latin typeface="Plus Jakarta Sans"/>
                <a:ea typeface="Plus Jakarta Sans"/>
                <a:cs typeface="Plus Jakarta Sans"/>
                <a:sym typeface="Plus Jakarta Sans"/>
              </a:rPr>
              <a:t>: Highlight children’s preventive health &amp; wellness best practices   </a:t>
            </a:r>
            <a:endParaRPr b="0"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Audience</a:t>
            </a:r>
            <a:r>
              <a:rPr b="0" i="0" lang="en-US" sz="1200" u="none" cap="none" strike="noStrike">
                <a:solidFill>
                  <a:srgbClr val="4C4C4C"/>
                </a:solidFill>
                <a:latin typeface="Plus Jakarta Sans"/>
                <a:ea typeface="Plus Jakarta Sans"/>
                <a:cs typeface="Plus Jakarta Sans"/>
                <a:sym typeface="Plus Jakarta Sans"/>
              </a:rPr>
              <a:t>: Infants, Children &amp; Teens</a:t>
            </a:r>
            <a:endParaRPr b="0"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70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Call to Action: </a:t>
            </a:r>
            <a:r>
              <a:rPr b="0" i="0" lang="en-US" sz="1200" u="none" cap="none" strike="noStrike">
                <a:solidFill>
                  <a:srgbClr val="4C4C4C"/>
                </a:solidFill>
                <a:latin typeface="Plus Jakarta Sans"/>
                <a:ea typeface="Plus Jakarta Sans"/>
                <a:cs typeface="Plus Jakarta Sans"/>
                <a:sym typeface="Plus Jakarta Sans"/>
              </a:rPr>
              <a:t>Make screening &amp; follow-up appointments</a:t>
            </a:r>
            <a:endParaRPr b="0" i="0"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1" name="Shape 1031"/>
        <p:cNvGrpSpPr/>
        <p:nvPr/>
      </p:nvGrpSpPr>
      <p:grpSpPr>
        <a:xfrm>
          <a:off x="0" y="0"/>
          <a:ext cx="0" cy="0"/>
          <a:chOff x="0" y="0"/>
          <a:chExt cx="0" cy="0"/>
        </a:xfrm>
      </p:grpSpPr>
      <p:sp>
        <p:nvSpPr>
          <p:cNvPr id="1032" name="Google Shape;1032;p24"/>
          <p:cNvSpPr txBox="1"/>
          <p:nvPr>
            <p:ph type="title"/>
          </p:nvPr>
        </p:nvSpPr>
        <p:spPr>
          <a:xfrm>
            <a:off x="740664" y="-315075"/>
            <a:ext cx="106179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Where to find the Toolkit resources</a:t>
            </a:r>
            <a:endParaRPr/>
          </a:p>
        </p:txBody>
      </p:sp>
      <p:sp>
        <p:nvSpPr>
          <p:cNvPr id="1033" name="Google Shape;1033;p2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Site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34" name="Google Shape;1034;p2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b="0" i="0" lang="en-US" sz="1500" u="none" cap="none" strike="noStrike">
                <a:solidFill>
                  <a:srgbClr val="4C4C4C"/>
                </a:solidFill>
                <a:latin typeface="Plus Jakarta Sans"/>
                <a:ea typeface="Plus Jakarta Sans"/>
                <a:cs typeface="Plus Jakarta Sans"/>
                <a:sym typeface="Plus Jakarta Sans"/>
              </a:rPr>
              <a:t>Once you log in, look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b="0" i="0" lang="en-US" sz="1500" u="none" cap="none" strike="noStrike">
                <a:solidFill>
                  <a:srgbClr val="4C4C4C"/>
                </a:solidFill>
                <a:latin typeface="Plus Jakarta Sans"/>
                <a:ea typeface="Plus Jakarta Sans"/>
                <a:cs typeface="Plus Jakarta Sans"/>
                <a:sym typeface="Plus Jakarta Sans"/>
              </a:rPr>
              <a:t>information.</a:t>
            </a:r>
            <a:endParaRPr b="0" i="0" sz="1500" u="none" cap="none" strike="noStrike">
              <a:solidFill>
                <a:srgbClr val="4C4C4C"/>
              </a:solidFill>
              <a:latin typeface="Plus Jakarta Sans"/>
              <a:ea typeface="Plus Jakarta Sans"/>
              <a:cs typeface="Plus Jakarta Sans"/>
              <a:sym typeface="Plus Jakarta Sans"/>
            </a:endParaRPr>
          </a:p>
        </p:txBody>
      </p:sp>
      <p:sp>
        <p:nvSpPr>
          <p:cNvPr id="1035" name="Google Shape;1035;p24"/>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accent1"/>
                </a:solidFill>
                <a:latin typeface="Plus Jakarta Sans"/>
                <a:ea typeface="Plus Jakarta Sans"/>
                <a:cs typeface="Plus Jakarta Sans"/>
                <a:sym typeface="Plus Jakarta Sans"/>
              </a:rPr>
              <a:t>Easy access</a:t>
            </a:r>
            <a:endParaRPr b="1" i="0" sz="1500" u="none" cap="none" strike="noStrike">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600"/>
              <a:buFont typeface="Arial"/>
              <a:buNone/>
            </a:pPr>
            <a:r>
              <a:rPr b="1" i="1" lang="en-US" sz="1300" u="none" cap="none" strike="noStrike">
                <a:solidFill>
                  <a:schemeClr val="accent3"/>
                </a:solidFill>
                <a:latin typeface="Plus Jakarta Sans"/>
                <a:ea typeface="Plus Jakarta Sans"/>
                <a:cs typeface="Plus Jakarta Sans"/>
                <a:sym typeface="Plus Jakarta Sans"/>
              </a:rPr>
              <a:t>Contact the Help Desk to add your team members to the </a:t>
            </a:r>
            <a:r>
              <a:rPr b="1" i="1" lang="en-US" sz="1300" u="sng" cap="none" strike="noStrike">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i="1" lang="en-US" sz="1300" u="none" cap="none" strike="noStrike">
                <a:solidFill>
                  <a:schemeClr val="accent1"/>
                </a:solidFill>
                <a:latin typeface="Plus Jakarta Sans"/>
                <a:ea typeface="Plus Jakarta Sans"/>
                <a:cs typeface="Plus Jakarta Sans"/>
                <a:sym typeface="Plus Jakarta Sans"/>
              </a:rPr>
              <a:t>.</a:t>
            </a:r>
            <a:endParaRPr b="1" i="1" sz="1300" u="none" cap="none" strike="noStrike">
              <a:solidFill>
                <a:schemeClr val="accent1"/>
              </a:solidFill>
              <a:latin typeface="Plus Jakarta Sans"/>
              <a:ea typeface="Plus Jakarta Sans"/>
              <a:cs typeface="Plus Jakarta Sans"/>
              <a:sym typeface="Plus Jakarta Sans"/>
            </a:endParaRPr>
          </a:p>
          <a:p>
            <a:pPr indent="0" lvl="0" marL="0" marR="0" rtl="0" algn="ctr">
              <a:lnSpc>
                <a:spcPct val="115000"/>
              </a:lnSpc>
              <a:spcBef>
                <a:spcPts val="1000"/>
              </a:spcBef>
              <a:spcAft>
                <a:spcPts val="0"/>
              </a:spcAft>
              <a:buClr>
                <a:srgbClr val="000000"/>
              </a:buClr>
              <a:buSzPts val="1600"/>
              <a:buFont typeface="Arial"/>
              <a:buNone/>
            </a:pPr>
            <a:r>
              <a:rPr b="1" i="0" lang="en-US" sz="1500" u="none" cap="none" strike="noStrike">
                <a:solidFill>
                  <a:schemeClr val="accent3"/>
                </a:solidFill>
                <a:latin typeface="Plus Jakarta Sans"/>
                <a:ea typeface="Plus Jakarta Sans"/>
                <a:cs typeface="Plus Jakarta Sans"/>
                <a:sym typeface="Plus Jakarta Sans"/>
              </a:rPr>
              <a:t>Contact information</a:t>
            </a:r>
            <a:endParaRPr b="1" i="0" sz="15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600"/>
              <a:buFont typeface="Arial"/>
              <a:buNone/>
            </a:pPr>
            <a:r>
              <a:rPr b="0" i="0" lang="en-US" sz="1150" u="none" cap="none" strike="noStrike">
                <a:solidFill>
                  <a:schemeClr val="accent3"/>
                </a:solidFill>
                <a:latin typeface="Plus Jakarta Sans"/>
                <a:ea typeface="Plus Jakarta Sans"/>
                <a:cs typeface="Plus Jakarta Sans"/>
                <a:sym typeface="Plus Jakarta Sans"/>
              </a:rPr>
              <a:t>877-932-6391</a:t>
            </a:r>
            <a:endParaRPr b="1" i="1" sz="13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600"/>
              <a:buFont typeface="Arial"/>
              <a:buNone/>
            </a:pPr>
            <a:r>
              <a:rPr b="0" i="0" lang="en-US" sz="1150" u="none" cap="none" strike="noStrike">
                <a:solidFill>
                  <a:schemeClr val="accent3"/>
                </a:solidFill>
                <a:latin typeface="Plus Jakarta Sans"/>
                <a:ea typeface="Plus Jakarta Sans"/>
                <a:cs typeface="Plus Jakarta Sans"/>
                <a:sym typeface="Plus Jakarta Sans"/>
              </a:rPr>
              <a:t>help@krames.com</a:t>
            </a:r>
            <a:endParaRPr b="1" i="0" sz="1500" u="none" cap="none" strike="noStrike">
              <a:solidFill>
                <a:schemeClr val="accent1"/>
              </a:solidFill>
              <a:latin typeface="Plus Jakarta Sans"/>
              <a:ea typeface="Plus Jakarta Sans"/>
              <a:cs typeface="Plus Jakarta Sans"/>
              <a:sym typeface="Plus Jakarta Sans"/>
            </a:endParaRPr>
          </a:p>
        </p:txBody>
      </p:sp>
      <p:grpSp>
        <p:nvGrpSpPr>
          <p:cNvPr id="1036" name="Google Shape;1036;p24"/>
          <p:cNvGrpSpPr/>
          <p:nvPr/>
        </p:nvGrpSpPr>
        <p:grpSpPr>
          <a:xfrm>
            <a:off x="9321051" y="1558750"/>
            <a:ext cx="612622" cy="612000"/>
            <a:chOff x="10134200" y="974025"/>
            <a:chExt cx="681600" cy="612000"/>
          </a:xfrm>
        </p:grpSpPr>
        <p:sp>
          <p:nvSpPr>
            <p:cNvPr id="1037" name="Google Shape;1037;p2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038" name="Google Shape;1038;p24"/>
            <p:cNvPicPr preferRelativeResize="0"/>
            <p:nvPr/>
          </p:nvPicPr>
          <p:blipFill rotWithShape="1">
            <a:blip r:embed="rId5">
              <a:alphaModFix/>
            </a:blip>
            <a:srcRect b="0" l="0" r="0" t="0"/>
            <a:stretch/>
          </p:blipFill>
          <p:spPr>
            <a:xfrm>
              <a:off x="10259988" y="1083754"/>
              <a:ext cx="430025" cy="392531"/>
            </a:xfrm>
            <a:prstGeom prst="rect">
              <a:avLst/>
            </a:prstGeom>
            <a:noFill/>
            <a:ln>
              <a:noFill/>
            </a:ln>
          </p:spPr>
        </p:pic>
      </p:grpSp>
      <p:pic>
        <p:nvPicPr>
          <p:cNvPr id="1039" name="Google Shape;1039;p24"/>
          <p:cNvPicPr preferRelativeResize="0"/>
          <p:nvPr/>
        </p:nvPicPr>
        <p:blipFill rotWithShape="1">
          <a:blip r:embed="rId6">
            <a:alphaModFix/>
          </a:blip>
          <a:srcRect b="0" l="0" r="0" t="0"/>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040" name="Google Shape;1040;p2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41" name="Google Shape;1041;p2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marR="0" rtl="0" algn="ctr">
              <a:lnSpc>
                <a:spcPct val="115000"/>
              </a:lnSpc>
              <a:spcBef>
                <a:spcPts val="1000"/>
              </a:spcBef>
              <a:spcAft>
                <a:spcPts val="0"/>
              </a:spcAft>
              <a:buClr>
                <a:srgbClr val="000000"/>
              </a:buClr>
              <a:buSzPts val="1400"/>
              <a:buFont typeface="Arial"/>
              <a:buNone/>
            </a:pPr>
            <a:r>
              <a:rPr b="1" i="0" lang="en-US" sz="1400" u="none" cap="none" strike="noStrike">
                <a:solidFill>
                  <a:srgbClr val="4C4C4C"/>
                </a:solidFill>
                <a:latin typeface="Plus Jakarta Sans"/>
                <a:ea typeface="Plus Jakarta Sans"/>
                <a:cs typeface="Plus Jakarta Sans"/>
                <a:sym typeface="Plus Jakarta Sans"/>
              </a:rPr>
              <a:t>Use the Toolkits to meet your marketing needs throughout the year. </a:t>
            </a:r>
            <a:endParaRPr b="1" i="0" sz="1400" u="none" cap="none" strike="noStrike">
              <a:solidFill>
                <a:srgbClr val="4C4C4C"/>
              </a:solidFill>
              <a:latin typeface="Plus Jakarta Sans"/>
              <a:ea typeface="Plus Jakarta Sans"/>
              <a:cs typeface="Plus Jakarta Sans"/>
              <a:sym typeface="Plus Jakarta Sans"/>
            </a:endParaRPr>
          </a:p>
        </p:txBody>
      </p:sp>
      <p:sp>
        <p:nvSpPr>
          <p:cNvPr id="1042" name="Google Shape;1042;p24"/>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Plus Jakarta Sans"/>
                <a:ea typeface="Plus Jakarta Sans"/>
                <a:cs typeface="Plus Jakarta Sans"/>
                <a:sym typeface="Plus Jakarta Sans"/>
              </a:rPr>
              <a:t>Available Toolkits: </a:t>
            </a:r>
            <a:endParaRPr b="1"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Breast Cancer Awareness</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Children’s Health</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Diabetes Health</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Healthy Pregnancy &amp; Newborn Care</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Healthy Skin &amp; Sun Safety</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Heart Health </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Men’s Health</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Mental Health</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Orthopedic Health </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Preventive Care Awareness</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Stroke Awareness</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Symptom Checker</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An analysis-driven Marketing Toolkit</a:t>
            </a:r>
            <a:endParaRPr/>
          </a:p>
        </p:txBody>
      </p:sp>
      <p:sp>
        <p:nvSpPr>
          <p:cNvPr id="787" name="Google Shape;787;p3"/>
          <p:cNvSpPr txBox="1"/>
          <p:nvPr>
            <p:ph idx="1" type="body"/>
          </p:nvPr>
        </p:nvSpPr>
        <p:spPr>
          <a:xfrm>
            <a:off x="1141422" y="2378932"/>
            <a:ext cx="2296500" cy="338700"/>
          </a:xfrm>
          <a:prstGeom prst="rect">
            <a:avLst/>
          </a:prstGeom>
          <a:noFill/>
          <a:ln>
            <a:noFill/>
          </a:ln>
        </p:spPr>
        <p:txBody>
          <a:bodyPr anchorCtr="0" anchor="t" bIns="45700" lIns="0" spcFirstLastPara="1" rIns="91425" wrap="square" tIns="45700">
            <a:spAutoFit/>
          </a:bodyPr>
          <a:lstStyle/>
          <a:p>
            <a:pPr indent="0" lvl="0" marL="0" rtl="0" algn="ctr">
              <a:lnSpc>
                <a:spcPct val="125000"/>
              </a:lnSpc>
              <a:spcBef>
                <a:spcPts val="0"/>
              </a:spcBef>
              <a:spcAft>
                <a:spcPts val="0"/>
              </a:spcAft>
              <a:buSzPts val="1600"/>
              <a:buNone/>
            </a:pPr>
            <a:r>
              <a:rPr lang="en-US"/>
              <a:t>Search strategy</a:t>
            </a:r>
            <a:endParaRPr/>
          </a:p>
        </p:txBody>
      </p:sp>
      <p:sp>
        <p:nvSpPr>
          <p:cNvPr id="788" name="Google Shape;788;p3"/>
          <p:cNvSpPr txBox="1"/>
          <p:nvPr>
            <p:ph idx="5" type="body"/>
          </p:nvPr>
        </p:nvSpPr>
        <p:spPr>
          <a:xfrm>
            <a:off x="730675" y="3472900"/>
            <a:ext cx="3195600" cy="1808700"/>
          </a:xfrm>
          <a:prstGeom prst="rect">
            <a:avLst/>
          </a:prstGeom>
          <a:noFill/>
          <a:ln>
            <a:noFill/>
          </a:ln>
        </p:spPr>
        <p:txBody>
          <a:bodyPr anchorCtr="0" anchor="t" bIns="45700" lIns="0" spcFirstLastPara="1" rIns="91425" wrap="square" tIns="45700">
            <a:normAutofit/>
          </a:bodyPr>
          <a:lstStyle/>
          <a:p>
            <a:pPr indent="0" lvl="0" marL="0" rtl="0" algn="ctr">
              <a:lnSpc>
                <a:spcPct val="125000"/>
              </a:lnSpc>
              <a:spcBef>
                <a:spcPts val="0"/>
              </a:spcBef>
              <a:spcAft>
                <a:spcPts val="0"/>
              </a:spcAft>
              <a:buSzPts val="1656"/>
              <a:buNone/>
            </a:pPr>
            <a:r>
              <a:rPr lang="en-US" sz="1300"/>
              <a:t>Our search strategist identified the most-searched heart health-related keywords and topics. We then reviewed selected hospital sites and identified opportunities for meeting consumers’ search intent. </a:t>
            </a:r>
            <a:endParaRPr sz="1300"/>
          </a:p>
          <a:p>
            <a:pPr indent="0" lvl="0" marL="0" rtl="0" algn="ctr">
              <a:lnSpc>
                <a:spcPct val="125000"/>
              </a:lnSpc>
              <a:spcBef>
                <a:spcPts val="0"/>
              </a:spcBef>
              <a:spcAft>
                <a:spcPts val="0"/>
              </a:spcAft>
              <a:buSzPts val="1656"/>
              <a:buNone/>
            </a:pPr>
            <a:r>
              <a:t/>
            </a:r>
            <a:endParaRPr sz="1300"/>
          </a:p>
        </p:txBody>
      </p:sp>
      <p:sp>
        <p:nvSpPr>
          <p:cNvPr id="789" name="Google Shape;789;p3"/>
          <p:cNvSpPr txBox="1"/>
          <p:nvPr>
            <p:ph idx="2" type="body"/>
          </p:nvPr>
        </p:nvSpPr>
        <p:spPr>
          <a:xfrm>
            <a:off x="4896775" y="2378932"/>
            <a:ext cx="2296500" cy="338700"/>
          </a:xfrm>
          <a:prstGeom prst="rect">
            <a:avLst/>
          </a:prstGeom>
          <a:noFill/>
          <a:ln>
            <a:noFill/>
          </a:ln>
        </p:spPr>
        <p:txBody>
          <a:bodyPr anchorCtr="0" anchor="t" bIns="45700" lIns="0" spcFirstLastPara="1" rIns="91425" wrap="square" tIns="45700">
            <a:spAutoFit/>
          </a:bodyPr>
          <a:lstStyle/>
          <a:p>
            <a:pPr indent="0" lvl="0" marL="0" rtl="0" algn="ctr">
              <a:lnSpc>
                <a:spcPct val="125000"/>
              </a:lnSpc>
              <a:spcBef>
                <a:spcPts val="0"/>
              </a:spcBef>
              <a:spcAft>
                <a:spcPts val="0"/>
              </a:spcAft>
              <a:buSzPts val="1600"/>
              <a:buNone/>
            </a:pPr>
            <a:r>
              <a:rPr lang="en-US"/>
              <a:t>Editorial expertise</a:t>
            </a:r>
            <a:endParaRPr/>
          </a:p>
        </p:txBody>
      </p:sp>
      <p:sp>
        <p:nvSpPr>
          <p:cNvPr id="790" name="Google Shape;790;p3"/>
          <p:cNvSpPr txBox="1"/>
          <p:nvPr>
            <p:ph idx="3" type="body"/>
          </p:nvPr>
        </p:nvSpPr>
        <p:spPr>
          <a:xfrm>
            <a:off x="8552024" y="2378925"/>
            <a:ext cx="2891100" cy="338700"/>
          </a:xfrm>
          <a:prstGeom prst="rect">
            <a:avLst/>
          </a:prstGeom>
          <a:noFill/>
          <a:ln>
            <a:noFill/>
          </a:ln>
        </p:spPr>
        <p:txBody>
          <a:bodyPr anchorCtr="0" anchor="t" bIns="45700" lIns="0" spcFirstLastPara="1" rIns="91425" wrap="square" tIns="45700">
            <a:spAutoFit/>
          </a:bodyPr>
          <a:lstStyle/>
          <a:p>
            <a:pPr indent="0" lvl="0" marL="0" rtl="0" algn="ctr">
              <a:lnSpc>
                <a:spcPct val="125000"/>
              </a:lnSpc>
              <a:spcBef>
                <a:spcPts val="0"/>
              </a:spcBef>
              <a:spcAft>
                <a:spcPts val="0"/>
              </a:spcAft>
              <a:buSzPts val="1600"/>
              <a:buNone/>
            </a:pPr>
            <a:r>
              <a:rPr lang="en-US"/>
              <a:t>Best-in-class resources</a:t>
            </a:r>
            <a:endParaRPr/>
          </a:p>
        </p:txBody>
      </p:sp>
      <p:sp>
        <p:nvSpPr>
          <p:cNvPr id="791" name="Google Shape;791;p3"/>
          <p:cNvSpPr txBox="1"/>
          <p:nvPr>
            <p:ph idx="4" type="body"/>
          </p:nvPr>
        </p:nvSpPr>
        <p:spPr>
          <a:xfrm>
            <a:off x="730525" y="1472184"/>
            <a:ext cx="10629000" cy="646500"/>
          </a:xfrm>
          <a:prstGeom prst="rect">
            <a:avLst/>
          </a:prstGeom>
          <a:noFill/>
          <a:ln>
            <a:noFill/>
          </a:ln>
        </p:spPr>
        <p:txBody>
          <a:bodyPr anchorCtr="0" anchor="t" bIns="45700" lIns="0" spcFirstLastPara="1" rIns="91425" wrap="square" tIns="45700">
            <a:spAutoFit/>
          </a:bodyPr>
          <a:lstStyle/>
          <a:p>
            <a:pPr indent="0" lvl="0" marL="0" rtl="0" algn="l">
              <a:lnSpc>
                <a:spcPct val="125000"/>
              </a:lnSpc>
              <a:spcBef>
                <a:spcPts val="0"/>
              </a:spcBef>
              <a:spcAft>
                <a:spcPts val="0"/>
              </a:spcAft>
              <a:buSzPts val="1472"/>
              <a:buNone/>
            </a:pPr>
            <a:r>
              <a:rPr lang="en-US"/>
              <a:t>This Heart Health Toolkit leverages WebMD’s expertise to support your marketing needs. We use a 3-step process to build a Toolkit. This includes:</a:t>
            </a:r>
            <a:endParaRPr/>
          </a:p>
        </p:txBody>
      </p:sp>
      <p:sp>
        <p:nvSpPr>
          <p:cNvPr id="792" name="Google Shape;792;p3"/>
          <p:cNvSpPr txBox="1"/>
          <p:nvPr>
            <p:ph idx="6" type="body"/>
          </p:nvPr>
        </p:nvSpPr>
        <p:spPr>
          <a:xfrm>
            <a:off x="4486081" y="3472900"/>
            <a:ext cx="3117900" cy="1808700"/>
          </a:xfrm>
          <a:prstGeom prst="rect">
            <a:avLst/>
          </a:prstGeom>
          <a:noFill/>
          <a:ln>
            <a:noFill/>
          </a:ln>
        </p:spPr>
        <p:txBody>
          <a:bodyPr anchorCtr="0" anchor="t" bIns="45700" lIns="0" spcFirstLastPara="1" rIns="91425" wrap="square" tIns="45700">
            <a:normAutofit/>
          </a:bodyPr>
          <a:lstStyle/>
          <a:p>
            <a:pPr indent="0" lvl="0" marL="0" rtl="0" algn="ctr">
              <a:lnSpc>
                <a:spcPct val="125000"/>
              </a:lnSpc>
              <a:spcBef>
                <a:spcPts val="0"/>
              </a:spcBef>
              <a:spcAft>
                <a:spcPts val="0"/>
              </a:spcAft>
              <a:buSzPts val="1656"/>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lnSpc>
                <a:spcPct val="125000"/>
              </a:lnSpc>
              <a:spcBef>
                <a:spcPts val="0"/>
              </a:spcBef>
              <a:spcAft>
                <a:spcPts val="0"/>
              </a:spcAft>
              <a:buSzPts val="1656"/>
              <a:buNone/>
            </a:pPr>
            <a:r>
              <a:t/>
            </a:r>
            <a:endParaRPr sz="1300"/>
          </a:p>
        </p:txBody>
      </p:sp>
      <p:sp>
        <p:nvSpPr>
          <p:cNvPr id="793" name="Google Shape;793;p3"/>
          <p:cNvSpPr txBox="1"/>
          <p:nvPr>
            <p:ph idx="7" type="body"/>
          </p:nvPr>
        </p:nvSpPr>
        <p:spPr>
          <a:xfrm>
            <a:off x="8399674" y="3472900"/>
            <a:ext cx="3195600" cy="1808700"/>
          </a:xfrm>
          <a:prstGeom prst="rect">
            <a:avLst/>
          </a:prstGeom>
          <a:noFill/>
          <a:ln>
            <a:noFill/>
          </a:ln>
        </p:spPr>
        <p:txBody>
          <a:bodyPr anchorCtr="0" anchor="t" bIns="45700" lIns="0" spcFirstLastPara="1" rIns="91425" wrap="square" tIns="45700">
            <a:normAutofit/>
          </a:bodyPr>
          <a:lstStyle/>
          <a:p>
            <a:pPr indent="0" lvl="0" marL="0" rtl="0" algn="ctr">
              <a:lnSpc>
                <a:spcPct val="125000"/>
              </a:lnSpc>
              <a:spcBef>
                <a:spcPts val="0"/>
              </a:spcBef>
              <a:spcAft>
                <a:spcPts val="0"/>
              </a:spcAft>
              <a:buSzPts val="1656"/>
              <a:buNone/>
            </a:pPr>
            <a:r>
              <a:rPr lang="en-US" sz="1300"/>
              <a:t>Our design teams developed the complementary content, infographics, and suggested imagery to jump start your marketing campaigns.</a:t>
            </a:r>
            <a:endParaRPr sz="1300"/>
          </a:p>
          <a:p>
            <a:pPr indent="0" lvl="0" marL="0" rtl="0" algn="ctr">
              <a:lnSpc>
                <a:spcPct val="125000"/>
              </a:lnSpc>
              <a:spcBef>
                <a:spcPts val="0"/>
              </a:spcBef>
              <a:spcAft>
                <a:spcPts val="0"/>
              </a:spcAft>
              <a:buSzPts val="1656"/>
              <a:buNone/>
            </a:pPr>
            <a:r>
              <a:t/>
            </a:r>
            <a:endParaRPr sz="1300"/>
          </a:p>
        </p:txBody>
      </p:sp>
      <p:sp>
        <p:nvSpPr>
          <p:cNvPr id="794" name="Google Shape;794;p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b="0" i="1" lang="en-US" sz="1500" u="none" cap="none" strike="noStrike">
                <a:solidFill>
                  <a:srgbClr val="4C4C4C"/>
                </a:solidFill>
                <a:latin typeface="Plus Jakarta Sans"/>
                <a:ea typeface="Plus Jakarta Sans"/>
                <a:cs typeface="Plus Jakarta Sans"/>
                <a:sym typeface="Plus Jakarta Sans"/>
              </a:rPr>
              <a:t>The result is a condition-specific Toolkit that meets your consumers’ information needs and gives you customizable resources to support your marketing initiatives.</a:t>
            </a:r>
            <a:endParaRPr b="0" i="1" sz="1500" u="none" cap="none" strike="noStrike">
              <a:solidFill>
                <a:srgbClr val="000000"/>
              </a:solidFill>
              <a:latin typeface="Plus Jakarta Sans"/>
              <a:ea typeface="Plus Jakarta Sans"/>
              <a:cs typeface="Plus Jakarta Sans"/>
              <a:sym typeface="Plus Jakarta Sans"/>
            </a:endParaRPr>
          </a:p>
        </p:txBody>
      </p:sp>
      <p:pic>
        <p:nvPicPr>
          <p:cNvPr id="795" name="Google Shape;795;p3"/>
          <p:cNvPicPr preferRelativeResize="0"/>
          <p:nvPr/>
        </p:nvPicPr>
        <p:blipFill rotWithShape="1">
          <a:blip r:embed="rId3">
            <a:alphaModFix/>
          </a:blip>
          <a:srcRect b="0" l="0" r="0" t="0"/>
          <a:stretch/>
        </p:blipFill>
        <p:spPr>
          <a:xfrm>
            <a:off x="1954250" y="2780957"/>
            <a:ext cx="571500" cy="581025"/>
          </a:xfrm>
          <a:prstGeom prst="rect">
            <a:avLst/>
          </a:prstGeom>
          <a:noFill/>
          <a:ln>
            <a:noFill/>
          </a:ln>
        </p:spPr>
      </p:pic>
      <p:pic>
        <p:nvPicPr>
          <p:cNvPr id="796" name="Google Shape;796;p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4"/>
          <p:cNvSpPr txBox="1"/>
          <p:nvPr>
            <p:ph type="title"/>
          </p:nvPr>
        </p:nvSpPr>
        <p:spPr>
          <a:xfrm>
            <a:off x="740664" y="-315075"/>
            <a:ext cx="106179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Where to find the Toolkit resources</a:t>
            </a:r>
            <a:endParaRPr/>
          </a:p>
        </p:txBody>
      </p:sp>
      <p:sp>
        <p:nvSpPr>
          <p:cNvPr id="804" name="Google Shape;804;p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Site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b="0" i="0" lang="en-US" sz="1500" u="none" cap="none" strike="noStrike">
                <a:solidFill>
                  <a:srgbClr val="4C4C4C"/>
                </a:solidFill>
                <a:latin typeface="Plus Jakarta Sans"/>
                <a:ea typeface="Plus Jakarta Sans"/>
                <a:cs typeface="Plus Jakarta Sans"/>
                <a:sym typeface="Plus Jakarta Sans"/>
              </a:rPr>
              <a:t>Once you log in, look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b="0" i="0" lang="en-US" sz="1500" u="none" cap="none" strike="noStrike">
                <a:solidFill>
                  <a:srgbClr val="4C4C4C"/>
                </a:solidFill>
                <a:latin typeface="Plus Jakarta Sans"/>
                <a:ea typeface="Plus Jakarta Sans"/>
                <a:cs typeface="Plus Jakarta Sans"/>
                <a:sym typeface="Plus Jakarta Sans"/>
              </a:rPr>
              <a:t>information.</a:t>
            </a:r>
            <a:endParaRPr b="0" i="0" sz="1500" u="none" cap="none" strike="noStrike">
              <a:solidFill>
                <a:srgbClr val="4C4C4C"/>
              </a:solidFill>
              <a:latin typeface="Plus Jakarta Sans"/>
              <a:ea typeface="Plus Jakarta Sans"/>
              <a:cs typeface="Plus Jakarta Sans"/>
              <a:sym typeface="Plus Jakarta Sans"/>
            </a:endParaRPr>
          </a:p>
        </p:txBody>
      </p:sp>
      <p:sp>
        <p:nvSpPr>
          <p:cNvPr id="806" name="Google Shape;806;p4"/>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accent1"/>
                </a:solidFill>
                <a:latin typeface="Plus Jakarta Sans"/>
                <a:ea typeface="Plus Jakarta Sans"/>
                <a:cs typeface="Plus Jakarta Sans"/>
                <a:sym typeface="Plus Jakarta Sans"/>
              </a:rPr>
              <a:t>Easy access</a:t>
            </a:r>
            <a:endParaRPr b="1" i="0" sz="1500" u="none" cap="none" strike="noStrike">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600"/>
              <a:buFont typeface="Arial"/>
              <a:buNone/>
            </a:pPr>
            <a:r>
              <a:rPr b="1" i="1" lang="en-US" sz="1300" u="none" cap="none" strike="noStrike">
                <a:solidFill>
                  <a:schemeClr val="accent3"/>
                </a:solidFill>
                <a:latin typeface="Plus Jakarta Sans"/>
                <a:ea typeface="Plus Jakarta Sans"/>
                <a:cs typeface="Plus Jakarta Sans"/>
                <a:sym typeface="Plus Jakarta Sans"/>
              </a:rPr>
              <a:t>Contact the Help Desk to add your team members to the </a:t>
            </a:r>
            <a:r>
              <a:rPr b="1" i="1" lang="en-US" sz="1300" u="sng" cap="none" strike="noStrike">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i="1" lang="en-US" sz="1300" u="none" cap="none" strike="noStrike">
                <a:solidFill>
                  <a:schemeClr val="accent1"/>
                </a:solidFill>
                <a:latin typeface="Plus Jakarta Sans"/>
                <a:ea typeface="Plus Jakarta Sans"/>
                <a:cs typeface="Plus Jakarta Sans"/>
                <a:sym typeface="Plus Jakarta Sans"/>
              </a:rPr>
              <a:t>.</a:t>
            </a:r>
            <a:endParaRPr b="1" i="1" sz="1300" u="none" cap="none" strike="noStrike">
              <a:solidFill>
                <a:schemeClr val="accent1"/>
              </a:solidFill>
              <a:latin typeface="Plus Jakarta Sans"/>
              <a:ea typeface="Plus Jakarta Sans"/>
              <a:cs typeface="Plus Jakarta Sans"/>
              <a:sym typeface="Plus Jakarta Sans"/>
            </a:endParaRPr>
          </a:p>
          <a:p>
            <a:pPr indent="0" lvl="0" marL="0" marR="0" rtl="0" algn="ctr">
              <a:lnSpc>
                <a:spcPct val="115000"/>
              </a:lnSpc>
              <a:spcBef>
                <a:spcPts val="1000"/>
              </a:spcBef>
              <a:spcAft>
                <a:spcPts val="0"/>
              </a:spcAft>
              <a:buClr>
                <a:srgbClr val="000000"/>
              </a:buClr>
              <a:buSzPts val="1600"/>
              <a:buFont typeface="Arial"/>
              <a:buNone/>
            </a:pPr>
            <a:r>
              <a:rPr b="1" i="0" lang="en-US" sz="1500" u="none" cap="none" strike="noStrike">
                <a:solidFill>
                  <a:schemeClr val="accent3"/>
                </a:solidFill>
                <a:latin typeface="Plus Jakarta Sans"/>
                <a:ea typeface="Plus Jakarta Sans"/>
                <a:cs typeface="Plus Jakarta Sans"/>
                <a:sym typeface="Plus Jakarta Sans"/>
              </a:rPr>
              <a:t>Contact information</a:t>
            </a:r>
            <a:endParaRPr b="1" i="0" sz="15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600"/>
              <a:buFont typeface="Arial"/>
              <a:buNone/>
            </a:pPr>
            <a:r>
              <a:rPr b="0" i="0" lang="en-US" sz="1150" u="none" cap="none" strike="noStrike">
                <a:solidFill>
                  <a:schemeClr val="accent3"/>
                </a:solidFill>
                <a:latin typeface="Plus Jakarta Sans"/>
                <a:ea typeface="Plus Jakarta Sans"/>
                <a:cs typeface="Plus Jakarta Sans"/>
                <a:sym typeface="Plus Jakarta Sans"/>
              </a:rPr>
              <a:t>877-932-6391</a:t>
            </a:r>
            <a:endParaRPr b="1" i="1" sz="13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600"/>
              <a:buFont typeface="Arial"/>
              <a:buNone/>
            </a:pPr>
            <a:r>
              <a:rPr b="0" i="0" lang="en-US" sz="1150" u="none" cap="none" strike="noStrike">
                <a:solidFill>
                  <a:schemeClr val="accent3"/>
                </a:solidFill>
                <a:latin typeface="Plus Jakarta Sans"/>
                <a:ea typeface="Plus Jakarta Sans"/>
                <a:cs typeface="Plus Jakarta Sans"/>
                <a:sym typeface="Plus Jakarta Sans"/>
              </a:rPr>
              <a:t>help@krames.com</a:t>
            </a:r>
            <a:endParaRPr b="1" i="0" sz="1500" u="none" cap="none" strike="noStrike">
              <a:solidFill>
                <a:schemeClr val="accent1"/>
              </a:solidFill>
              <a:latin typeface="Plus Jakarta Sans"/>
              <a:ea typeface="Plus Jakarta Sans"/>
              <a:cs typeface="Plus Jakarta Sans"/>
              <a:sym typeface="Plus Jakarta Sans"/>
            </a:endParaRPr>
          </a:p>
        </p:txBody>
      </p:sp>
      <p:grpSp>
        <p:nvGrpSpPr>
          <p:cNvPr id="807" name="Google Shape;807;p4"/>
          <p:cNvGrpSpPr/>
          <p:nvPr/>
        </p:nvGrpSpPr>
        <p:grpSpPr>
          <a:xfrm>
            <a:off x="9321051" y="1558750"/>
            <a:ext cx="612622" cy="612000"/>
            <a:chOff x="10134200" y="974025"/>
            <a:chExt cx="681600" cy="612000"/>
          </a:xfrm>
        </p:grpSpPr>
        <p:sp>
          <p:nvSpPr>
            <p:cNvPr id="808" name="Google Shape;808;p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809" name="Google Shape;809;p4"/>
            <p:cNvPicPr preferRelativeResize="0"/>
            <p:nvPr/>
          </p:nvPicPr>
          <p:blipFill rotWithShape="1">
            <a:blip r:embed="rId5">
              <a:alphaModFix/>
            </a:blip>
            <a:srcRect b="0" l="0" r="0" t="0"/>
            <a:stretch/>
          </p:blipFill>
          <p:spPr>
            <a:xfrm>
              <a:off x="10259988" y="1083754"/>
              <a:ext cx="430025" cy="392531"/>
            </a:xfrm>
            <a:prstGeom prst="rect">
              <a:avLst/>
            </a:prstGeom>
            <a:noFill/>
            <a:ln>
              <a:noFill/>
            </a:ln>
          </p:spPr>
        </p:pic>
      </p:grpSp>
      <p:pic>
        <p:nvPicPr>
          <p:cNvPr id="810" name="Google Shape;810;p4"/>
          <p:cNvPicPr preferRelativeResize="0"/>
          <p:nvPr/>
        </p:nvPicPr>
        <p:blipFill rotWithShape="1">
          <a:blip r:embed="rId6">
            <a:alphaModFix/>
          </a:blip>
          <a:srcRect b="0" l="0" r="0" t="0"/>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811" name="Google Shape;811;p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2" name="Google Shape;812;p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marR="0" rtl="0" algn="ctr">
              <a:lnSpc>
                <a:spcPct val="115000"/>
              </a:lnSpc>
              <a:spcBef>
                <a:spcPts val="1000"/>
              </a:spcBef>
              <a:spcAft>
                <a:spcPts val="0"/>
              </a:spcAft>
              <a:buClr>
                <a:srgbClr val="000000"/>
              </a:buClr>
              <a:buSzPts val="1400"/>
              <a:buFont typeface="Arial"/>
              <a:buNone/>
            </a:pPr>
            <a:r>
              <a:rPr b="1" i="0" lang="en-US" sz="1400" u="none" cap="none" strike="noStrike">
                <a:solidFill>
                  <a:srgbClr val="4C4C4C"/>
                </a:solidFill>
                <a:latin typeface="Plus Jakarta Sans"/>
                <a:ea typeface="Plus Jakarta Sans"/>
                <a:cs typeface="Plus Jakarta Sans"/>
                <a:sym typeface="Plus Jakarta Sans"/>
              </a:rPr>
              <a:t>Use the Toolkits to meet your marketing needs throughout the year. </a:t>
            </a:r>
            <a:endParaRPr b="1" i="0" sz="1400" u="none" cap="none" strike="noStrike">
              <a:solidFill>
                <a:srgbClr val="4C4C4C"/>
              </a:solidFill>
              <a:latin typeface="Plus Jakarta Sans"/>
              <a:ea typeface="Plus Jakarta Sans"/>
              <a:cs typeface="Plus Jakarta Sans"/>
              <a:sym typeface="Plus Jakarta Sans"/>
            </a:endParaRPr>
          </a:p>
        </p:txBody>
      </p:sp>
      <p:sp>
        <p:nvSpPr>
          <p:cNvPr id="813" name="Google Shape;813;p4"/>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Plus Jakarta Sans"/>
                <a:ea typeface="Plus Jakarta Sans"/>
                <a:cs typeface="Plus Jakarta Sans"/>
                <a:sym typeface="Plus Jakarta Sans"/>
              </a:rPr>
              <a:t>Available Toolkits: </a:t>
            </a:r>
            <a:endParaRPr b="1"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Breast Cancer Awareness</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Children’s Health</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Diabetes Health</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Healthy Pregnancy &amp; Newborn Care</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Healthy Skin &amp; Sun Safety</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Heart Health </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Men’s Health</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Mental Health</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Orthopedic Health </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Preventive Care Awareness</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Stroke Awareness</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Symptom Checker</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5"/>
          <p:cNvPicPr preferRelativeResize="0"/>
          <p:nvPr>
            <p:ph idx="2" type="pic"/>
          </p:nvPr>
        </p:nvPicPr>
        <p:blipFill rotWithShape="1">
          <a:blip r:embed="rId3">
            <a:alphaModFix/>
          </a:blip>
          <a:srcRect b="0" l="18287" r="18280" t="0"/>
          <a:stretch/>
        </p:blipFill>
        <p:spPr>
          <a:xfrm flipH="1">
            <a:off x="6458875" y="416100"/>
            <a:ext cx="5733300" cy="6025800"/>
          </a:xfrm>
          <a:prstGeom prst="flowChartDelay">
            <a:avLst/>
          </a:prstGeom>
          <a:noFill/>
          <a:ln>
            <a:noFill/>
          </a:ln>
        </p:spPr>
      </p:pic>
      <p:sp>
        <p:nvSpPr>
          <p:cNvPr id="820" name="Google Shape;820;p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1000"/>
              </a:spcAft>
              <a:buClr>
                <a:srgbClr val="000000"/>
              </a:buClr>
              <a:buSzPts val="1500"/>
              <a:buFont typeface="Arial"/>
              <a:buNone/>
            </a:pPr>
            <a:r>
              <a:rPr b="1" i="0" lang="en-US" sz="1500" u="none" cap="none" strike="noStrike">
                <a:solidFill>
                  <a:schemeClr val="lt2"/>
                </a:solidFill>
                <a:latin typeface="Plus Jakarta Sans"/>
                <a:ea typeface="Plus Jakarta Sans"/>
                <a:cs typeface="Plus Jakarta Sans"/>
                <a:sym typeface="Plus Jakarta Sans"/>
              </a:rPr>
              <a:t>Look for the infographics in the zip file downloaded from the </a:t>
            </a:r>
            <a:r>
              <a:rPr b="1" i="0" lang="en-US" sz="1500" u="sng" cap="none" strike="noStrike">
                <a:solidFill>
                  <a:schemeClr val="lt2"/>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i="0" sz="2000" u="none" cap="none" strike="noStrike">
              <a:solidFill>
                <a:schemeClr val="lt2"/>
              </a:solidFill>
              <a:latin typeface="Plus Jakarta Sans"/>
              <a:ea typeface="Plus Jakarta Sans"/>
              <a:cs typeface="Plus Jakarta Sans"/>
              <a:sym typeface="Plus Jakarta Sans"/>
            </a:endParaRPr>
          </a:p>
        </p:txBody>
      </p:sp>
      <p:sp>
        <p:nvSpPr>
          <p:cNvPr id="823" name="Google Shape;823;p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5"/>
          <p:cNvSpPr txBox="1"/>
          <p:nvPr/>
        </p:nvSpPr>
        <p:spPr>
          <a:xfrm>
            <a:off x="723900" y="2086700"/>
            <a:ext cx="5177400" cy="43104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1800"/>
              <a:buFont typeface="Arial"/>
              <a:buNone/>
            </a:pPr>
            <a:r>
              <a:rPr b="1" i="0" lang="en-US" sz="1800" u="none" cap="none" strike="noStrike">
                <a:solidFill>
                  <a:srgbClr val="4C4C4C"/>
                </a:solidFill>
                <a:latin typeface="Plus Jakarta Sans"/>
                <a:ea typeface="Plus Jakarta Sans"/>
                <a:cs typeface="Plus Jakarta Sans"/>
                <a:sym typeface="Plus Jakarta Sans"/>
              </a:rPr>
              <a:t>Tips for a successful social media campaign</a:t>
            </a:r>
            <a:endParaRPr b="1" i="0" sz="1800" u="none" cap="none" strike="noStrike">
              <a:solidFill>
                <a:srgbClr val="000000"/>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b="0"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b="0"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b="0"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b="0"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b="0"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b="0"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b="0" i="0" lang="en-US" sz="1500" u="none" cap="none" strike="noStrike">
                <a:solidFill>
                  <a:srgbClr val="4C4C4C"/>
                </a:solidFill>
                <a:latin typeface="Plus Jakarta Sans"/>
                <a:ea typeface="Plus Jakarta Sans"/>
                <a:cs typeface="Plus Jakarta Sans"/>
                <a:sym typeface="Plus Jakarta Sans"/>
              </a:rPr>
              <a:t>Make your campaigns trackable by creating </a:t>
            </a:r>
            <a:br>
              <a:rPr b="0" i="0" lang="en-US" sz="1500" u="none" cap="none" strike="noStrike">
                <a:solidFill>
                  <a:srgbClr val="4C4C4C"/>
                </a:solidFill>
                <a:latin typeface="Plus Jakarta Sans"/>
                <a:ea typeface="Plus Jakarta Sans"/>
                <a:cs typeface="Plus Jakarta Sans"/>
                <a:sym typeface="Plus Jakarta Sans"/>
              </a:rPr>
            </a:br>
            <a:r>
              <a:rPr b="0" i="0" lang="en-US" sz="1500" u="none" cap="none" strike="noStrike">
                <a:solidFill>
                  <a:srgbClr val="4C4C4C"/>
                </a:solidFill>
                <a:latin typeface="Plus Jakarta Sans"/>
                <a:ea typeface="Plus Jakarta Sans"/>
                <a:cs typeface="Plus Jakarta Sans"/>
                <a:sym typeface="Plus Jakarta Sans"/>
              </a:rPr>
              <a:t>a unique hashtag for each campaign.</a:t>
            </a:r>
            <a:endParaRPr b="0"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b="0"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b="0" i="1" lang="en-US" sz="1200" u="none" cap="none" strike="noStrike">
                <a:solidFill>
                  <a:srgbClr val="4C4C4C"/>
                </a:solidFill>
                <a:latin typeface="Plus Jakarta Sans"/>
                <a:ea typeface="Plus Jakarta Sans"/>
                <a:cs typeface="Plus Jakarta Sans"/>
                <a:sym typeface="Plus Jakarta Sans"/>
              </a:rPr>
            </a:br>
            <a:r>
              <a:rPr b="0"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b="0" i="1" lang="en-US" sz="1200" u="none" cap="none" strike="noStrike">
                <a:solidFill>
                  <a:srgbClr val="4C4C4C"/>
                </a:solidFill>
                <a:latin typeface="Plus Jakarta Sans"/>
                <a:ea typeface="Plus Jakarta Sans"/>
                <a:cs typeface="Plus Jakarta Sans"/>
                <a:sym typeface="Plus Jakarta Sans"/>
              </a:rPr>
            </a:br>
            <a:r>
              <a:rPr b="0"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b="0" i="1" lang="en-US" sz="1200" u="none" cap="none" strike="noStrike">
                <a:solidFill>
                  <a:srgbClr val="4C4C4C"/>
                </a:solidFill>
                <a:latin typeface="Plus Jakarta Sans"/>
                <a:ea typeface="Plus Jakarta Sans"/>
                <a:cs typeface="Plus Jakarta Sans"/>
                <a:sym typeface="Plus Jakarta Sans"/>
              </a:rPr>
            </a:br>
            <a:r>
              <a:rPr b="0" i="1" lang="en-US" sz="1200" u="none" cap="none" strike="noStrike">
                <a:solidFill>
                  <a:srgbClr val="4C4C4C"/>
                </a:solidFill>
                <a:latin typeface="Plus Jakarta Sans"/>
                <a:ea typeface="Plus Jakarta Sans"/>
                <a:cs typeface="Plus Jakarta Sans"/>
                <a:sym typeface="Plus Jakarta Sans"/>
              </a:rPr>
              <a:t>you post it.</a:t>
            </a:r>
            <a:endParaRPr b="0"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Theme 1: Know your risk factors so that you can be in control</a:t>
            </a:r>
            <a:endParaRPr/>
          </a:p>
        </p:txBody>
      </p:sp>
      <p:graphicFrame>
        <p:nvGraphicFramePr>
          <p:cNvPr id="832" name="Google Shape;832;p6"/>
          <p:cNvGraphicFramePr/>
          <p:nvPr/>
        </p:nvGraphicFramePr>
        <p:xfrm>
          <a:off x="1092288" y="1877088"/>
          <a:ext cx="3000000" cy="3000000"/>
        </p:xfrm>
        <a:graphic>
          <a:graphicData uri="http://schemas.openxmlformats.org/drawingml/2006/table">
            <a:tbl>
              <a:tblPr>
                <a:noFill/>
                <a:tableStyleId>{ED73C439-25F1-4C52-8293-EE77B0E340A8}</a:tableStyleId>
              </a:tblPr>
              <a:tblGrid>
                <a:gridCol w="3783250"/>
                <a:gridCol w="2315775"/>
                <a:gridCol w="1961900"/>
              </a:tblGrid>
              <a:tr h="508000">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Messaging suggestion</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Content URL</a:t>
                      </a:r>
                      <a:endParaRPr b="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Suggested image*</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228850">
                <a:tc>
                  <a:txBody>
                    <a:bodyPr/>
                    <a:lstStyle/>
                    <a:p>
                      <a:pPr indent="0" lvl="0" marL="0" marR="0" rtl="0" algn="l">
                        <a:lnSpc>
                          <a:spcPct val="100000"/>
                        </a:lnSpc>
                        <a:spcBef>
                          <a:spcPts val="0"/>
                        </a:spcBef>
                        <a:spcAft>
                          <a:spcPts val="0"/>
                        </a:spcAft>
                        <a:buClr>
                          <a:srgbClr val="000000"/>
                        </a:buClr>
                        <a:buSzPts val="1100"/>
                        <a:buFont typeface="Arial"/>
                        <a:buNone/>
                      </a:pPr>
                      <a:r>
                        <a:rPr lang="en-US" sz="1300" u="none" cap="none" strike="noStrike">
                          <a:solidFill>
                            <a:srgbClr val="000000"/>
                          </a:solidFill>
                          <a:latin typeface="Plus Jakarta Sans"/>
                          <a:ea typeface="Plus Jakarta Sans"/>
                          <a:cs typeface="Plus Jakarta Sans"/>
                          <a:sym typeface="Plus Jakarta Sans"/>
                        </a:rPr>
                        <a:t>Think you’re too young for heart problems? Think again. Taking care of your heart now can help prevent heart disease later. Check these steps to see if you’re living heart-smart.</a:t>
                      </a:r>
                      <a:endParaRPr sz="13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300" u="sng" cap="none" strike="noStrike">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https://schl41demo.staywellhealthlibrary.com/Library/News/Newsletters/Heart/88,p11273</a:t>
                      </a:r>
                      <a:endParaRPr sz="13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165025">
                <a:tc>
                  <a:txBody>
                    <a:bodyPr/>
                    <a:lstStyle/>
                    <a:p>
                      <a:pPr indent="0" lvl="0" marL="0" marR="0" rtl="0" algn="l">
                        <a:lnSpc>
                          <a:spcPct val="100000"/>
                        </a:lnSpc>
                        <a:spcBef>
                          <a:spcPts val="0"/>
                        </a:spcBef>
                        <a:spcAft>
                          <a:spcPts val="0"/>
                        </a:spcAft>
                        <a:buClr>
                          <a:srgbClr val="000000"/>
                        </a:buClr>
                        <a:buSzPts val="1000"/>
                        <a:buFont typeface="Arial"/>
                        <a:buNone/>
                      </a:pPr>
                      <a:r>
                        <a:rPr lang="en-US" sz="1300" u="none" cap="none" strike="noStrike">
                          <a:latin typeface="Plus Jakarta Sans"/>
                          <a:ea typeface="Plus Jakarta Sans"/>
                          <a:cs typeface="Plus Jakarta Sans"/>
                          <a:sym typeface="Plus Jakarta Sans"/>
                        </a:rPr>
                        <a:t>Stress is a part of life. But when it’s constant, it can raise your risk for heart disease. Luckily, following these tips can help keep your stress in check.</a:t>
                      </a:r>
                      <a:endParaRPr sz="13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sng" cap="none" strike="noStrike">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https://schl41demo.staywellhealthlibrary.com/Conditions/Heart/Preventing/1,2171</a:t>
                      </a:r>
                      <a:r>
                        <a:rPr lang="en-US" sz="1300" u="sng" cap="none" strike="noStrike">
                          <a:solidFill>
                            <a:srgbClr val="0563C1"/>
                          </a:solidFill>
                          <a:latin typeface="Plus Jakarta Sans"/>
                          <a:ea typeface="Plus Jakarta Sans"/>
                          <a:cs typeface="Plus Jakarta Sans"/>
                          <a:sym typeface="Plus Jakarta Sans"/>
                        </a:rPr>
                        <a:t> </a:t>
                      </a:r>
                      <a:endParaRPr sz="13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088275">
                <a:tc>
                  <a:txBody>
                    <a:bodyPr/>
                    <a:lstStyle/>
                    <a:p>
                      <a:pPr indent="0" lvl="0" marL="0" marR="0" rtl="0" algn="l">
                        <a:lnSpc>
                          <a:spcPct val="100000"/>
                        </a:lnSpc>
                        <a:spcBef>
                          <a:spcPts val="0"/>
                        </a:spcBef>
                        <a:spcAft>
                          <a:spcPts val="0"/>
                        </a:spcAft>
                        <a:buClr>
                          <a:srgbClr val="000000"/>
                        </a:buClr>
                        <a:buSzPts val="1300"/>
                        <a:buFont typeface="Arial"/>
                        <a:buNone/>
                      </a:pPr>
                      <a:r>
                        <a:rPr b="1" lang="en-US" sz="1300" u="none" cap="none" strike="noStrike">
                          <a:solidFill>
                            <a:srgbClr val="087AB0"/>
                          </a:solidFill>
                          <a:latin typeface="Plus Jakarta Sans"/>
                          <a:ea typeface="Plus Jakarta Sans"/>
                          <a:cs typeface="Plus Jakarta Sans"/>
                          <a:sym typeface="Plus Jakarta Sans"/>
                        </a:rPr>
                        <a:t>Bonus Social Media Post</a:t>
                      </a:r>
                      <a:endParaRPr b="1" sz="1300" u="none" cap="none" strike="noStrike">
                        <a:solidFill>
                          <a:srgbClr val="087AB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100"/>
                        <a:buFont typeface="Arial"/>
                        <a:buNone/>
                      </a:pPr>
                      <a:r>
                        <a:rPr lang="en-US" sz="1300" u="none" cap="none" strike="noStrike">
                          <a:latin typeface="Plus Jakarta Sans"/>
                          <a:ea typeface="Plus Jakarta Sans"/>
                          <a:cs typeface="Plus Jakarta Sans"/>
                          <a:sym typeface="Plus Jakarta Sans"/>
                        </a:rPr>
                        <a:t>If life is a road trip, then a healthy heart is one of the major destinations. So grab a roadmap and get going on the highway to health!</a:t>
                      </a:r>
                      <a:endParaRPr sz="1300" u="none" cap="none" strike="noStrike">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300"/>
                        <a:buFont typeface="Arial"/>
                        <a:buNone/>
                      </a:pPr>
                      <a:r>
                        <a:t/>
                      </a:r>
                      <a:endParaRPr sz="13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300"/>
                        <a:buFont typeface="Arial"/>
                        <a:buNone/>
                      </a:pPr>
                      <a:r>
                        <a:rPr lang="en-US" sz="1300" u="sng" cap="none" strike="noStrike">
                          <a:latin typeface="Plus Jakarta Sans"/>
                          <a:ea typeface="Plus Jakarta Sans"/>
                          <a:cs typeface="Plus Jakarta Sans"/>
                          <a:sym typeface="Plus Jakarta Sans"/>
                        </a:rPr>
                        <a:t>Link to your blog post</a:t>
                      </a:r>
                      <a:endParaRPr sz="1300" u="sng"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33" name="Google Shape;833;p6"/>
          <p:cNvSpPr txBox="1"/>
          <p:nvPr/>
        </p:nvSpPr>
        <p:spPr>
          <a:xfrm>
            <a:off x="9649425" y="3429150"/>
            <a:ext cx="1971000" cy="1262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0" lang="en-US" sz="1400" u="none" cap="none" strike="noStrike">
                <a:solidFill>
                  <a:schemeClr val="accent3"/>
                </a:solidFill>
                <a:latin typeface="Plus Jakarta Sans"/>
                <a:ea typeface="Plus Jakarta Sans"/>
                <a:cs typeface="Plus Jakarta Sans"/>
                <a:sym typeface="Plus Jakarta Sans"/>
              </a:rPr>
              <a:t>Make sure to replace “schl41demo” with your domain name in each link before you post it. </a:t>
            </a:r>
            <a:endParaRPr b="1" i="0" sz="1400" u="none" cap="none" strike="noStrike">
              <a:solidFill>
                <a:schemeClr val="accent3"/>
              </a:solidFill>
              <a:latin typeface="Plus Jakarta Sans"/>
              <a:ea typeface="Plus Jakarta Sans"/>
              <a:cs typeface="Plus Jakarta Sans"/>
              <a:sym typeface="Plus Jakarta Sans"/>
            </a:endParaRPr>
          </a:p>
        </p:txBody>
      </p:sp>
      <p:sp>
        <p:nvSpPr>
          <p:cNvPr id="834" name="Google Shape;834;p6"/>
          <p:cNvSpPr txBox="1"/>
          <p:nvPr/>
        </p:nvSpPr>
        <p:spPr>
          <a:xfrm>
            <a:off x="1174325" y="60503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b="0" i="1" sz="1300" u="none" cap="none" strike="noStrike">
              <a:solidFill>
                <a:srgbClr val="000000"/>
              </a:solidFill>
              <a:latin typeface="Plus Jakarta Sans"/>
              <a:ea typeface="Plus Jakarta Sans"/>
              <a:cs typeface="Plus Jakarta Sans"/>
              <a:sym typeface="Plus Jakarta Sans"/>
            </a:endParaRPr>
          </a:p>
        </p:txBody>
      </p:sp>
      <p:grpSp>
        <p:nvGrpSpPr>
          <p:cNvPr id="835" name="Google Shape;835;p6"/>
          <p:cNvGrpSpPr/>
          <p:nvPr/>
        </p:nvGrpSpPr>
        <p:grpSpPr>
          <a:xfrm>
            <a:off x="10294125" y="2747550"/>
            <a:ext cx="681600" cy="681600"/>
            <a:chOff x="10294125" y="2443000"/>
            <a:chExt cx="681600" cy="681600"/>
          </a:xfrm>
        </p:grpSpPr>
        <p:sp>
          <p:nvSpPr>
            <p:cNvPr id="836" name="Google Shape;836;p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837" name="Google Shape;837;p6"/>
            <p:cNvPicPr preferRelativeResize="0"/>
            <p:nvPr/>
          </p:nvPicPr>
          <p:blipFill rotWithShape="1">
            <a:blip r:embed="rId5">
              <a:alphaModFix/>
            </a:blip>
            <a:srcRect b="0" l="0" r="0" t="0"/>
            <a:stretch/>
          </p:blipFill>
          <p:spPr>
            <a:xfrm>
              <a:off x="10401437" y="2562524"/>
              <a:ext cx="466975" cy="442550"/>
            </a:xfrm>
            <a:prstGeom prst="rect">
              <a:avLst/>
            </a:prstGeom>
            <a:noFill/>
            <a:ln>
              <a:noFill/>
            </a:ln>
          </p:spPr>
        </p:pic>
      </p:grpSp>
      <p:pic>
        <p:nvPicPr>
          <p:cNvPr descr="A picture containing person, window, person&#10;&#10;Description automatically generated" id="838" name="Google Shape;838;p6"/>
          <p:cNvPicPr preferRelativeResize="0"/>
          <p:nvPr/>
        </p:nvPicPr>
        <p:blipFill rotWithShape="1">
          <a:blip r:embed="rId6">
            <a:alphaModFix/>
          </a:blip>
          <a:srcRect b="0" l="0" r="0" t="0"/>
          <a:stretch/>
        </p:blipFill>
        <p:spPr>
          <a:xfrm>
            <a:off x="7381900" y="2540175"/>
            <a:ext cx="1524000" cy="1016000"/>
          </a:xfrm>
          <a:prstGeom prst="rect">
            <a:avLst/>
          </a:prstGeom>
          <a:noFill/>
          <a:ln>
            <a:noFill/>
          </a:ln>
        </p:spPr>
      </p:pic>
      <p:pic>
        <p:nvPicPr>
          <p:cNvPr descr="A picture containing person, person, indoor&#10;&#10;Description automatically generated" id="839" name="Google Shape;839;p6"/>
          <p:cNvPicPr preferRelativeResize="0"/>
          <p:nvPr/>
        </p:nvPicPr>
        <p:blipFill rotWithShape="1">
          <a:blip r:embed="rId7">
            <a:alphaModFix/>
          </a:blip>
          <a:srcRect b="0" l="0" r="0" t="0"/>
          <a:stretch/>
        </p:blipFill>
        <p:spPr>
          <a:xfrm>
            <a:off x="7381900" y="3701401"/>
            <a:ext cx="1524000" cy="1015974"/>
          </a:xfrm>
          <a:prstGeom prst="rect">
            <a:avLst/>
          </a:prstGeom>
          <a:noFill/>
          <a:ln>
            <a:noFill/>
          </a:ln>
        </p:spPr>
      </p:pic>
      <p:pic>
        <p:nvPicPr>
          <p:cNvPr descr="A picture containing person, indoor&#10;&#10;Description automatically generated" id="840" name="Google Shape;840;p6"/>
          <p:cNvPicPr preferRelativeResize="0"/>
          <p:nvPr/>
        </p:nvPicPr>
        <p:blipFill rotWithShape="1">
          <a:blip r:embed="rId8">
            <a:alphaModFix/>
          </a:blip>
          <a:srcRect b="0" l="0" r="0" t="0"/>
          <a:stretch/>
        </p:blipFill>
        <p:spPr>
          <a:xfrm>
            <a:off x="7409975" y="4862600"/>
            <a:ext cx="1467850" cy="97683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sp>
        <p:nvSpPr>
          <p:cNvPr id="846" name="Google Shape;846;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Theme 2: Know your personal risks  </a:t>
            </a:r>
            <a:endParaRPr/>
          </a:p>
        </p:txBody>
      </p:sp>
      <p:graphicFrame>
        <p:nvGraphicFramePr>
          <p:cNvPr id="847" name="Google Shape;847;p7"/>
          <p:cNvGraphicFramePr/>
          <p:nvPr/>
        </p:nvGraphicFramePr>
        <p:xfrm>
          <a:off x="1092288" y="1877088"/>
          <a:ext cx="3000000" cy="3000000"/>
        </p:xfrm>
        <a:graphic>
          <a:graphicData uri="http://schemas.openxmlformats.org/drawingml/2006/table">
            <a:tbl>
              <a:tblPr>
                <a:noFill/>
                <a:tableStyleId>{ED73C439-25F1-4C52-8293-EE77B0E340A8}</a:tableStyleId>
              </a:tblPr>
              <a:tblGrid>
                <a:gridCol w="3891500"/>
                <a:gridCol w="2464050"/>
                <a:gridCol w="1936000"/>
              </a:tblGrid>
              <a:tr h="504075">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Messaging suggestion</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Content URL</a:t>
                      </a:r>
                      <a:endParaRPr b="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Suggested image*</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219375">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Plus Jakarta Sans"/>
                          <a:ea typeface="Plus Jakarta Sans"/>
                          <a:cs typeface="Plus Jakarta Sans"/>
                          <a:sym typeface="Plus Jakarta Sans"/>
                        </a:rPr>
                        <a:t>Few women realize heart disease is their greatest health threat. Do you know your risk level? Take our quiz to see how much you know about heart disease in women.</a:t>
                      </a:r>
                      <a:endParaRPr sz="13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300" u="sng" cap="none" strike="noStrike">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https://schl41demo.staywellhealthlibrary.com/InteractiveTools/Quizzes/40,WomenHeartDiseaseQuiz</a:t>
                      </a:r>
                      <a:endParaRPr sz="13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156050">
                <a:tc>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Plus Jakarta Sans"/>
                          <a:ea typeface="Plus Jakarta Sans"/>
                          <a:cs typeface="Plus Jakarta Sans"/>
                          <a:sym typeface="Plus Jakarta Sans"/>
                        </a:rPr>
                        <a:t>If you’re African American, you’re more likely to have high blood pressure than most. Don’t let the condition rule your life—or put you at risk for heart disease.</a:t>
                      </a:r>
                      <a:endParaRPr sz="13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300" u="sng" cap="none" strike="noStrike">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https://schl41demo.staywellhealthlibrary.com/Search/1,2998</a:t>
                      </a:r>
                      <a:endParaRPr sz="13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182400">
                <a:tc>
                  <a:txBody>
                    <a:bodyPr/>
                    <a:lstStyle/>
                    <a:p>
                      <a:pPr indent="0" lvl="0" marL="0" marR="0" rtl="0" algn="l">
                        <a:lnSpc>
                          <a:spcPct val="100000"/>
                        </a:lnSpc>
                        <a:spcBef>
                          <a:spcPts val="0"/>
                        </a:spcBef>
                        <a:spcAft>
                          <a:spcPts val="0"/>
                        </a:spcAft>
                        <a:buClr>
                          <a:srgbClr val="000000"/>
                        </a:buClr>
                        <a:buSzPts val="1100"/>
                        <a:buFont typeface="Arial"/>
                        <a:buNone/>
                      </a:pPr>
                      <a:r>
                        <a:rPr lang="en-US" sz="1300" u="none" cap="none" strike="noStrike">
                          <a:latin typeface="Plus Jakarta Sans"/>
                          <a:ea typeface="Plus Jakarta Sans"/>
                          <a:cs typeface="Plus Jakarta Sans"/>
                          <a:sym typeface="Plus Jakarta Sans"/>
                        </a:rPr>
                        <a:t>Chest pain may seem like a telltale sign of a heart attack, but did you know symptoms vary from person to person? Learn the most common signs to watch for.</a:t>
                      </a:r>
                      <a:endParaRPr sz="13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300" u="sng" cap="none" strike="noStrike">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https://schl41demo.staywellhealthlibrary.com/Library/DiseasesConditions/Adult/Cardiovascular/85,P00702</a:t>
                      </a:r>
                      <a:endParaRPr sz="13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48" name="Google Shape;848;p7"/>
          <p:cNvSpPr txBox="1"/>
          <p:nvPr/>
        </p:nvSpPr>
        <p:spPr>
          <a:xfrm>
            <a:off x="9649425" y="3429150"/>
            <a:ext cx="1971000" cy="1477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0" lang="en-US" sz="1400" u="none" cap="none" strike="noStrike">
                <a:solidFill>
                  <a:schemeClr val="accent3"/>
                </a:solidFill>
                <a:latin typeface="Plus Jakarta Sans"/>
                <a:ea typeface="Plus Jakarta Sans"/>
                <a:cs typeface="Plus Jakarta Sans"/>
                <a:sym typeface="Plus Jakarta Sans"/>
              </a:rPr>
              <a:t>Quizzes &amp; Risk Assessments encourage user interaction when used in Facebook posts.</a:t>
            </a:r>
            <a:endParaRPr b="1" i="0" sz="1400" u="none" cap="none" strike="noStrike">
              <a:solidFill>
                <a:schemeClr val="accent3"/>
              </a:solidFill>
              <a:latin typeface="Plus Jakarta Sans"/>
              <a:ea typeface="Plus Jakarta Sans"/>
              <a:cs typeface="Plus Jakarta Sans"/>
              <a:sym typeface="Plus Jakarta Sans"/>
            </a:endParaRPr>
          </a:p>
        </p:txBody>
      </p:sp>
      <p:sp>
        <p:nvSpPr>
          <p:cNvPr id="849" name="Google Shape;849;p7"/>
          <p:cNvSpPr txBox="1"/>
          <p:nvPr/>
        </p:nvSpPr>
        <p:spPr>
          <a:xfrm>
            <a:off x="1174325" y="60503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b="0" i="1" sz="1300" u="none" cap="none" strike="noStrike">
              <a:solidFill>
                <a:srgbClr val="000000"/>
              </a:solidFill>
              <a:latin typeface="Plus Jakarta Sans"/>
              <a:ea typeface="Plus Jakarta Sans"/>
              <a:cs typeface="Plus Jakarta Sans"/>
              <a:sym typeface="Plus Jakarta Sans"/>
            </a:endParaRPr>
          </a:p>
        </p:txBody>
      </p:sp>
      <p:pic>
        <p:nvPicPr>
          <p:cNvPr descr="A picture containing indoor, window, person, table&#10;&#10;Description automatically generated" id="850" name="Google Shape;850;p7"/>
          <p:cNvPicPr preferRelativeResize="0"/>
          <p:nvPr/>
        </p:nvPicPr>
        <p:blipFill rotWithShape="1">
          <a:blip r:embed="rId6">
            <a:alphaModFix/>
          </a:blip>
          <a:srcRect b="0" l="0" r="0" t="0"/>
          <a:stretch/>
        </p:blipFill>
        <p:spPr>
          <a:xfrm>
            <a:off x="7600725" y="2381163"/>
            <a:ext cx="1524000" cy="1016000"/>
          </a:xfrm>
          <a:prstGeom prst="rect">
            <a:avLst/>
          </a:prstGeom>
          <a:noFill/>
          <a:ln>
            <a:noFill/>
          </a:ln>
        </p:spPr>
      </p:pic>
      <p:pic>
        <p:nvPicPr>
          <p:cNvPr descr="A person holding a frisbee next to another person&#10;&#10;Description automatically generated with medium confidence" id="851" name="Google Shape;851;p7"/>
          <p:cNvPicPr preferRelativeResize="0"/>
          <p:nvPr/>
        </p:nvPicPr>
        <p:blipFill rotWithShape="1">
          <a:blip r:embed="rId7">
            <a:alphaModFix/>
          </a:blip>
          <a:srcRect b="0" l="0" r="0" t="0"/>
          <a:stretch/>
        </p:blipFill>
        <p:spPr>
          <a:xfrm>
            <a:off x="7600725" y="3669861"/>
            <a:ext cx="1524000" cy="996076"/>
          </a:xfrm>
          <a:prstGeom prst="rect">
            <a:avLst/>
          </a:prstGeom>
          <a:noFill/>
          <a:ln>
            <a:noFill/>
          </a:ln>
        </p:spPr>
      </p:pic>
      <p:pic>
        <p:nvPicPr>
          <p:cNvPr descr="Two people in a kitchen&#10;&#10;Description automatically generated with medium confidence" id="852" name="Google Shape;852;p7"/>
          <p:cNvPicPr preferRelativeResize="0"/>
          <p:nvPr/>
        </p:nvPicPr>
        <p:blipFill rotWithShape="1">
          <a:blip r:embed="rId8">
            <a:alphaModFix/>
          </a:blip>
          <a:srcRect b="0" l="0" r="0" t="0"/>
          <a:stretch/>
        </p:blipFill>
        <p:spPr>
          <a:xfrm>
            <a:off x="7600725" y="4848838"/>
            <a:ext cx="1524000" cy="1016000"/>
          </a:xfrm>
          <a:prstGeom prst="rect">
            <a:avLst/>
          </a:prstGeom>
          <a:noFill/>
          <a:ln>
            <a:noFill/>
          </a:ln>
        </p:spPr>
      </p:pic>
      <p:grpSp>
        <p:nvGrpSpPr>
          <p:cNvPr id="853" name="Google Shape;853;p7"/>
          <p:cNvGrpSpPr/>
          <p:nvPr/>
        </p:nvGrpSpPr>
        <p:grpSpPr>
          <a:xfrm>
            <a:off x="10294125" y="2713225"/>
            <a:ext cx="681600" cy="681600"/>
            <a:chOff x="10294125" y="1691525"/>
            <a:chExt cx="681600" cy="681600"/>
          </a:xfrm>
        </p:grpSpPr>
        <p:sp>
          <p:nvSpPr>
            <p:cNvPr id="854" name="Google Shape;854;p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855" name="Google Shape;855;p7"/>
            <p:cNvPicPr preferRelativeResize="0"/>
            <p:nvPr/>
          </p:nvPicPr>
          <p:blipFill rotWithShape="1">
            <a:blip r:embed="rId9">
              <a:alphaModFix/>
            </a:blip>
            <a:srcRect b="0" l="0" r="0" t="0"/>
            <a:stretch/>
          </p:blipFill>
          <p:spPr>
            <a:xfrm>
              <a:off x="10419913" y="1813734"/>
              <a:ext cx="430025" cy="437175"/>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sp>
        <p:nvSpPr>
          <p:cNvPr id="861" name="Google Shape;861;p8"/>
          <p:cNvSpPr txBox="1"/>
          <p:nvPr>
            <p:ph type="title"/>
          </p:nvPr>
        </p:nvSpPr>
        <p:spPr>
          <a:xfrm>
            <a:off x="740675" y="65925"/>
            <a:ext cx="112380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Theme 3: Resources available in English and Spanish</a:t>
            </a:r>
            <a:endParaRPr/>
          </a:p>
        </p:txBody>
      </p:sp>
      <p:sp>
        <p:nvSpPr>
          <p:cNvPr id="862" name="Google Shape;862;p8"/>
          <p:cNvSpPr txBox="1"/>
          <p:nvPr/>
        </p:nvSpPr>
        <p:spPr>
          <a:xfrm>
            <a:off x="9566850" y="3124350"/>
            <a:ext cx="1986300" cy="1046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0" lang="en-US" sz="1400" u="none" cap="none" strike="noStrike">
                <a:solidFill>
                  <a:schemeClr val="accent3"/>
                </a:solidFill>
                <a:latin typeface="Plus Jakarta Sans"/>
                <a:ea typeface="Plus Jakarta Sans"/>
                <a:cs typeface="Plus Jakarta Sans"/>
                <a:sym typeface="Plus Jakarta Sans"/>
              </a:rPr>
              <a:t>Reach your largest audience using our English and Spanish resources</a:t>
            </a:r>
            <a:endParaRPr b="1" i="0" sz="1400" u="none" cap="none" strike="noStrike">
              <a:solidFill>
                <a:schemeClr val="accent3"/>
              </a:solidFill>
              <a:latin typeface="Plus Jakarta Sans"/>
              <a:ea typeface="Plus Jakarta Sans"/>
              <a:cs typeface="Plus Jakarta Sans"/>
              <a:sym typeface="Plus Jakarta Sans"/>
            </a:endParaRPr>
          </a:p>
        </p:txBody>
      </p:sp>
      <p:grpSp>
        <p:nvGrpSpPr>
          <p:cNvPr id="863" name="Google Shape;863;p8"/>
          <p:cNvGrpSpPr/>
          <p:nvPr/>
        </p:nvGrpSpPr>
        <p:grpSpPr>
          <a:xfrm>
            <a:off x="10219200" y="2408425"/>
            <a:ext cx="681600" cy="681600"/>
            <a:chOff x="10294125" y="1691525"/>
            <a:chExt cx="681600" cy="681600"/>
          </a:xfrm>
        </p:grpSpPr>
        <p:sp>
          <p:nvSpPr>
            <p:cNvPr id="864" name="Google Shape;864;p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865" name="Google Shape;865;p8"/>
            <p:cNvPicPr preferRelativeResize="0"/>
            <p:nvPr/>
          </p:nvPicPr>
          <p:blipFill rotWithShape="1">
            <a:blip r:embed="rId3">
              <a:alphaModFix/>
            </a:blip>
            <a:srcRect b="0" l="0" r="0" t="0"/>
            <a:stretch/>
          </p:blipFill>
          <p:spPr>
            <a:xfrm>
              <a:off x="10419913" y="1813734"/>
              <a:ext cx="430025" cy="437175"/>
            </a:xfrm>
            <a:prstGeom prst="rect">
              <a:avLst/>
            </a:prstGeom>
            <a:noFill/>
            <a:ln>
              <a:noFill/>
            </a:ln>
          </p:spPr>
        </p:pic>
      </p:grpSp>
      <p:graphicFrame>
        <p:nvGraphicFramePr>
          <p:cNvPr id="866" name="Google Shape;866;p8"/>
          <p:cNvGraphicFramePr/>
          <p:nvPr/>
        </p:nvGraphicFramePr>
        <p:xfrm>
          <a:off x="1152688" y="1534125"/>
          <a:ext cx="3000000" cy="3000000"/>
        </p:xfrm>
        <a:graphic>
          <a:graphicData uri="http://schemas.openxmlformats.org/drawingml/2006/table">
            <a:tbl>
              <a:tblPr>
                <a:noFill/>
                <a:tableStyleId>{ED73C439-25F1-4C52-8293-EE77B0E340A8}</a:tableStyleId>
              </a:tblPr>
              <a:tblGrid>
                <a:gridCol w="2434925"/>
                <a:gridCol w="3985150"/>
                <a:gridCol w="1943250"/>
              </a:tblGrid>
              <a:tr h="452875">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Messaging suggestion</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Content URL</a:t>
                      </a:r>
                      <a:endParaRPr b="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Suggested Image*</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alpha val="0"/>
                        </a:schemeClr>
                      </a:solidFill>
                      <a:prstDash val="solid"/>
                      <a:round/>
                      <a:headEnd len="sm" w="sm" type="none"/>
                      <a:tailEnd len="sm" w="sm" type="none"/>
                    </a:lnB>
                    <a:solidFill>
                      <a:schemeClr val="accent3"/>
                    </a:solidFill>
                  </a:tcPr>
                </a:tc>
              </a:tr>
              <a:tr h="1093525">
                <a:tc rowSpan="2">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solidFill>
                            <a:srgbClr val="000000"/>
                          </a:solidFill>
                          <a:latin typeface="Plus Jakarta Sans"/>
                          <a:ea typeface="Plus Jakarta Sans"/>
                          <a:cs typeface="Plus Jakarta Sans"/>
                          <a:sym typeface="Plus Jakarta Sans"/>
                        </a:rPr>
                        <a:t>You’ve heard it before: Eat your fruits and veggies. But what about grains, dairy, and protein? Find out how to balance your plate to reap the heart-healthy rewards </a:t>
                      </a:r>
                      <a:endParaRPr sz="1300" u="none" cap="none" strike="noStrike">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rowSpan="2">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Plus Jakarta Sans"/>
                          <a:ea typeface="Plus Jakarta Sans"/>
                          <a:cs typeface="Plus Jakarta Sans"/>
                          <a:sym typeface="Plus Jakarta Sans"/>
                        </a:rPr>
                        <a:t>English: </a:t>
                      </a:r>
                      <a:endParaRPr sz="1300" u="none" cap="none" strike="noStrike">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300"/>
                        <a:buFont typeface="Arial"/>
                        <a:buNone/>
                      </a:pPr>
                      <a:r>
                        <a:rPr lang="en-US" sz="1300" u="sng" cap="none" strike="noStrike">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https://schl41demo.staywellhealthlibrary.com/Library/DiseasesConditions/Adult/Cardiovascular/85,P00209</a:t>
                      </a:r>
                      <a:endParaRPr sz="1300" u="none" cap="none" strike="noStrike">
                        <a:solidFill>
                          <a:srgbClr val="087AB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300"/>
                        <a:buFont typeface="Arial"/>
                        <a:buNone/>
                      </a:pPr>
                      <a:r>
                        <a:t/>
                      </a:r>
                      <a:endParaRPr sz="1300" u="none" cap="none" strike="noStrike">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Plus Jakarta Sans"/>
                          <a:ea typeface="Plus Jakarta Sans"/>
                          <a:cs typeface="Plus Jakarta Sans"/>
                          <a:sym typeface="Plus Jakarta Sans"/>
                        </a:rPr>
                        <a:t>Spanish: </a:t>
                      </a:r>
                      <a:endParaRPr sz="1300" u="none" cap="none" strike="noStrike">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300"/>
                        <a:buFont typeface="Arial"/>
                        <a:buNone/>
                      </a:pPr>
                      <a:r>
                        <a:rPr lang="en-US" sz="1300" u="sng" cap="none" strike="noStrike">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https://schl41demo.staywellhealthlibrary.com/spanish/DiseasesConditions/Adult/Cardiovascular/85,P03333</a:t>
                      </a:r>
                      <a:endParaRPr sz="13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rowSpan="2">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alpha val="0"/>
                        </a:schemeClr>
                      </a:solidFill>
                      <a:prstDash val="solid"/>
                      <a:round/>
                      <a:headEnd len="sm" w="sm" type="none"/>
                      <a:tailEnd len="sm" w="sm" type="none"/>
                    </a:lnR>
                    <a:lnT cap="flat" cmpd="sng" w="9525">
                      <a:solidFill>
                        <a:schemeClr val="lt2">
                          <a:alpha val="0"/>
                        </a:schemeClr>
                      </a:solidFill>
                      <a:prstDash val="solid"/>
                      <a:round/>
                      <a:headEnd len="sm" w="sm" type="none"/>
                      <a:tailEnd len="sm" w="sm" type="none"/>
                    </a:lnT>
                    <a:lnB cap="flat" cmpd="sng" w="9525">
                      <a:solidFill>
                        <a:schemeClr val="lt2">
                          <a:alpha val="0"/>
                        </a:schemeClr>
                      </a:solidFill>
                      <a:prstDash val="solid"/>
                      <a:round/>
                      <a:headEnd len="sm" w="sm" type="none"/>
                      <a:tailEnd len="sm" w="sm" type="none"/>
                    </a:lnB>
                    <a:solidFill>
                      <a:schemeClr val="lt2"/>
                    </a:solidFill>
                  </a:tcPr>
                </a:tc>
              </a:tr>
              <a:tr h="636175">
                <a:tc vMerge="1"/>
                <a:tc vMerge="1"/>
                <a:tc vMerge="1"/>
              </a:tr>
              <a:tr h="1093525">
                <a:tc rowSpan="2">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solidFill>
                            <a:srgbClr val="000000"/>
                          </a:solidFill>
                          <a:latin typeface="Plus Jakarta Sans"/>
                          <a:ea typeface="Plus Jakarta Sans"/>
                          <a:cs typeface="Plus Jakarta Sans"/>
                          <a:sym typeface="Plus Jakarta Sans"/>
                        </a:rPr>
                        <a:t>Ready, set, move! Daily bursts of physical activity for 30 minutes can help boost your heart health. Follow these tips to build more exercise into your routine </a:t>
                      </a:r>
                      <a:endParaRPr sz="13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rowSpan="2">
                  <a:txBody>
                    <a:bodyPr/>
                    <a:lstStyle/>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Plus Jakarta Sans"/>
                          <a:ea typeface="Plus Jakarta Sans"/>
                          <a:cs typeface="Plus Jakarta Sans"/>
                          <a:sym typeface="Plus Jakarta Sans"/>
                        </a:rPr>
                        <a:t>English: </a:t>
                      </a:r>
                      <a:endParaRPr sz="1300" u="none" cap="none" strike="noStrike">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300"/>
                        <a:buFont typeface="Arial"/>
                        <a:buNone/>
                      </a:pPr>
                      <a:r>
                        <a:rPr lang="en-US" sz="1300" u="sng" cap="none" strike="noStrike">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https://schl41demo.staywellhealthlibrary.com/Library/DiseasesConditions/Adult/Cardiovascular/85,P00217</a:t>
                      </a:r>
                      <a:endParaRPr sz="1300" u="none" cap="none" strike="noStrike">
                        <a:solidFill>
                          <a:srgbClr val="087AB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300"/>
                        <a:buFont typeface="Arial"/>
                        <a:buNone/>
                      </a:pPr>
                      <a:r>
                        <a:t/>
                      </a:r>
                      <a:endParaRPr sz="1300" u="none" cap="none" strike="noStrike">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300"/>
                        <a:buFont typeface="Arial"/>
                        <a:buNone/>
                      </a:pPr>
                      <a:r>
                        <a:rPr lang="en-US" sz="1300" u="none" cap="none" strike="noStrike">
                          <a:latin typeface="Plus Jakarta Sans"/>
                          <a:ea typeface="Plus Jakarta Sans"/>
                          <a:cs typeface="Plus Jakarta Sans"/>
                          <a:sym typeface="Plus Jakarta Sans"/>
                        </a:rPr>
                        <a:t>Spanish: </a:t>
                      </a:r>
                      <a:endParaRPr sz="1300" u="none" cap="none" strike="noStrike">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300"/>
                        <a:buFont typeface="Arial"/>
                        <a:buNone/>
                      </a:pPr>
                      <a:r>
                        <a:rPr lang="en-US" sz="1300" u="sng" cap="none" strike="noStrike">
                          <a:solidFill>
                            <a:srgbClr val="0563C1"/>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https://schl41demo.staywellhealthlibrary.com/spanish/DiseasesConditions/Adult/Cardiovascular/85,P03340</a:t>
                      </a:r>
                      <a:endParaRPr sz="13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rowSpan="2">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alpha val="0"/>
                        </a:schemeClr>
                      </a:solidFill>
                      <a:prstDash val="solid"/>
                      <a:round/>
                      <a:headEnd len="sm" w="sm" type="none"/>
                      <a:tailEnd len="sm" w="sm" type="none"/>
                    </a:lnR>
                    <a:lnT cap="flat" cmpd="sng" w="9525">
                      <a:solidFill>
                        <a:schemeClr val="lt2">
                          <a:alpha val="0"/>
                        </a:schemeClr>
                      </a:solidFill>
                      <a:prstDash val="solid"/>
                      <a:round/>
                      <a:headEnd len="sm" w="sm" type="none"/>
                      <a:tailEnd len="sm" w="sm" type="none"/>
                    </a:lnT>
                    <a:lnB cap="flat" cmpd="sng" w="9525">
                      <a:solidFill>
                        <a:schemeClr val="lt2">
                          <a:alpha val="0"/>
                        </a:schemeClr>
                      </a:solidFill>
                      <a:prstDash val="solid"/>
                      <a:round/>
                      <a:headEnd len="sm" w="sm" type="none"/>
                      <a:tailEnd len="sm" w="sm" type="none"/>
                    </a:lnB>
                    <a:solidFill>
                      <a:schemeClr val="lt1"/>
                    </a:solidFill>
                  </a:tcPr>
                </a:tc>
              </a:tr>
              <a:tr h="796250">
                <a:tc vMerge="1"/>
                <a:tc vMerge="1"/>
                <a:tc vMerge="1"/>
              </a:tr>
            </a:tbl>
          </a:graphicData>
        </a:graphic>
      </p:graphicFrame>
      <p:sp>
        <p:nvSpPr>
          <p:cNvPr id="867" name="Google Shape;867;p8"/>
          <p:cNvSpPr txBox="1"/>
          <p:nvPr/>
        </p:nvSpPr>
        <p:spPr>
          <a:xfrm>
            <a:off x="1152700" y="619185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b="0" i="1" sz="1300" u="none" cap="none" strike="noStrike">
              <a:solidFill>
                <a:srgbClr val="000000"/>
              </a:solidFill>
              <a:latin typeface="Plus Jakarta Sans"/>
              <a:ea typeface="Plus Jakarta Sans"/>
              <a:cs typeface="Plus Jakarta Sans"/>
              <a:sym typeface="Plus Jakarta Sans"/>
            </a:endParaRPr>
          </a:p>
        </p:txBody>
      </p:sp>
      <p:pic>
        <p:nvPicPr>
          <p:cNvPr descr="A picture containing person, indoor, window, child&#10;&#10;Description automatically generated" id="868" name="Google Shape;868;p8"/>
          <p:cNvPicPr preferRelativeResize="0"/>
          <p:nvPr/>
        </p:nvPicPr>
        <p:blipFill rotWithShape="1">
          <a:blip r:embed="rId8">
            <a:alphaModFix/>
          </a:blip>
          <a:srcRect b="0" l="0" r="0" t="0"/>
          <a:stretch/>
        </p:blipFill>
        <p:spPr>
          <a:xfrm>
            <a:off x="7703250" y="2427092"/>
            <a:ext cx="1524000" cy="1016007"/>
          </a:xfrm>
          <a:prstGeom prst="rect">
            <a:avLst/>
          </a:prstGeom>
          <a:noFill/>
          <a:ln>
            <a:noFill/>
          </a:ln>
        </p:spPr>
      </p:pic>
      <p:pic>
        <p:nvPicPr>
          <p:cNvPr descr="A picture containing tree, outdoor, grass, person&#10;&#10;Description automatically generated" id="869" name="Google Shape;869;p8"/>
          <p:cNvPicPr preferRelativeResize="0"/>
          <p:nvPr/>
        </p:nvPicPr>
        <p:blipFill rotWithShape="1">
          <a:blip r:embed="rId9">
            <a:alphaModFix/>
          </a:blip>
          <a:srcRect b="0" l="0" r="0" t="0"/>
          <a:stretch/>
        </p:blipFill>
        <p:spPr>
          <a:xfrm>
            <a:off x="7703250" y="4478575"/>
            <a:ext cx="1524000" cy="1016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4" name="Shape 874"/>
        <p:cNvGrpSpPr/>
        <p:nvPr/>
      </p:nvGrpSpPr>
      <p:grpSpPr>
        <a:xfrm>
          <a:off x="0" y="0"/>
          <a:ext cx="0" cy="0"/>
          <a:chOff x="0" y="0"/>
          <a:chExt cx="0" cy="0"/>
        </a:xfrm>
      </p:grpSpPr>
      <p:graphicFrame>
        <p:nvGraphicFramePr>
          <p:cNvPr id="875" name="Google Shape;875;p9"/>
          <p:cNvGraphicFramePr/>
          <p:nvPr/>
        </p:nvGraphicFramePr>
        <p:xfrm>
          <a:off x="1174313" y="1915125"/>
          <a:ext cx="3000000" cy="3000000"/>
        </p:xfrm>
        <a:graphic>
          <a:graphicData uri="http://schemas.openxmlformats.org/drawingml/2006/table">
            <a:tbl>
              <a:tblPr>
                <a:noFill/>
                <a:tableStyleId>{ED73C439-25F1-4C52-8293-EE77B0E340A8}</a:tableStyleId>
              </a:tblPr>
              <a:tblGrid>
                <a:gridCol w="2573750"/>
                <a:gridCol w="3525275"/>
                <a:gridCol w="1961900"/>
              </a:tblGrid>
              <a:tr h="492000">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Messaging suggestion</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Content URL</a:t>
                      </a:r>
                      <a:endParaRPr b="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Suggested Image*</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654725">
                <a:tc>
                  <a:txBody>
                    <a:bodyPr/>
                    <a:lstStyle/>
                    <a:p>
                      <a:pPr indent="0" lvl="0" marL="0" marR="0" rtl="0" algn="l">
                        <a:lnSpc>
                          <a:spcPct val="100000"/>
                        </a:lnSpc>
                        <a:spcBef>
                          <a:spcPts val="0"/>
                        </a:spcBef>
                        <a:spcAft>
                          <a:spcPts val="0"/>
                        </a:spcAft>
                        <a:buClr>
                          <a:srgbClr val="000000"/>
                        </a:buClr>
                        <a:buSzPts val="1100"/>
                        <a:buFont typeface="Arial"/>
                        <a:buNone/>
                      </a:pPr>
                      <a:r>
                        <a:rPr lang="en-US" sz="1300" u="none" cap="none" strike="noStrike">
                          <a:solidFill>
                            <a:srgbClr val="000000"/>
                          </a:solidFill>
                          <a:latin typeface="Plus Jakarta Sans"/>
                          <a:ea typeface="Plus Jakarta Sans"/>
                          <a:cs typeface="Plus Jakarta Sans"/>
                          <a:sym typeface="Plus Jakarta Sans"/>
                        </a:rPr>
                        <a:t>Heart attack, heart disease, stroke—smoking raises your risk for all three. But when you quit, you cut your risk for these conditions by half. Make a plan to quit.</a:t>
                      </a:r>
                      <a:endParaRPr sz="1300" u="none" cap="none" strike="noStrike">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100"/>
                        <a:buFont typeface="Arial"/>
                        <a:buNone/>
                      </a:pPr>
                      <a:r>
                        <a:t/>
                      </a:r>
                      <a:endParaRPr sz="1300" u="none" cap="none" strike="noStrike">
                        <a:solidFill>
                          <a:srgbClr val="000000"/>
                        </a:solidFill>
                        <a:latin typeface="Plus Jakarta Sans"/>
                        <a:ea typeface="Plus Jakarta Sans"/>
                        <a:cs typeface="Plus Jakarta Sans"/>
                        <a:sym typeface="Plus Jakarta Sans"/>
                      </a:endParaRPr>
                    </a:p>
                  </a:txBody>
                  <a:tcPr marT="137150" marB="137150" marR="137150" marL="137150">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300" u="sng" cap="none" strike="noStrike">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https://schl41demo.staywellhealthlibrary.com/Library/DiseasesConditions/Adult/Cardiovascular/85,P00242</a:t>
                      </a:r>
                      <a:endParaRPr sz="1300" u="none" cap="none" strike="noStrike">
                        <a:latin typeface="Plus Jakarta Sans"/>
                        <a:ea typeface="Plus Jakarta Sans"/>
                        <a:cs typeface="Plus Jakarta Sans"/>
                        <a:sym typeface="Plus Jakarta Sans"/>
                      </a:endParaRPr>
                    </a:p>
                  </a:txBody>
                  <a:tcPr marT="137150" marB="137150" marR="137150" marL="137150">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654725">
                <a:tc>
                  <a:txBody>
                    <a:bodyPr/>
                    <a:lstStyle/>
                    <a:p>
                      <a:pPr indent="0" lvl="0" marL="0" marR="0" rtl="0" algn="l">
                        <a:lnSpc>
                          <a:spcPct val="100000"/>
                        </a:lnSpc>
                        <a:spcBef>
                          <a:spcPts val="0"/>
                        </a:spcBef>
                        <a:spcAft>
                          <a:spcPts val="0"/>
                        </a:spcAft>
                        <a:buClr>
                          <a:srgbClr val="000000"/>
                        </a:buClr>
                        <a:buSzPts val="1100"/>
                        <a:buFont typeface="Arial"/>
                        <a:buNone/>
                      </a:pPr>
                      <a:r>
                        <a:rPr lang="en-US" sz="1300" u="none" cap="none" strike="noStrike">
                          <a:solidFill>
                            <a:srgbClr val="000000"/>
                          </a:solidFill>
                          <a:latin typeface="Plus Jakarta Sans"/>
                          <a:ea typeface="Plus Jakarta Sans"/>
                          <a:cs typeface="Plus Jakarta Sans"/>
                          <a:sym typeface="Plus Jakarta Sans"/>
                        </a:rPr>
                        <a:t>No matter your age or how long you’ve smoked, giving up cigarettes is the ticket to a longer life. Want to know more about quitting smoking? Take our quiz.</a:t>
                      </a:r>
                      <a:endParaRPr sz="1300" u="none" cap="none" strike="noStrike">
                        <a:solidFill>
                          <a:srgbClr val="000000"/>
                        </a:solidFill>
                        <a:latin typeface="Plus Jakarta Sans"/>
                        <a:ea typeface="Plus Jakarta Sans"/>
                        <a:cs typeface="Plus Jakarta Sans"/>
                        <a:sym typeface="Plus Jakarta Sans"/>
                      </a:endParaRPr>
                    </a:p>
                  </a:txBody>
                  <a:tcPr marT="137150" marB="137150" marR="137150" marL="137150">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300" u="sng" cap="none" strike="noStrike">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https://schl41demo.staywellhealthlibrary.com/Conditions/Heart/40,QuitSmokingSmokeQuitQuiz</a:t>
                      </a:r>
                      <a:endParaRPr sz="1300" u="none" cap="none" strike="noStrike">
                        <a:latin typeface="Plus Jakarta Sans"/>
                        <a:ea typeface="Plus Jakarta Sans"/>
                        <a:cs typeface="Plus Jakarta Sans"/>
                        <a:sym typeface="Plus Jakarta Sans"/>
                      </a:endParaRPr>
                    </a:p>
                  </a:txBody>
                  <a:tcPr marT="137150" marB="137150" marR="137150" marL="137150">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76" name="Google Shape;876;p9"/>
          <p:cNvSpPr txBox="1"/>
          <p:nvPr/>
        </p:nvSpPr>
        <p:spPr>
          <a:xfrm>
            <a:off x="1174325" y="5891075"/>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b="0" i="1" sz="1300" u="none" cap="none" strike="noStrike">
              <a:solidFill>
                <a:srgbClr val="000000"/>
              </a:solidFill>
              <a:latin typeface="Plus Jakarta Sans"/>
              <a:ea typeface="Plus Jakarta Sans"/>
              <a:cs typeface="Plus Jakarta Sans"/>
              <a:sym typeface="Plus Jakarta Sans"/>
            </a:endParaRPr>
          </a:p>
        </p:txBody>
      </p:sp>
      <p:sp>
        <p:nvSpPr>
          <p:cNvPr id="877" name="Google Shape;877;p9"/>
          <p:cNvSpPr txBox="1"/>
          <p:nvPr>
            <p:ph type="title"/>
          </p:nvPr>
        </p:nvSpPr>
        <p:spPr>
          <a:xfrm>
            <a:off x="741364" y="106925"/>
            <a:ext cx="106179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Theme 4: It’s not too late…quitting smoking at any age lowers your risk</a:t>
            </a:r>
            <a:endParaRPr/>
          </a:p>
        </p:txBody>
      </p:sp>
      <p:sp>
        <p:nvSpPr>
          <p:cNvPr id="878" name="Google Shape;878;p9"/>
          <p:cNvSpPr txBox="1"/>
          <p:nvPr/>
        </p:nvSpPr>
        <p:spPr>
          <a:xfrm>
            <a:off x="9649425" y="2895750"/>
            <a:ext cx="1971000" cy="1262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0" lang="en-US" sz="1400" u="none" cap="none" strike="noStrike">
                <a:solidFill>
                  <a:schemeClr val="accent3"/>
                </a:solidFill>
                <a:latin typeface="Plus Jakarta Sans"/>
                <a:ea typeface="Plus Jakarta Sans"/>
                <a:cs typeface="Plus Jakarta Sans"/>
                <a:sym typeface="Plus Jakarta Sans"/>
              </a:rPr>
              <a:t>Make sure to replace “schl41demo” with your domain name in each link before you post it. </a:t>
            </a:r>
            <a:endParaRPr b="1" i="0" sz="1400" u="none" cap="none" strike="noStrike">
              <a:solidFill>
                <a:schemeClr val="accent3"/>
              </a:solidFill>
              <a:latin typeface="Plus Jakarta Sans"/>
              <a:ea typeface="Plus Jakarta Sans"/>
              <a:cs typeface="Plus Jakarta Sans"/>
              <a:sym typeface="Plus Jakarta Sans"/>
            </a:endParaRPr>
          </a:p>
        </p:txBody>
      </p:sp>
      <p:grpSp>
        <p:nvGrpSpPr>
          <p:cNvPr id="879" name="Google Shape;879;p9"/>
          <p:cNvGrpSpPr/>
          <p:nvPr/>
        </p:nvGrpSpPr>
        <p:grpSpPr>
          <a:xfrm>
            <a:off x="10294125" y="2214150"/>
            <a:ext cx="681600" cy="681600"/>
            <a:chOff x="10294125" y="2443000"/>
            <a:chExt cx="681600" cy="681600"/>
          </a:xfrm>
        </p:grpSpPr>
        <p:sp>
          <p:nvSpPr>
            <p:cNvPr id="880" name="Google Shape;880;p9"/>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881" name="Google Shape;881;p9"/>
            <p:cNvPicPr preferRelativeResize="0"/>
            <p:nvPr/>
          </p:nvPicPr>
          <p:blipFill rotWithShape="1">
            <a:blip r:embed="rId5">
              <a:alphaModFix/>
            </a:blip>
            <a:srcRect b="0" l="0" r="0" t="0"/>
            <a:stretch/>
          </p:blipFill>
          <p:spPr>
            <a:xfrm>
              <a:off x="10401437" y="2562524"/>
              <a:ext cx="466975" cy="442550"/>
            </a:xfrm>
            <a:prstGeom prst="rect">
              <a:avLst/>
            </a:prstGeom>
            <a:noFill/>
            <a:ln>
              <a:noFill/>
            </a:ln>
          </p:spPr>
        </p:pic>
      </p:grpSp>
      <p:pic>
        <p:nvPicPr>
          <p:cNvPr descr="Calendar&#10;&#10;Description automatically generated" id="882" name="Google Shape;882;p9"/>
          <p:cNvPicPr preferRelativeResize="0"/>
          <p:nvPr/>
        </p:nvPicPr>
        <p:blipFill rotWithShape="1">
          <a:blip r:embed="rId6">
            <a:alphaModFix/>
          </a:blip>
          <a:srcRect b="0" l="0" r="0" t="0"/>
          <a:stretch/>
        </p:blipFill>
        <p:spPr>
          <a:xfrm>
            <a:off x="7496834" y="2671550"/>
            <a:ext cx="1445241" cy="964800"/>
          </a:xfrm>
          <a:prstGeom prst="rect">
            <a:avLst/>
          </a:prstGeom>
          <a:noFill/>
          <a:ln>
            <a:noFill/>
          </a:ln>
        </p:spPr>
      </p:pic>
      <p:pic>
        <p:nvPicPr>
          <p:cNvPr descr="Blue sky over no smoking traffic sign" id="883" name="Google Shape;883;p9"/>
          <p:cNvPicPr preferRelativeResize="0"/>
          <p:nvPr/>
        </p:nvPicPr>
        <p:blipFill rotWithShape="1">
          <a:blip r:embed="rId7">
            <a:alphaModFix/>
          </a:blip>
          <a:srcRect b="0" l="0" r="0" t="0"/>
          <a:stretch/>
        </p:blipFill>
        <p:spPr>
          <a:xfrm>
            <a:off x="7496825" y="4369938"/>
            <a:ext cx="1371600" cy="9144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