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7" r:id="rId5"/>
    <p:sldMasterId id="214748372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FE44D95-3379-426D-A151-70AD4F987432}">
  <a:tblStyle styleId="{1FE44D95-3379-426D-A151-70AD4F98743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F10C3C9-EC7E-48F3-B733-C4EE3075B507}"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7" name="Google Shape;767;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8" name="Google Shape;768;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3" name="Google Shape;893;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94" name="Google Shape;894;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6" name="Google Shape;906;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7" name="Google Shape;907;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7" name="Google Shape;917;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8" name="Google Shape;918;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8" name="Google Shape;92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9" name="Google Shape;92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8" name="Google Shape;938;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1" name="Google Shape;951;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5" name="Google Shape;96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g39b4ad6b469_0_4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7" name="Google Shape;977;g39b4ad6b469_0_4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8" name="Google Shape;978;g39b4ad6b469_0_4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0" name="Google Shape;780;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9" name="Google Shape;789;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9b4ad6b469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9b4ad6b469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6" name="Google Shape;806;g39b4ad6b469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1" name="Google Shape;821;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22" name="Google Shape;822;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4" name="Google Shape;834;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9" name="Google Shape;84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4" name="Google Shape;86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8" name="Google Shape;878;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9" name="Google Shape;879;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p:nvPr>
            <p:ph idx="2" type="pic"/>
          </p:nvPr>
        </p:nvSpPr>
        <p:spPr>
          <a:xfrm flipH="1">
            <a:off x="6458875" y="416100"/>
            <a:ext cx="5733300" cy="6025800"/>
          </a:xfrm>
          <a:prstGeom prst="flowChartDelay">
            <a:avLst/>
          </a:prstGeom>
          <a:noFill/>
          <a:ln>
            <a:noFill/>
          </a:ln>
        </p:spPr>
      </p:sp>
      <p:sp>
        <p:nvSpPr>
          <p:cNvPr id="447" name="Google Shape;447;p4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9" name="Google Shape;449;p48"/>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5" name="Google Shape;455;p49"/>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6" name="Google Shape;456;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7" name="Google Shape;457;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8" name="Google Shape;458;p49"/>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4" name="Google Shape;474;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7" name="Google Shape;477;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83" name="Google Shape;483;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3" name="Google Shape;503;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6" name="Google Shape;506;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rect">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rect">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rect">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rect">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rect">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rect">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7" name="Shape 527"/>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8" name="Shape 528"/>
        <p:cNvGrpSpPr/>
        <p:nvPr/>
      </p:nvGrpSpPr>
      <p:grpSpPr>
        <a:xfrm>
          <a:off x="0" y="0"/>
          <a:ext cx="0" cy="0"/>
          <a:chOff x="0" y="0"/>
          <a:chExt cx="0" cy="0"/>
        </a:xfrm>
      </p:grpSpPr>
      <p:sp>
        <p:nvSpPr>
          <p:cNvPr id="529" name="Google Shape;529;p60"/>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0" name="Google Shape;530;p60"/>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1" name="Google Shape;531;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2" name="Google Shape;532;p6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3" name="Google Shape;533;p6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4" name="Google Shape;534;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5" name="Shape 535"/>
        <p:cNvGrpSpPr/>
        <p:nvPr/>
      </p:nvGrpSpPr>
      <p:grpSpPr>
        <a:xfrm>
          <a:off x="0" y="0"/>
          <a:ext cx="0" cy="0"/>
          <a:chOff x="0" y="0"/>
          <a:chExt cx="0" cy="0"/>
        </a:xfrm>
      </p:grpSpPr>
      <p:cxnSp>
        <p:nvCxnSpPr>
          <p:cNvPr id="536" name="Google Shape;536;p6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7" name="Google Shape;537;p61"/>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8" name="Google Shape;538;p61"/>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6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1" name="Shape 541"/>
        <p:cNvGrpSpPr/>
        <p:nvPr/>
      </p:nvGrpSpPr>
      <p:grpSpPr>
        <a:xfrm>
          <a:off x="0" y="0"/>
          <a:ext cx="0" cy="0"/>
          <a:chOff x="0" y="0"/>
          <a:chExt cx="0" cy="0"/>
        </a:xfrm>
      </p:grpSpPr>
      <p:cxnSp>
        <p:nvCxnSpPr>
          <p:cNvPr id="542" name="Google Shape;542;p6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3" name="Google Shape;543;p6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44" name="Google Shape;544;p62"/>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5" name="Google Shape;545;p62"/>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6" name="Google Shape;546;p62"/>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7" name="Google Shape;547;p62"/>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8" name="Google Shape;548;p62"/>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9" name="Google Shape;549;p62"/>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0" name="Google Shape;550;p62"/>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2" name="Shape 552"/>
        <p:cNvGrpSpPr/>
        <p:nvPr/>
      </p:nvGrpSpPr>
      <p:grpSpPr>
        <a:xfrm>
          <a:off x="0" y="0"/>
          <a:ext cx="0" cy="0"/>
          <a:chOff x="0" y="0"/>
          <a:chExt cx="0" cy="0"/>
        </a:xfrm>
      </p:grpSpPr>
      <p:sp>
        <p:nvSpPr>
          <p:cNvPr id="553" name="Google Shape;553;p63"/>
          <p:cNvSpPr/>
          <p:nvPr>
            <p:ph idx="2" type="pic"/>
          </p:nvPr>
        </p:nvSpPr>
        <p:spPr>
          <a:xfrm>
            <a:off x="1823096" y="2574245"/>
            <a:ext cx="1005900" cy="1005900"/>
          </a:xfrm>
          <a:prstGeom prst="rect">
            <a:avLst/>
          </a:prstGeom>
          <a:noFill/>
          <a:ln>
            <a:noFill/>
          </a:ln>
        </p:spPr>
      </p:sp>
      <p:sp>
        <p:nvSpPr>
          <p:cNvPr id="554" name="Google Shape;554;p63"/>
          <p:cNvSpPr/>
          <p:nvPr>
            <p:ph idx="3" type="pic"/>
          </p:nvPr>
        </p:nvSpPr>
        <p:spPr>
          <a:xfrm>
            <a:off x="5593080" y="2574245"/>
            <a:ext cx="1005900" cy="1005900"/>
          </a:xfrm>
          <a:prstGeom prst="rect">
            <a:avLst/>
          </a:prstGeom>
          <a:noFill/>
          <a:ln>
            <a:noFill/>
          </a:ln>
        </p:spPr>
      </p:sp>
      <p:sp>
        <p:nvSpPr>
          <p:cNvPr id="555" name="Google Shape;555;p63"/>
          <p:cNvSpPr/>
          <p:nvPr>
            <p:ph idx="4" type="pic"/>
          </p:nvPr>
        </p:nvSpPr>
        <p:spPr>
          <a:xfrm>
            <a:off x="9222271" y="2574245"/>
            <a:ext cx="1005900" cy="1005900"/>
          </a:xfrm>
          <a:prstGeom prst="rect">
            <a:avLst/>
          </a:prstGeom>
          <a:noFill/>
          <a:ln>
            <a:noFill/>
          </a:ln>
        </p:spPr>
      </p:sp>
      <p:cxnSp>
        <p:nvCxnSpPr>
          <p:cNvPr id="556" name="Google Shape;556;p6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7" name="Google Shape;557;p6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8" name="Google Shape;558;p6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9" name="Google Shape;559;p6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0" name="Google Shape;560;p6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1" name="Google Shape;561;p6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2" name="Google Shape;562;p6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3" name="Google Shape;563;p6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4" name="Google Shape;564;p63"/>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5" name="Google Shape;565;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6" name="Shape 566"/>
        <p:cNvGrpSpPr/>
        <p:nvPr/>
      </p:nvGrpSpPr>
      <p:grpSpPr>
        <a:xfrm>
          <a:off x="0" y="0"/>
          <a:ext cx="0" cy="0"/>
          <a:chOff x="0" y="0"/>
          <a:chExt cx="0" cy="0"/>
        </a:xfrm>
      </p:grpSpPr>
      <p:sp>
        <p:nvSpPr>
          <p:cNvPr id="567" name="Google Shape;567;p6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8" name="Google Shape;568;p64"/>
          <p:cNvSpPr/>
          <p:nvPr>
            <p:ph idx="2" type="pic"/>
          </p:nvPr>
        </p:nvSpPr>
        <p:spPr>
          <a:xfrm>
            <a:off x="729761" y="1921550"/>
            <a:ext cx="822900" cy="822900"/>
          </a:xfrm>
          <a:prstGeom prst="rect">
            <a:avLst/>
          </a:prstGeom>
          <a:noFill/>
          <a:ln>
            <a:noFill/>
          </a:ln>
        </p:spPr>
      </p:sp>
      <p:sp>
        <p:nvSpPr>
          <p:cNvPr id="569" name="Google Shape;569;p64"/>
          <p:cNvSpPr/>
          <p:nvPr>
            <p:ph idx="3" type="pic"/>
          </p:nvPr>
        </p:nvSpPr>
        <p:spPr>
          <a:xfrm>
            <a:off x="729761" y="3037769"/>
            <a:ext cx="822900" cy="822900"/>
          </a:xfrm>
          <a:prstGeom prst="rect">
            <a:avLst/>
          </a:prstGeom>
          <a:noFill/>
          <a:ln>
            <a:noFill/>
          </a:ln>
        </p:spPr>
      </p:sp>
      <p:sp>
        <p:nvSpPr>
          <p:cNvPr id="570" name="Google Shape;570;p64"/>
          <p:cNvSpPr/>
          <p:nvPr>
            <p:ph idx="4" type="pic"/>
          </p:nvPr>
        </p:nvSpPr>
        <p:spPr>
          <a:xfrm>
            <a:off x="729761" y="4151979"/>
            <a:ext cx="822900" cy="822900"/>
          </a:xfrm>
          <a:prstGeom prst="rect">
            <a:avLst/>
          </a:prstGeom>
          <a:noFill/>
          <a:ln>
            <a:noFill/>
          </a:ln>
        </p:spPr>
      </p:sp>
      <p:sp>
        <p:nvSpPr>
          <p:cNvPr id="571" name="Google Shape;571;p64"/>
          <p:cNvSpPr/>
          <p:nvPr>
            <p:ph idx="5" type="pic"/>
          </p:nvPr>
        </p:nvSpPr>
        <p:spPr>
          <a:xfrm>
            <a:off x="729761" y="5262171"/>
            <a:ext cx="822900" cy="822900"/>
          </a:xfrm>
          <a:prstGeom prst="rect">
            <a:avLst/>
          </a:prstGeom>
          <a:noFill/>
          <a:ln>
            <a:noFill/>
          </a:ln>
        </p:spPr>
      </p:sp>
      <p:sp>
        <p:nvSpPr>
          <p:cNvPr id="572" name="Google Shape;572;p6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4" name="Google Shape;574;p6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6" name="Google Shape;576;p64"/>
          <p:cNvSpPr/>
          <p:nvPr>
            <p:ph idx="9" type="pic"/>
          </p:nvPr>
        </p:nvSpPr>
        <p:spPr>
          <a:xfrm flipH="1">
            <a:off x="6458875" y="416100"/>
            <a:ext cx="5733300" cy="6025800"/>
          </a:xfrm>
          <a:prstGeom prst="flowChartDelay">
            <a:avLst/>
          </a:prstGeom>
          <a:noFill/>
          <a:ln>
            <a:noFill/>
          </a:ln>
        </p:spPr>
      </p:sp>
      <p:sp>
        <p:nvSpPr>
          <p:cNvPr id="577" name="Google Shape;577;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8" name="Shape 578"/>
        <p:cNvGrpSpPr/>
        <p:nvPr/>
      </p:nvGrpSpPr>
      <p:grpSpPr>
        <a:xfrm>
          <a:off x="0" y="0"/>
          <a:ext cx="0" cy="0"/>
          <a:chOff x="0" y="0"/>
          <a:chExt cx="0" cy="0"/>
        </a:xfrm>
      </p:grpSpPr>
      <p:sp>
        <p:nvSpPr>
          <p:cNvPr id="579" name="Google Shape;579;p65"/>
          <p:cNvSpPr/>
          <p:nvPr>
            <p:ph idx="2" type="pic"/>
          </p:nvPr>
        </p:nvSpPr>
        <p:spPr>
          <a:xfrm>
            <a:off x="0" y="416100"/>
            <a:ext cx="5733300" cy="6025800"/>
          </a:xfrm>
          <a:prstGeom prst="flowChartDelay">
            <a:avLst/>
          </a:prstGeom>
          <a:noFill/>
          <a:ln>
            <a:noFill/>
          </a:ln>
        </p:spPr>
      </p:sp>
      <p:sp>
        <p:nvSpPr>
          <p:cNvPr id="580" name="Google Shape;580;p65"/>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1" name="Google Shape;581;p65"/>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3" name="Shape 583"/>
        <p:cNvGrpSpPr/>
        <p:nvPr/>
      </p:nvGrpSpPr>
      <p:grpSpPr>
        <a:xfrm>
          <a:off x="0" y="0"/>
          <a:ext cx="0" cy="0"/>
          <a:chOff x="0" y="0"/>
          <a:chExt cx="0" cy="0"/>
        </a:xfrm>
      </p:grpSpPr>
      <p:sp>
        <p:nvSpPr>
          <p:cNvPr id="584" name="Google Shape;584;p6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5" name="Google Shape;585;p6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6" name="Google Shape;586;p6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7" name="Google Shape;587;p66"/>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66"/>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0" name="Shape 590"/>
        <p:cNvGrpSpPr/>
        <p:nvPr/>
      </p:nvGrpSpPr>
      <p:grpSpPr>
        <a:xfrm>
          <a:off x="0" y="0"/>
          <a:ext cx="0" cy="0"/>
          <a:chOff x="0" y="0"/>
          <a:chExt cx="0" cy="0"/>
        </a:xfrm>
      </p:grpSpPr>
      <p:sp>
        <p:nvSpPr>
          <p:cNvPr id="591" name="Google Shape;591;p6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2" name="Google Shape;592;p6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3" name="Google Shape;593;p6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4" name="Google Shape;594;p67"/>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67"/>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7" name="Shape 597"/>
        <p:cNvGrpSpPr/>
        <p:nvPr/>
      </p:nvGrpSpPr>
      <p:grpSpPr>
        <a:xfrm>
          <a:off x="0" y="0"/>
          <a:ext cx="0" cy="0"/>
          <a:chOff x="0" y="0"/>
          <a:chExt cx="0" cy="0"/>
        </a:xfrm>
      </p:grpSpPr>
      <p:sp>
        <p:nvSpPr>
          <p:cNvPr id="598" name="Google Shape;598;p68"/>
          <p:cNvSpPr/>
          <p:nvPr>
            <p:ph idx="2" type="pic"/>
          </p:nvPr>
        </p:nvSpPr>
        <p:spPr>
          <a:xfrm>
            <a:off x="628891" y="1672660"/>
            <a:ext cx="2543700" cy="2297400"/>
          </a:xfrm>
          <a:prstGeom prst="rect">
            <a:avLst/>
          </a:prstGeom>
          <a:noFill/>
          <a:ln>
            <a:noFill/>
          </a:ln>
        </p:spPr>
      </p:sp>
      <p:sp>
        <p:nvSpPr>
          <p:cNvPr id="599" name="Google Shape;599;p68"/>
          <p:cNvSpPr/>
          <p:nvPr>
            <p:ph idx="3" type="pic"/>
          </p:nvPr>
        </p:nvSpPr>
        <p:spPr>
          <a:xfrm>
            <a:off x="3302977" y="1672660"/>
            <a:ext cx="2543700" cy="2297400"/>
          </a:xfrm>
          <a:prstGeom prst="rect">
            <a:avLst/>
          </a:prstGeom>
          <a:noFill/>
          <a:ln>
            <a:noFill/>
          </a:ln>
        </p:spPr>
      </p:sp>
      <p:sp>
        <p:nvSpPr>
          <p:cNvPr id="600" name="Google Shape;600;p68"/>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68"/>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2" name="Google Shape;602;p68"/>
          <p:cNvSpPr/>
          <p:nvPr>
            <p:ph idx="5" type="pic"/>
          </p:nvPr>
        </p:nvSpPr>
        <p:spPr>
          <a:xfrm>
            <a:off x="628891" y="4080194"/>
            <a:ext cx="2543700" cy="2297400"/>
          </a:xfrm>
          <a:prstGeom prst="rect">
            <a:avLst/>
          </a:prstGeom>
          <a:noFill/>
          <a:ln>
            <a:noFill/>
          </a:ln>
        </p:spPr>
      </p:sp>
      <p:sp>
        <p:nvSpPr>
          <p:cNvPr id="603" name="Google Shape;603;p68"/>
          <p:cNvSpPr/>
          <p:nvPr>
            <p:ph idx="6" type="pic"/>
          </p:nvPr>
        </p:nvSpPr>
        <p:spPr>
          <a:xfrm>
            <a:off x="3302977" y="4080194"/>
            <a:ext cx="2543700" cy="2297400"/>
          </a:xfrm>
          <a:prstGeom prst="rect">
            <a:avLst/>
          </a:prstGeom>
          <a:noFill/>
          <a:ln>
            <a:noFill/>
          </a:ln>
        </p:spPr>
      </p:sp>
      <p:sp>
        <p:nvSpPr>
          <p:cNvPr id="604" name="Google Shape;604;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5" name="Shape 605"/>
        <p:cNvGrpSpPr/>
        <p:nvPr/>
      </p:nvGrpSpPr>
      <p:grpSpPr>
        <a:xfrm>
          <a:off x="0" y="0"/>
          <a:ext cx="0" cy="0"/>
          <a:chOff x="0" y="0"/>
          <a:chExt cx="0" cy="0"/>
        </a:xfrm>
      </p:grpSpPr>
      <p:sp>
        <p:nvSpPr>
          <p:cNvPr id="606" name="Google Shape;606;p6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7" name="Google Shape;607;p6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8" name="Google Shape;608;p6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9" name="Google Shape;609;p6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0" name="Google Shape;610;p6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1" name="Google Shape;611;p6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2" name="Google Shape;612;p6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3" name="Google Shape;613;p69"/>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4" name="Google Shape;614;p69"/>
          <p:cNvSpPr/>
          <p:nvPr>
            <p:ph idx="9" type="pic"/>
          </p:nvPr>
        </p:nvSpPr>
        <p:spPr>
          <a:xfrm>
            <a:off x="616639" y="2669177"/>
            <a:ext cx="365700" cy="365700"/>
          </a:xfrm>
          <a:prstGeom prst="rect">
            <a:avLst/>
          </a:prstGeom>
          <a:noFill/>
          <a:ln>
            <a:noFill/>
          </a:ln>
        </p:spPr>
      </p:sp>
      <p:sp>
        <p:nvSpPr>
          <p:cNvPr id="615" name="Google Shape;615;p69"/>
          <p:cNvSpPr/>
          <p:nvPr>
            <p:ph idx="13" type="pic"/>
          </p:nvPr>
        </p:nvSpPr>
        <p:spPr>
          <a:xfrm>
            <a:off x="616639" y="3583577"/>
            <a:ext cx="365700" cy="365700"/>
          </a:xfrm>
          <a:prstGeom prst="rect">
            <a:avLst/>
          </a:prstGeom>
          <a:noFill/>
          <a:ln>
            <a:noFill/>
          </a:ln>
        </p:spPr>
      </p:sp>
      <p:sp>
        <p:nvSpPr>
          <p:cNvPr id="616" name="Google Shape;616;p69"/>
          <p:cNvSpPr/>
          <p:nvPr>
            <p:ph idx="14" type="pic"/>
          </p:nvPr>
        </p:nvSpPr>
        <p:spPr>
          <a:xfrm>
            <a:off x="616639" y="4565710"/>
            <a:ext cx="365700" cy="365700"/>
          </a:xfrm>
          <a:prstGeom prst="rect">
            <a:avLst/>
          </a:prstGeom>
          <a:noFill/>
          <a:ln>
            <a:noFill/>
          </a:ln>
        </p:spPr>
      </p:sp>
      <p:sp>
        <p:nvSpPr>
          <p:cNvPr id="617" name="Google Shape;617;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8" name="Shape 618"/>
        <p:cNvGrpSpPr/>
        <p:nvPr/>
      </p:nvGrpSpPr>
      <p:grpSpPr>
        <a:xfrm>
          <a:off x="0" y="0"/>
          <a:ext cx="0" cy="0"/>
          <a:chOff x="0" y="0"/>
          <a:chExt cx="0" cy="0"/>
        </a:xfrm>
      </p:grpSpPr>
      <p:sp>
        <p:nvSpPr>
          <p:cNvPr id="619" name="Google Shape;619;p7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0" name="Google Shape;620;p7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1" name="Google Shape;621;p7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2" name="Google Shape;622;p7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3" name="Google Shape;623;p7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4" name="Google Shape;624;p7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5" name="Google Shape;625;p7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6" name="Google Shape;626;p70"/>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7" name="Google Shape;627;p7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8" name="Google Shape;628;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9" name="Shape 629"/>
        <p:cNvGrpSpPr/>
        <p:nvPr/>
      </p:nvGrpSpPr>
      <p:grpSpPr>
        <a:xfrm>
          <a:off x="0" y="0"/>
          <a:ext cx="0" cy="0"/>
          <a:chOff x="0" y="0"/>
          <a:chExt cx="0" cy="0"/>
        </a:xfrm>
      </p:grpSpPr>
      <p:sp>
        <p:nvSpPr>
          <p:cNvPr id="630" name="Google Shape;630;p7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7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2" name="Google Shape;632;p7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3" name="Google Shape;633;p71"/>
          <p:cNvSpPr/>
          <p:nvPr>
            <p:ph idx="2" type="pic"/>
          </p:nvPr>
        </p:nvSpPr>
        <p:spPr>
          <a:xfrm>
            <a:off x="8095047" y="1257696"/>
            <a:ext cx="2124300" cy="4571400"/>
          </a:xfrm>
          <a:prstGeom prst="roundRect">
            <a:avLst>
              <a:gd fmla="val 10302" name="adj"/>
            </a:avLst>
          </a:prstGeom>
          <a:solidFill>
            <a:schemeClr val="lt2"/>
          </a:solidFill>
          <a:ln>
            <a:noFill/>
          </a:ln>
        </p:spPr>
      </p:sp>
      <p:sp>
        <p:nvSpPr>
          <p:cNvPr id="634" name="Google Shape;634;p71"/>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5" name="Google Shape;635;p71"/>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6" name="Google Shape;63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7" name="Shape 637"/>
        <p:cNvGrpSpPr/>
        <p:nvPr/>
      </p:nvGrpSpPr>
      <p:grpSpPr>
        <a:xfrm>
          <a:off x="0" y="0"/>
          <a:ext cx="0" cy="0"/>
          <a:chOff x="0" y="0"/>
          <a:chExt cx="0" cy="0"/>
        </a:xfrm>
      </p:grpSpPr>
      <p:sp>
        <p:nvSpPr>
          <p:cNvPr id="638" name="Google Shape;638;p7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9" name="Google Shape;639;p7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0" name="Google Shape;640;p7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1" name="Google Shape;641;p7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2" name="Google Shape;642;p72"/>
          <p:cNvSpPr/>
          <p:nvPr>
            <p:ph idx="2" type="pic"/>
          </p:nvPr>
        </p:nvSpPr>
        <p:spPr>
          <a:xfrm>
            <a:off x="5146901" y="1993899"/>
            <a:ext cx="2048100" cy="4379100"/>
          </a:xfrm>
          <a:prstGeom prst="rect">
            <a:avLst/>
          </a:prstGeom>
          <a:noFill/>
          <a:ln>
            <a:noFill/>
          </a:ln>
        </p:spPr>
      </p:sp>
      <p:sp>
        <p:nvSpPr>
          <p:cNvPr id="643" name="Google Shape;643;p7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4" name="Google Shape;644;p7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5" name="Google Shape;645;p7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6" name="Google Shape;646;p72"/>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8" name="Google Shape;648;p72"/>
          <p:cNvSpPr/>
          <p:nvPr>
            <p:ph idx="7" type="pic"/>
          </p:nvPr>
        </p:nvSpPr>
        <p:spPr>
          <a:xfrm>
            <a:off x="8146954" y="2518389"/>
            <a:ext cx="365700" cy="365700"/>
          </a:xfrm>
          <a:prstGeom prst="rect">
            <a:avLst/>
          </a:prstGeom>
          <a:noFill/>
          <a:ln>
            <a:noFill/>
          </a:ln>
        </p:spPr>
      </p:sp>
      <p:sp>
        <p:nvSpPr>
          <p:cNvPr id="649" name="Google Shape;649;p72"/>
          <p:cNvSpPr/>
          <p:nvPr>
            <p:ph idx="8" type="pic"/>
          </p:nvPr>
        </p:nvSpPr>
        <p:spPr>
          <a:xfrm>
            <a:off x="8146954" y="3860390"/>
            <a:ext cx="365700" cy="365700"/>
          </a:xfrm>
          <a:prstGeom prst="rect">
            <a:avLst/>
          </a:prstGeom>
          <a:noFill/>
          <a:ln>
            <a:noFill/>
          </a:ln>
        </p:spPr>
      </p:sp>
      <p:sp>
        <p:nvSpPr>
          <p:cNvPr id="650" name="Google Shape;650;p72"/>
          <p:cNvSpPr/>
          <p:nvPr>
            <p:ph idx="9" type="pic"/>
          </p:nvPr>
        </p:nvSpPr>
        <p:spPr>
          <a:xfrm>
            <a:off x="8146954" y="5179070"/>
            <a:ext cx="365700" cy="365700"/>
          </a:xfrm>
          <a:prstGeom prst="rect">
            <a:avLst/>
          </a:prstGeom>
          <a:noFill/>
          <a:ln>
            <a:noFill/>
          </a:ln>
        </p:spPr>
      </p:sp>
      <p:sp>
        <p:nvSpPr>
          <p:cNvPr id="651" name="Google Shape;651;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2" name="Shape 652"/>
        <p:cNvGrpSpPr/>
        <p:nvPr/>
      </p:nvGrpSpPr>
      <p:grpSpPr>
        <a:xfrm>
          <a:off x="0" y="0"/>
          <a:ext cx="0" cy="0"/>
          <a:chOff x="0" y="0"/>
          <a:chExt cx="0" cy="0"/>
        </a:xfrm>
      </p:grpSpPr>
      <p:sp>
        <p:nvSpPr>
          <p:cNvPr id="653" name="Google Shape;653;p7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4" name="Google Shape;654;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5" name="Google Shape;655;p7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3"/>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8" name="Google Shape;658;p73"/>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9" name="Google Shape;659;p73"/>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60" name="Google Shape;660;p7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73"/>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2" name="Google Shape;662;p7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3" name="Google Shape;663;p73"/>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4" name="Google Shape;664;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5" name="Shape 665"/>
        <p:cNvGrpSpPr/>
        <p:nvPr/>
      </p:nvGrpSpPr>
      <p:grpSpPr>
        <a:xfrm>
          <a:off x="0" y="0"/>
          <a:ext cx="0" cy="0"/>
          <a:chOff x="0" y="0"/>
          <a:chExt cx="0" cy="0"/>
        </a:xfrm>
      </p:grpSpPr>
      <p:sp>
        <p:nvSpPr>
          <p:cNvPr id="666" name="Google Shape;666;p7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7" name="Google Shape;66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8" name="Google Shape;668;p7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4"/>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0" name="Google Shape;670;p74"/>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1" name="Google Shape;671;p74"/>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2" name="Google Shape;672;p74"/>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3" name="Google Shape;673;p7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4"/>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6" name="Google Shape;676;p74"/>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7" name="Google Shape;677;p74"/>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8" name="Google Shape;678;p7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0" name="Google Shape;680;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1" name="Shape 681"/>
        <p:cNvGrpSpPr/>
        <p:nvPr/>
      </p:nvGrpSpPr>
      <p:grpSpPr>
        <a:xfrm>
          <a:off x="0" y="0"/>
          <a:ext cx="0" cy="0"/>
          <a:chOff x="0" y="0"/>
          <a:chExt cx="0" cy="0"/>
        </a:xfrm>
      </p:grpSpPr>
      <p:sp>
        <p:nvSpPr>
          <p:cNvPr id="682" name="Google Shape;682;p7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83" name="Google Shape;683;p7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5"/>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6" name="Google Shape;686;p75"/>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7" name="Google Shape;687;p75"/>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9" name="Google Shape;689;p7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5"/>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2" name="Google Shape;692;p75"/>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3" name="Google Shape;693;p75"/>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4" name="Google Shape;694;p7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5"/>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6" name="Google Shape;696;p75"/>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8" name="Google Shape;698;p75"/>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0" name="Shape 700"/>
        <p:cNvGrpSpPr/>
        <p:nvPr/>
      </p:nvGrpSpPr>
      <p:grpSpPr>
        <a:xfrm>
          <a:off x="0" y="0"/>
          <a:ext cx="0" cy="0"/>
          <a:chOff x="0" y="0"/>
          <a:chExt cx="0" cy="0"/>
        </a:xfrm>
      </p:grpSpPr>
      <p:sp>
        <p:nvSpPr>
          <p:cNvPr id="701" name="Google Shape;701;p7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2" name="Google Shape;702;p7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3" name="Google Shape;703;p7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4" name="Google Shape;704;p7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5" name="Google Shape;705;p7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6" name="Google Shape;706;p7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7" name="Google Shape;707;p7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8" name="Google Shape;708;p7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1" name="Google Shape;711;p7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2" name="Google Shape;712;p7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3" name="Google Shape;713;p7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4" name="Google Shape;714;p76"/>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5" name="Google Shape;715;p76"/>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6" name="Google Shape;716;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7" name="Shape 717"/>
        <p:cNvGrpSpPr/>
        <p:nvPr/>
      </p:nvGrpSpPr>
      <p:grpSpPr>
        <a:xfrm>
          <a:off x="0" y="0"/>
          <a:ext cx="0" cy="0"/>
          <a:chOff x="0" y="0"/>
          <a:chExt cx="0" cy="0"/>
        </a:xfrm>
      </p:grpSpPr>
      <p:sp>
        <p:nvSpPr>
          <p:cNvPr id="718" name="Google Shape;718;p7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9" name="Google Shape;719;p7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0" name="Google Shape;720;p77"/>
          <p:cNvSpPr/>
          <p:nvPr>
            <p:ph idx="2" type="pic"/>
          </p:nvPr>
        </p:nvSpPr>
        <p:spPr>
          <a:xfrm>
            <a:off x="6093644" y="3431357"/>
            <a:ext cx="6096000" cy="3429000"/>
          </a:xfrm>
          <a:prstGeom prst="rect">
            <a:avLst/>
          </a:prstGeom>
          <a:noFill/>
          <a:ln>
            <a:noFill/>
          </a:ln>
        </p:spPr>
      </p:sp>
      <p:sp>
        <p:nvSpPr>
          <p:cNvPr id="721" name="Google Shape;721;p77"/>
          <p:cNvSpPr/>
          <p:nvPr>
            <p:ph idx="3" type="pic"/>
          </p:nvPr>
        </p:nvSpPr>
        <p:spPr>
          <a:xfrm>
            <a:off x="6096000" y="-4715"/>
            <a:ext cx="6096000" cy="3429000"/>
          </a:xfrm>
          <a:prstGeom prst="rect">
            <a:avLst/>
          </a:prstGeom>
          <a:noFill/>
          <a:ln>
            <a:noFill/>
          </a:ln>
        </p:spPr>
      </p:sp>
      <p:sp>
        <p:nvSpPr>
          <p:cNvPr id="722" name="Google Shape;722;p77"/>
          <p:cNvSpPr/>
          <p:nvPr>
            <p:ph idx="4" type="pic"/>
          </p:nvPr>
        </p:nvSpPr>
        <p:spPr>
          <a:xfrm>
            <a:off x="-1571" y="3431357"/>
            <a:ext cx="6096000" cy="3429000"/>
          </a:xfrm>
          <a:prstGeom prst="rect">
            <a:avLst/>
          </a:prstGeom>
          <a:noFill/>
          <a:ln>
            <a:noFill/>
          </a:ln>
        </p:spPr>
      </p:sp>
      <p:sp>
        <p:nvSpPr>
          <p:cNvPr id="723" name="Google Shape;723;p77"/>
          <p:cNvSpPr/>
          <p:nvPr>
            <p:ph idx="5" type="pic"/>
          </p:nvPr>
        </p:nvSpPr>
        <p:spPr>
          <a:xfrm>
            <a:off x="-9425" y="-4715"/>
            <a:ext cx="6096000" cy="3429000"/>
          </a:xfrm>
          <a:prstGeom prst="rect">
            <a:avLst/>
          </a:prstGeom>
          <a:noFill/>
          <a:ln>
            <a:noFill/>
          </a:ln>
        </p:spPr>
      </p:sp>
      <p:sp>
        <p:nvSpPr>
          <p:cNvPr id="724" name="Google Shape;724;p7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5" name="Google Shape;725;p7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6" name="Google Shape;726;p7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7" name="Google Shape;727;p7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8" name="Shape 728"/>
        <p:cNvGrpSpPr/>
        <p:nvPr/>
      </p:nvGrpSpPr>
      <p:grpSpPr>
        <a:xfrm>
          <a:off x="0" y="0"/>
          <a:ext cx="0" cy="0"/>
          <a:chOff x="0" y="0"/>
          <a:chExt cx="0" cy="0"/>
        </a:xfrm>
      </p:grpSpPr>
      <p:sp>
        <p:nvSpPr>
          <p:cNvPr id="729" name="Google Shape;729;p7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0" name="Google Shape;730;p7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1" name="Google Shape;731;p7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2" name="Google Shape;732;p78"/>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3" name="Google Shape;733;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34" name="Shape 734"/>
        <p:cNvGrpSpPr/>
        <p:nvPr/>
      </p:nvGrpSpPr>
      <p:grpSpPr>
        <a:xfrm>
          <a:off x="0" y="0"/>
          <a:ext cx="0" cy="0"/>
          <a:chOff x="0" y="0"/>
          <a:chExt cx="0" cy="0"/>
        </a:xfrm>
      </p:grpSpPr>
      <p:sp>
        <p:nvSpPr>
          <p:cNvPr id="735" name="Google Shape;735;p7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6" name="Google Shape;736;p7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7" name="Google Shape;737;p7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8" name="Google Shape;738;p7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9" name="Google Shape;739;p79"/>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7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1" name="Google Shape;741;p79"/>
          <p:cNvSpPr/>
          <p:nvPr>
            <p:ph idx="6" type="pic"/>
          </p:nvPr>
        </p:nvSpPr>
        <p:spPr>
          <a:xfrm>
            <a:off x="2440875" y="2654049"/>
            <a:ext cx="2015400" cy="2015400"/>
          </a:xfrm>
          <a:prstGeom prst="rect">
            <a:avLst/>
          </a:prstGeom>
          <a:solidFill>
            <a:srgbClr val="F2F2F2"/>
          </a:solidFill>
          <a:ln>
            <a:noFill/>
          </a:ln>
        </p:spPr>
      </p:sp>
      <p:sp>
        <p:nvSpPr>
          <p:cNvPr id="742" name="Google Shape;742;p7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3" name="Google Shape;743;p79"/>
          <p:cNvSpPr/>
          <p:nvPr>
            <p:ph idx="7" type="pic"/>
          </p:nvPr>
        </p:nvSpPr>
        <p:spPr>
          <a:xfrm>
            <a:off x="8367113" y="2654049"/>
            <a:ext cx="2015400" cy="2015400"/>
          </a:xfrm>
          <a:prstGeom prst="rect">
            <a:avLst/>
          </a:prstGeom>
          <a:solidFill>
            <a:srgbClr val="F2F2F2"/>
          </a:solidFill>
          <a:ln>
            <a:noFill/>
          </a:ln>
        </p:spPr>
      </p:sp>
      <p:sp>
        <p:nvSpPr>
          <p:cNvPr id="744" name="Google Shape;74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5" name="Shape 745"/>
        <p:cNvGrpSpPr/>
        <p:nvPr/>
      </p:nvGrpSpPr>
      <p:grpSpPr>
        <a:xfrm>
          <a:off x="0" y="0"/>
          <a:ext cx="0" cy="0"/>
          <a:chOff x="0" y="0"/>
          <a:chExt cx="0" cy="0"/>
        </a:xfrm>
      </p:grpSpPr>
      <p:sp>
        <p:nvSpPr>
          <p:cNvPr id="746" name="Google Shape;746;p8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7" name="Google Shape;747;p8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8" name="Google Shape;748;p8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9" name="Google Shape;749;p8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0" name="Google Shape;750;p8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1" name="Google Shape;751;p8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2" name="Google Shape;752;p8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3" name="Google Shape;753;p80"/>
          <p:cNvSpPr/>
          <p:nvPr>
            <p:ph idx="7" type="pic"/>
          </p:nvPr>
        </p:nvSpPr>
        <p:spPr>
          <a:xfrm>
            <a:off x="1711670" y="2790201"/>
            <a:ext cx="1833000" cy="1833000"/>
          </a:xfrm>
          <a:prstGeom prst="rect">
            <a:avLst/>
          </a:prstGeom>
          <a:solidFill>
            <a:srgbClr val="F2F2F2"/>
          </a:solidFill>
          <a:ln>
            <a:noFill/>
          </a:ln>
        </p:spPr>
      </p:sp>
      <p:sp>
        <p:nvSpPr>
          <p:cNvPr id="754" name="Google Shape;754;p8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5" name="Google Shape;755;p80"/>
          <p:cNvSpPr/>
          <p:nvPr>
            <p:ph idx="8" type="pic"/>
          </p:nvPr>
        </p:nvSpPr>
        <p:spPr>
          <a:xfrm>
            <a:off x="5461867" y="2790201"/>
            <a:ext cx="1833000" cy="1833000"/>
          </a:xfrm>
          <a:prstGeom prst="rect">
            <a:avLst/>
          </a:prstGeom>
          <a:solidFill>
            <a:srgbClr val="F2F2F2"/>
          </a:solidFill>
          <a:ln>
            <a:noFill/>
          </a:ln>
        </p:spPr>
      </p:sp>
      <p:sp>
        <p:nvSpPr>
          <p:cNvPr id="756" name="Google Shape;756;p8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7" name="Google Shape;757;p80"/>
          <p:cNvSpPr/>
          <p:nvPr>
            <p:ph idx="9" type="pic"/>
          </p:nvPr>
        </p:nvSpPr>
        <p:spPr>
          <a:xfrm>
            <a:off x="9258364" y="2790201"/>
            <a:ext cx="1833000" cy="1833000"/>
          </a:xfrm>
          <a:prstGeom prst="rect">
            <a:avLst/>
          </a:prstGeom>
          <a:solidFill>
            <a:srgbClr val="F2F2F2"/>
          </a:solidFill>
          <a:ln>
            <a:noFill/>
          </a:ln>
        </p:spPr>
      </p:sp>
      <p:sp>
        <p:nvSpPr>
          <p:cNvPr id="758" name="Google Shape;758;p80"/>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9" name="Google Shape;759;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60" name="Shape 760"/>
        <p:cNvGrpSpPr/>
        <p:nvPr/>
      </p:nvGrpSpPr>
      <p:grpSpPr>
        <a:xfrm>
          <a:off x="0" y="0"/>
          <a:ext cx="0" cy="0"/>
          <a:chOff x="0" y="0"/>
          <a:chExt cx="0" cy="0"/>
        </a:xfrm>
      </p:grpSpPr>
      <p:sp>
        <p:nvSpPr>
          <p:cNvPr id="761" name="Google Shape;761;p8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2" name="Google Shape;762;p8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3" name="Google Shape;763;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64" name="Google Shape;764;p8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2.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theme" Target="../theme/theme1.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1.png"/><Relationship Id="rId2" Type="http://schemas.openxmlformats.org/officeDocument/2006/relationships/image" Target="../media/image8.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3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hyperlink" Target="https://schl41demo.staywellhealthlibrary.com/Search/1,155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85,P00242" TargetMode="External"/><Relationship Id="rId4" Type="http://schemas.openxmlformats.org/officeDocument/2006/relationships/hyperlink" Target="https://schl41demo.staywellhealthlibrary.com/spanish/Search/85,P03363" TargetMode="External"/><Relationship Id="rId5" Type="http://schemas.openxmlformats.org/officeDocument/2006/relationships/hyperlink" Target="https://schl41demo.staywellhealthlibrary.com/Search/1,2171" TargetMode="External"/><Relationship Id="rId6" Type="http://schemas.openxmlformats.org/officeDocument/2006/relationships/hyperlink" Target="https://schl41demo.staywellhealthlibrary.com/Search/1,4508" TargetMode="External"/><Relationship Id="rId7"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4.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2.png"/><Relationship Id="rId8"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19.png"/><Relationship Id="rId5"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2.png"/><Relationship Id="rId8"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Conditions/Heart/Understanding/85,P00192" TargetMode="External"/><Relationship Id="rId4" Type="http://schemas.openxmlformats.org/officeDocument/2006/relationships/hyperlink" Target="https://schl41demo.staywellhealthlibrary.com/spanish/Search/85,P03315" TargetMode="External"/><Relationship Id="rId9" Type="http://schemas.openxmlformats.org/officeDocument/2006/relationships/image" Target="../media/image37.png"/><Relationship Id="rId5" Type="http://schemas.openxmlformats.org/officeDocument/2006/relationships/hyperlink" Target="https://schl41demo.staywellhealthlibrary.com/Search/40,CoronaryArteryDiseasQuiz" TargetMode="External"/><Relationship Id="rId6" Type="http://schemas.openxmlformats.org/officeDocument/2006/relationships/hyperlink" Target="https://schl41demo.staywellhealthlibrary.com/Conditions/Heart/Understanding/134,238" TargetMode="External"/><Relationship Id="rId7" Type="http://schemas.openxmlformats.org/officeDocument/2006/relationships/image" Target="../media/image22.png"/><Relationship Id="rId8" Type="http://schemas.openxmlformats.org/officeDocument/2006/relationships/image" Target="../media/image23.jpg"/><Relationship Id="rId10"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35.png"/><Relationship Id="rId4" Type="http://schemas.openxmlformats.org/officeDocument/2006/relationships/hyperlink" Target="https://schl41demo.staywellhealthlibrary.com/Search/1,2544" TargetMode="External"/><Relationship Id="rId9" Type="http://schemas.openxmlformats.org/officeDocument/2006/relationships/image" Target="../media/image27.jpg"/><Relationship Id="rId5" Type="http://schemas.openxmlformats.org/officeDocument/2006/relationships/hyperlink" Target="https://schl41demo.staywellhealthlibrary.com/Search/1,1551" TargetMode="External"/><Relationship Id="rId6" Type="http://schemas.openxmlformats.org/officeDocument/2006/relationships/hyperlink" Target="https://schl41demo.staywellhealthlibrary.com/Search/40,HeartDiseaseQuiz" TargetMode="External"/><Relationship Id="rId7" Type="http://schemas.openxmlformats.org/officeDocument/2006/relationships/image" Target="../media/image26.png"/><Relationship Id="rId8"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MultimediaRoom/VideoLibrary/?e=0#player:138,k1919" TargetMode="External"/><Relationship Id="rId4" Type="http://schemas.openxmlformats.org/officeDocument/2006/relationships/hyperlink" Target="https://schl41demo.staywellhealthlibrary.com/Spanish/VideoLibrary/?e=0#player:138,k1920" TargetMode="External"/><Relationship Id="rId9" Type="http://schemas.openxmlformats.org/officeDocument/2006/relationships/image" Target="../media/image30.jpg"/><Relationship Id="rId5" Type="http://schemas.openxmlformats.org/officeDocument/2006/relationships/hyperlink" Target="https://schl41demo.staywellhealthlibrary.com/Conditions/Heart/Managing/56,763" TargetMode="External"/><Relationship Id="rId6" Type="http://schemas.openxmlformats.org/officeDocument/2006/relationships/hyperlink" Target="https://schl41demo.staywellhealthlibrary.com/Conditions/Heart/Managing/56,2766" TargetMode="External"/><Relationship Id="rId7" Type="http://schemas.openxmlformats.org/officeDocument/2006/relationships/image" Target="../media/image22.png"/><Relationship Id="rId8" Type="http://schemas.openxmlformats.org/officeDocument/2006/relationships/image" Target="../media/image31.png"/><Relationship Id="rId10" Type="http://schemas.openxmlformats.org/officeDocument/2006/relationships/image" Target="../media/image2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Conditions/Heart/Managing/56,DM26" TargetMode="External"/><Relationship Id="rId4" Type="http://schemas.openxmlformats.org/officeDocument/2006/relationships/hyperlink" Target="https://schl41demo.staywellhealthlibrary.com/Search/85,P00238" TargetMode="External"/><Relationship Id="rId9" Type="http://schemas.openxmlformats.org/officeDocument/2006/relationships/image" Target="../media/image34.png"/><Relationship Id="rId5" Type="http://schemas.openxmlformats.org/officeDocument/2006/relationships/hyperlink" Target="https://schl41demo.staywellhealthlibrary.com/spanish/Search/85,P03360" TargetMode="External"/><Relationship Id="rId6" Type="http://schemas.openxmlformats.org/officeDocument/2006/relationships/hyperlink" Target="https://schl41demo.staywellhealthlibrary.com/Search/85,P00217" TargetMode="External"/><Relationship Id="rId7" Type="http://schemas.openxmlformats.org/officeDocument/2006/relationships/hyperlink" Target="https://schl41demo.staywellhealthlibrary.com/spanish/Search/85,P03340" TargetMode="External"/><Relationship Id="rId8" Type="http://schemas.openxmlformats.org/officeDocument/2006/relationships/image" Target="../media/image41.png"/><Relationship Id="rId11" Type="http://schemas.openxmlformats.org/officeDocument/2006/relationships/image" Target="../media/image35.png"/><Relationship Id="rId10"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9" name="Shape 769"/>
        <p:cNvGrpSpPr/>
        <p:nvPr/>
      </p:nvGrpSpPr>
      <p:grpSpPr>
        <a:xfrm>
          <a:off x="0" y="0"/>
          <a:ext cx="0" cy="0"/>
          <a:chOff x="0" y="0"/>
          <a:chExt cx="0" cy="0"/>
        </a:xfrm>
      </p:grpSpPr>
      <p:sp>
        <p:nvSpPr>
          <p:cNvPr id="770" name="Google Shape;770;p82"/>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71" name="Google Shape;771;p82"/>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72" name="Google Shape;772;p82" title="GettyImages-1279326246.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773" name="Google Shape;773;p82"/>
          <p:cNvGrpSpPr/>
          <p:nvPr/>
        </p:nvGrpSpPr>
        <p:grpSpPr>
          <a:xfrm>
            <a:off x="7635575" y="3603525"/>
            <a:ext cx="3384375" cy="2815800"/>
            <a:chOff x="7635575" y="3603525"/>
            <a:chExt cx="3384375" cy="2815800"/>
          </a:xfrm>
        </p:grpSpPr>
        <p:sp>
          <p:nvSpPr>
            <p:cNvPr id="774" name="Google Shape;774;p82"/>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6" name="Google Shape;776;p82"/>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Heart Disease</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pic>
        <p:nvPicPr>
          <p:cNvPr id="896" name="Google Shape;896;p91" title="GettyImages-148194849_1800.jpg"/>
          <p:cNvPicPr preferRelativeResize="0"/>
          <p:nvPr>
            <p:ph idx="2" type="pic"/>
          </p:nvPr>
        </p:nvPicPr>
        <p:blipFill rotWithShape="1">
          <a:blip r:embed="rId3">
            <a:alphaModFix/>
          </a:blip>
          <a:srcRect b="0" l="16388" r="16388" t="0"/>
          <a:stretch/>
        </p:blipFill>
        <p:spPr>
          <a:xfrm flipH="1">
            <a:off x="6611275" y="70275"/>
            <a:ext cx="5733300" cy="5685900"/>
          </a:xfrm>
          <a:prstGeom prst="flowChartDelay">
            <a:avLst/>
          </a:prstGeom>
        </p:spPr>
      </p:pic>
      <p:sp>
        <p:nvSpPr>
          <p:cNvPr id="897" name="Google Shape;897;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9" name="Google Shape;899;p91"/>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0" name="Google Shape;900;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heart disease-related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01" name="Google Shape;901;p9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902" name="Google Shape;902;p91"/>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3" name="Google Shape;903;p91"/>
          <p:cNvSpPr txBox="1"/>
          <p:nvPr/>
        </p:nvSpPr>
        <p:spPr>
          <a:xfrm>
            <a:off x="6337825" y="3588875"/>
            <a:ext cx="26151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Heart disease-</a:t>
            </a: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Aneurysm</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Heart attack</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Angina</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Coronary </a:t>
            </a:r>
            <a:r>
              <a:rPr lang="en-US" sz="1100">
                <a:solidFill>
                  <a:srgbClr val="FFFFFF"/>
                </a:solidFill>
                <a:latin typeface="Plus Jakarta Sans"/>
                <a:ea typeface="Plus Jakarta Sans"/>
                <a:cs typeface="Plus Jakarta Sans"/>
                <a:sym typeface="Plus Jakarta Sans"/>
              </a:rPr>
              <a:t>artery</a:t>
            </a:r>
            <a:r>
              <a:rPr lang="en-US" sz="1100">
                <a:solidFill>
                  <a:srgbClr val="FFFFFF"/>
                </a:solidFill>
                <a:latin typeface="Plus Jakarta Sans"/>
                <a:ea typeface="Plus Jakarta Sans"/>
                <a:cs typeface="Plus Jakarta Sans"/>
                <a:sym typeface="Plus Jakarta Sans"/>
              </a:rPr>
              <a:t> disease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Heart failure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Hypertension</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Heart health</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365200" y="9792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0" name="Google Shape;91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11" name="Google Shape;911;p92"/>
          <p:cNvGrpSpPr/>
          <p:nvPr/>
        </p:nvGrpSpPr>
        <p:grpSpPr>
          <a:xfrm>
            <a:off x="10219200" y="2637025"/>
            <a:ext cx="681600" cy="681600"/>
            <a:chOff x="10294125" y="1691525"/>
            <a:chExt cx="681600" cy="681600"/>
          </a:xfrm>
        </p:grpSpPr>
        <p:sp>
          <p:nvSpPr>
            <p:cNvPr id="912" name="Google Shape;91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3" name="Google Shape;913;p92"/>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4" name="Google Shape;914;p92"/>
          <p:cNvSpPr txBox="1"/>
          <p:nvPr>
            <p:ph idx="2" type="body"/>
          </p:nvPr>
        </p:nvSpPr>
        <p:spPr>
          <a:xfrm>
            <a:off x="365200" y="1203875"/>
            <a:ext cx="9052800" cy="51942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Family history of heart disease? 7 steps to stay healthy</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have a family history of heart disease, it’s easy to feel like heart health is out of your control. But the choices you make can help shape a heart-happy future. Here’s what you need to know</a:t>
            </a:r>
            <a:r>
              <a:rPr lang="en-US" sz="1200">
                <a:solidFill>
                  <a:srgbClr val="000000"/>
                </a:solidFill>
                <a:latin typeface="Times New Roman"/>
                <a:ea typeface="Times New Roman"/>
                <a:cs typeface="Times New Roman"/>
                <a:sym typeface="Times New Roman"/>
              </a:rPr>
              <a:t>––</a:t>
            </a:r>
            <a:r>
              <a:rPr lang="en-US" sz="1200">
                <a:solidFill>
                  <a:srgbClr val="000000"/>
                </a:solidFill>
                <a:latin typeface="Plus Jakarta Sans"/>
                <a:ea typeface="Plus Jakarta Sans"/>
                <a:cs typeface="Plus Jakarta Sans"/>
                <a:sym typeface="Plus Jakarta Sans"/>
              </a:rPr>
              <a:t>and do</a:t>
            </a:r>
            <a:r>
              <a:rPr lang="en-US" sz="1200">
                <a:solidFill>
                  <a:srgbClr val="000000"/>
                </a:solidFill>
                <a:latin typeface="Times New Roman"/>
                <a:ea typeface="Times New Roman"/>
                <a:cs typeface="Times New Roman"/>
                <a:sym typeface="Times New Roman"/>
              </a:rPr>
              <a:t>––</a:t>
            </a:r>
            <a:r>
              <a:rPr lang="en-US" sz="1200">
                <a:solidFill>
                  <a:srgbClr val="000000"/>
                </a:solidFill>
                <a:latin typeface="Plus Jakarta Sans"/>
                <a:ea typeface="Plus Jakarta Sans"/>
                <a:cs typeface="Plus Jakarta Sans"/>
                <a:sym typeface="Plus Jakarta Sans"/>
              </a:rPr>
              <a:t>to stack the odds in your favor.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Understand your risk</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family history of heart disease increases your risk, but it doesn’t guarantee you’ll get it. Tell your doctor about any family members who have had heart attacks, strokes, or other cardiovascular problems. They can help evaluate your personal risk and make a plan to combat it.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Rethink your drink</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Being active strengthens your heart and improves blood flow. Aim for at least two hours and 30 minutes of moderate exercise each week. Anything that gets your heart beating faster counts! Consistency is key. Find what you enjoy and then keep at it.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Exercise doesn’t need to be extreme to be effective. See how regular movement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strengthens your heart</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in ways that add up over time.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Eat heart-healthy foods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What’s on your plate can have a big impact on your heart health. Focus on fruits, vegetables, whole grains, lean and plant-based proteins, and healthy fats (think avocados and nuts). Cut back on foods high in saturated fat, added sugars, and sodium. For recipe inspiration, visit </a:t>
            </a:r>
            <a:r>
              <a:rPr b="1" lang="en-US" sz="1200">
                <a:solidFill>
                  <a:srgbClr val="000000"/>
                </a:solidFill>
                <a:latin typeface="Plus Jakarta Sans"/>
                <a:ea typeface="Plus Jakarta Sans"/>
                <a:cs typeface="Plus Jakarta Sans"/>
                <a:sym typeface="Plus Jakarta Sans"/>
              </a:rPr>
              <a:t>recipes.heart.org</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Say no to cigarettes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you smoke, quitting is one of the best things you can do for your heart. Ask your doctor about support options to help make this difficult process a little easier. And no matter your relationship with cigarettes, everyone should avoid secondhand smoke.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21" name="Google Shape;921;p93"/>
          <p:cNvSpPr txBox="1"/>
          <p:nvPr>
            <p:ph idx="2" type="body"/>
          </p:nvPr>
        </p:nvSpPr>
        <p:spPr>
          <a:xfrm>
            <a:off x="741375" y="1215200"/>
            <a:ext cx="8824200" cy="5273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Every cigarette makes your heart work harder than it should. </a:t>
            </a: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Take a closer look</a:t>
            </a:r>
            <a:r>
              <a:rPr i="1" lang="en-US" sz="1200">
                <a:solidFill>
                  <a:srgbClr val="000000"/>
                </a:solidFill>
                <a:latin typeface="Plus Jakarta Sans"/>
                <a:ea typeface="Plus Jakarta Sans"/>
                <a:cs typeface="Plus Jakarta Sans"/>
                <a:sym typeface="Plus Jakarta Sans"/>
              </a:rPr>
              <a:t> at how smoking damages blood vessels and what you can do about it.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5. Get quality sleep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Did you know poor sleep is associated with heart disease? Always aim for seven to nine hours of restful sleep each night. If you can’t stop scrolling on your phone, try an app-blocking app. Another tip: Set a nighttime alarm as a reminder to head to bed. Address any persistent sleep issues with your doctor.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6. Reduce stress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Too much stress can put a strain on your heart. Explore healthy ways to manage it, like meditation, yoga, or spending time outdoors. Consider talking with a therapist if stress or anxiety feels overwhelming.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Get the facts</a:t>
            </a:r>
            <a:r>
              <a:rPr i="1" lang="en-US" sz="1200">
                <a:solidFill>
                  <a:srgbClr val="000000"/>
                </a:solidFill>
                <a:latin typeface="Plus Jakarta Sans"/>
                <a:ea typeface="Plus Jakarta Sans"/>
                <a:cs typeface="Plus Jakarta Sans"/>
                <a:sym typeface="Plus Jakarta Sans"/>
              </a:rPr>
              <a:t> on how stress raises heart disease risk (and what helps dial it down).</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7. Keep up with checkups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 may need heart-health screenings more frequently than other patients. Don’t skip any appointments. Get your cholesterol, blood pressure, and blood sugar levels checked as often as your doctor recommends to help stay ahead of potential problems.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5236"/>
                </a:solidFill>
                <a:latin typeface="Plus Jakarta Sans"/>
                <a:ea typeface="Plus Jakarta Sans"/>
                <a:cs typeface="Plus Jakarta Sans"/>
                <a:sym typeface="Plus Jakarta Sans"/>
              </a:rPr>
              <a:t>[CTA]</a:t>
            </a:r>
            <a:endParaRPr i="1" sz="1200">
              <a:solidFill>
                <a:srgbClr val="FF5236"/>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Heart health is a family affair—and that includes kids, too. Their bodies learn patterns fast, which is why heart disease prevention should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start in childhood</a:t>
            </a:r>
            <a:r>
              <a:rPr i="1" lang="en-US" sz="1200">
                <a:solidFill>
                  <a:srgbClr val="000000"/>
                </a:solidFill>
                <a:latin typeface="Plus Jakarta Sans"/>
                <a:ea typeface="Plus Jakarta Sans"/>
                <a:cs typeface="Plus Jakarta Sans"/>
                <a:sym typeface="Plus Jakarta Sans"/>
              </a:rPr>
              <a:t>.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922" name="Google Shape;922;p93"/>
          <p:cNvGrpSpPr/>
          <p:nvPr/>
        </p:nvGrpSpPr>
        <p:grpSpPr>
          <a:xfrm>
            <a:off x="10452625" y="2411775"/>
            <a:ext cx="681600" cy="681600"/>
            <a:chOff x="10294125" y="2443000"/>
            <a:chExt cx="681600" cy="681600"/>
          </a:xfrm>
        </p:grpSpPr>
        <p:sp>
          <p:nvSpPr>
            <p:cNvPr id="923" name="Google Shape;923;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4" name="Google Shape;924;p93"/>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5" name="Google Shape;925;p93"/>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723900" y="703375"/>
            <a:ext cx="10617900" cy="892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Heart disease infographics</a:t>
            </a:r>
            <a:endParaRPr/>
          </a:p>
        </p:txBody>
      </p:sp>
      <p:sp>
        <p:nvSpPr>
          <p:cNvPr id="932" name="Google Shape;932;p94"/>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heart disease.</a:t>
            </a:r>
            <a:endParaRPr/>
          </a:p>
        </p:txBody>
      </p:sp>
      <p:sp>
        <p:nvSpPr>
          <p:cNvPr id="933" name="Google Shape;933;p94"/>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t>Stock a Heart-Healthy Pantry</a:t>
            </a:r>
            <a:endParaRPr/>
          </a:p>
          <a:p>
            <a:pPr indent="-317500" lvl="0" marL="457200" rtl="0" algn="l">
              <a:spcBef>
                <a:spcPts val="0"/>
              </a:spcBef>
              <a:spcAft>
                <a:spcPts val="0"/>
              </a:spcAft>
              <a:buClr>
                <a:schemeClr val="accent1"/>
              </a:buClr>
              <a:buSzPts val="1400"/>
              <a:buChar char="●"/>
            </a:pPr>
            <a:r>
              <a:rPr lang="en-US"/>
              <a:t>Loosen Up for Better Blood Flow</a:t>
            </a:r>
            <a:endParaRPr/>
          </a:p>
          <a:p>
            <a:pPr indent="0" lvl="0" marL="457200" rtl="0" algn="l">
              <a:spcBef>
                <a:spcPts val="0"/>
              </a:spcBef>
              <a:spcAft>
                <a:spcPts val="0"/>
              </a:spcAft>
              <a:buNone/>
            </a:pPr>
            <a:r>
              <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34" name="Google Shape;934;p94" title="Screenshot 2026-01-06 at 12.13.23 PM.png"/>
          <p:cNvPicPr preferRelativeResize="0"/>
          <p:nvPr/>
        </p:nvPicPr>
        <p:blipFill rotWithShape="1">
          <a:blip r:embed="rId3">
            <a:alphaModFix/>
          </a:blip>
          <a:srcRect b="34023" l="0" r="0" t="0"/>
          <a:stretch/>
        </p:blipFill>
        <p:spPr>
          <a:xfrm>
            <a:off x="5965800" y="1853650"/>
            <a:ext cx="5054776" cy="3435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1" name="Google Shape;941;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4" name="Google Shape;944;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5" name="Google Shape;945;p95"/>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6" name="Google Shape;946;p95"/>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7" name="Google Shape;947;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4" name="Google Shape;954;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5" name="Google Shape;955;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6" name="Google Shape;956;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7" name="Google Shape;957;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8" name="Google Shape;958;p96"/>
          <p:cNvGrpSpPr/>
          <p:nvPr/>
        </p:nvGrpSpPr>
        <p:grpSpPr>
          <a:xfrm>
            <a:off x="2370600" y="5227825"/>
            <a:ext cx="681600" cy="681600"/>
            <a:chOff x="10294125" y="2443000"/>
            <a:chExt cx="681600" cy="681600"/>
          </a:xfrm>
        </p:grpSpPr>
        <p:sp>
          <p:nvSpPr>
            <p:cNvPr id="959" name="Google Shape;959;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0" name="Google Shape;960;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1" name="Google Shape;961;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8" name="Google Shape;968;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9" name="Google Shape;969;p97"/>
          <p:cNvSpPr txBox="1"/>
          <p:nvPr>
            <p:ph idx="3" type="body"/>
          </p:nvPr>
        </p:nvSpPr>
        <p:spPr>
          <a:xfrm>
            <a:off x="2210954" y="4411225"/>
            <a:ext cx="1920300" cy="893700"/>
          </a:xfrm>
          <a:prstGeom prst="rect">
            <a:avLst/>
          </a:prstGeom>
        </p:spPr>
        <p:txBody>
          <a:bodyPr anchorCtr="0" anchor="t" bIns="45700" lIns="0" spcFirstLastPara="1" rIns="91425" wrap="square" tIns="45700">
            <a:normAutofit lnSpcReduction="20000"/>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Newborn/</a:t>
            </a:r>
            <a:br>
              <a:rPr b="1" lang="en-US" sz="1350">
                <a:solidFill>
                  <a:srgbClr val="3C4043"/>
                </a:solidFill>
                <a:highlight>
                  <a:schemeClr val="lt2"/>
                </a:highlight>
                <a:latin typeface="Plus Jakarta Sans"/>
                <a:ea typeface="Plus Jakarta Sans"/>
                <a:cs typeface="Plus Jakarta Sans"/>
                <a:sym typeface="Plus Jakarta Sans"/>
              </a:rPr>
            </a:br>
            <a:r>
              <a:rPr b="1" lang="en-US" sz="1350">
                <a:solidFill>
                  <a:srgbClr val="3C4043"/>
                </a:solidFill>
                <a:highlight>
                  <a:schemeClr val="lt2"/>
                </a:highlight>
                <a:latin typeface="Plus Jakarta Sans"/>
                <a:ea typeface="Plus Jakarta Sans"/>
                <a:cs typeface="Plus Jakarta Sans"/>
                <a:sym typeface="Plus Jakarta Sans"/>
              </a:rPr>
              <a:t>Prenatal Health</a:t>
            </a:r>
            <a:endParaRPr b="1" sz="1350">
              <a:solidFill>
                <a:srgbClr val="3C4043"/>
              </a:solidFill>
              <a:highlight>
                <a:schemeClr val="lt2"/>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0" name="Google Shape;970;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971" name="Google Shape;971;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972" name="Google Shape;972;p97"/>
          <p:cNvSpPr txBox="1"/>
          <p:nvPr>
            <p:ph idx="5" type="body"/>
          </p:nvPr>
        </p:nvSpPr>
        <p:spPr>
          <a:xfrm>
            <a:off x="8427075"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March</a:t>
            </a:r>
            <a:endParaRPr/>
          </a:p>
        </p:txBody>
      </p:sp>
      <p:sp>
        <p:nvSpPr>
          <p:cNvPr id="973" name="Google Shape;973;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Heart Disease</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4" name="Google Shape;974;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Sleep Health</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1" name="Google Shape;981;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2" name="Google Shape;982;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83" name="Google Shape;983;p98"/>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4" name="Google Shape;984;p98"/>
          <p:cNvGrpSpPr/>
          <p:nvPr/>
        </p:nvGrpSpPr>
        <p:grpSpPr>
          <a:xfrm>
            <a:off x="9827386" y="823733"/>
            <a:ext cx="612622" cy="612000"/>
            <a:chOff x="10134200" y="974025"/>
            <a:chExt cx="681600" cy="612000"/>
          </a:xfrm>
        </p:grpSpPr>
        <p:sp>
          <p:nvSpPr>
            <p:cNvPr id="985" name="Google Shape;985;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6" name="Google Shape;986;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7" name="Google Shape;987;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8" name="Google Shape;988;p98"/>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9" name="Google Shape;989;p98"/>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0" name="Google Shape;990;p98"/>
          <p:cNvGraphicFramePr/>
          <p:nvPr/>
        </p:nvGraphicFramePr>
        <p:xfrm>
          <a:off x="7463850" y="3084269"/>
          <a:ext cx="3000000" cy="3000000"/>
        </p:xfrm>
        <a:graphic>
          <a:graphicData uri="http://schemas.openxmlformats.org/drawingml/2006/table">
            <a:tbl>
              <a:tblPr>
                <a:noFill/>
                <a:tableStyleId>{1FE44D95-3379-426D-A151-70AD4F987432}</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83"/>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83" name="Google Shape;783;p83"/>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heart disease.</a:t>
            </a:r>
            <a:endParaRPr sz="1400">
              <a:latin typeface="Plus Jakarta Sans"/>
              <a:ea typeface="Plus Jakarta Sans"/>
              <a:cs typeface="Plus Jakarta Sans"/>
              <a:sym typeface="Plus Jakarta Sans"/>
            </a:endParaRPr>
          </a:p>
        </p:txBody>
      </p:sp>
      <p:sp>
        <p:nvSpPr>
          <p:cNvPr id="784" name="Google Shape;784;p8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5" name="Google Shape;785;p83" title="IMG_4777.jpg"/>
          <p:cNvPicPr preferRelativeResize="0"/>
          <p:nvPr>
            <p:ph idx="2" type="pic"/>
          </p:nvPr>
        </p:nvPicPr>
        <p:blipFill rotWithShape="1">
          <a:blip r:embed="rId3">
            <a:alphaModFix/>
          </a:blip>
          <a:srcRect b="0" l="4889" r="4889" t="0"/>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8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92" name="Google Shape;792;p84"/>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93" name="Google Shape;793;p84"/>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heart disease</a:t>
            </a:r>
            <a:r>
              <a:rPr lang="en-US" sz="1300"/>
              <a:t>-</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94" name="Google Shape;794;p84"/>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5" name="Google Shape;795;p84"/>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6" name="Google Shape;796;p84"/>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Heart Disease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7" name="Google Shape;797;p84"/>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8" name="Google Shape;798;p84"/>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9" name="Google Shape;799;p84"/>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800" name="Google Shape;800;p84"/>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801" name="Google Shape;801;p84"/>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802" name="Google Shape;802;p84"/>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8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9" name="Google Shape;809;p8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10" name="Google Shape;810;p8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11" name="Google Shape;811;p85"/>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12" name="Google Shape;812;p85"/>
          <p:cNvGrpSpPr/>
          <p:nvPr/>
        </p:nvGrpSpPr>
        <p:grpSpPr>
          <a:xfrm>
            <a:off x="9827386" y="823733"/>
            <a:ext cx="612622" cy="612000"/>
            <a:chOff x="10134200" y="974025"/>
            <a:chExt cx="681600" cy="612000"/>
          </a:xfrm>
        </p:grpSpPr>
        <p:sp>
          <p:nvSpPr>
            <p:cNvPr id="813" name="Google Shape;813;p8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4" name="Google Shape;814;p85"/>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5" name="Google Shape;815;p85"/>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6" name="Google Shape;816;p85"/>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7" name="Google Shape;817;p85"/>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8" name="Google Shape;818;p85"/>
          <p:cNvGraphicFramePr/>
          <p:nvPr/>
        </p:nvGraphicFramePr>
        <p:xfrm>
          <a:off x="7463850" y="3084269"/>
          <a:ext cx="3000000" cy="3000000"/>
        </p:xfrm>
        <a:graphic>
          <a:graphicData uri="http://schemas.openxmlformats.org/drawingml/2006/table">
            <a:tbl>
              <a:tblPr>
                <a:noFill/>
                <a:tableStyleId>{1FE44D95-3379-426D-A151-70AD4F987432}</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a:t>
                      </a:r>
                      <a:r>
                        <a:rPr lang="en-US" sz="1100">
                          <a:solidFill>
                            <a:srgbClr val="5E5E5E"/>
                          </a:solidFill>
                          <a:latin typeface="Plus Jakarta Sans"/>
                          <a:ea typeface="Plus Jakarta Sans"/>
                          <a:cs typeface="Plus Jakarta Sans"/>
                          <a:sym typeface="Plus Jakarta Sans"/>
                        </a:rPr>
                        <a:t> C</a:t>
                      </a:r>
                      <a:r>
                        <a:rPr lang="en-US" sz="1100">
                          <a:solidFill>
                            <a:srgbClr val="5E5E5E"/>
                          </a:solidFill>
                          <a:latin typeface="Plus Jakarta Sans"/>
                          <a:ea typeface="Plus Jakarta Sans"/>
                          <a:cs typeface="Plus Jakarta Sans"/>
                          <a:sym typeface="Plus Jakarta Sans"/>
                        </a:rPr>
                        <a:t>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no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pic>
        <p:nvPicPr>
          <p:cNvPr id="824" name="Google Shape;824;p86"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5" name="Google Shape;825;p8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6" name="Google Shape;826;p86"/>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7" name="Google Shape;827;p86"/>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8" name="Google Shape;828;p86"/>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9" name="Google Shape;829;p8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0" name="Google Shape;830;p8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Heart health basics</a:t>
            </a:r>
            <a:endParaRPr/>
          </a:p>
        </p:txBody>
      </p:sp>
      <p:sp>
        <p:nvSpPr>
          <p:cNvPr id="837" name="Google Shape;837;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8" name="Google Shape;838;p87"/>
          <p:cNvGraphicFramePr/>
          <p:nvPr/>
        </p:nvGraphicFramePr>
        <p:xfrm>
          <a:off x="414288" y="647538"/>
          <a:ext cx="3000000" cy="3000000"/>
        </p:xfrm>
        <a:graphic>
          <a:graphicData uri="http://schemas.openxmlformats.org/drawingml/2006/table">
            <a:tbl>
              <a:tblPr>
                <a:noFill/>
                <a:tableStyleId>{3F10C3C9-EC7E-48F3-B733-C4EE3075B507}</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heart had an instruction manual, this would be page one. Click here to learn how it’s built and how it keeps your body going, day and night.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https://schl41demo.staywellhealthlibrary.com/Conditions/Heart/Understanding/85,P00192</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https://schl41demo.staywellhealthlibrary.com/spanish/Search/85,P03315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“Coronary artery disease” and “angioplasty” are big words with even bigger impact. Take this quick quiz to see how much heart language you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https://schl41demo.staywellhealthlibrary.com/Search/40,CoronaryArteryDiseasQuiz</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Heart questions deserve heart specialists. Learn what cardiologists do and when it makes sense to add one to your care team.</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https://schl41demo.staywellhealthlibrary.com/Conditions/Heart/Understanding/134,238</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839" name="Google Shape;839;p87"/>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40" name="Google Shape;840;p87"/>
          <p:cNvGrpSpPr/>
          <p:nvPr/>
        </p:nvGrpSpPr>
        <p:grpSpPr>
          <a:xfrm>
            <a:off x="10716881" y="2730513"/>
            <a:ext cx="681600" cy="681600"/>
            <a:chOff x="10294125" y="1691525"/>
            <a:chExt cx="681600" cy="681600"/>
          </a:xfrm>
        </p:grpSpPr>
        <p:sp>
          <p:nvSpPr>
            <p:cNvPr id="841" name="Google Shape;84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2" name="Google Shape;84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patient and the doctor look at the results - reading papers older adult stock pictures, royalty-free photos &amp; images" id="843" name="Google Shape;843;p87"/>
          <p:cNvPicPr preferRelativeResize="0"/>
          <p:nvPr/>
        </p:nvPicPr>
        <p:blipFill>
          <a:blip r:embed="rId8">
            <a:alphaModFix/>
          </a:blip>
          <a:stretch>
            <a:fillRect/>
          </a:stretch>
        </p:blipFill>
        <p:spPr>
          <a:xfrm>
            <a:off x="7999550" y="1399975"/>
            <a:ext cx="1891800" cy="1261200"/>
          </a:xfrm>
          <a:prstGeom prst="rect">
            <a:avLst/>
          </a:prstGeom>
          <a:noFill/>
          <a:ln>
            <a:noFill/>
          </a:ln>
        </p:spPr>
      </p:pic>
      <p:pic>
        <p:nvPicPr>
          <p:cNvPr descr="A person looking at a computer screen&#10;&#10;Description automatically generated" id="844" name="Google Shape;844;p87"/>
          <p:cNvPicPr preferRelativeResize="0"/>
          <p:nvPr/>
        </p:nvPicPr>
        <p:blipFill>
          <a:blip r:embed="rId9">
            <a:alphaModFix/>
          </a:blip>
          <a:stretch>
            <a:fillRect/>
          </a:stretch>
        </p:blipFill>
        <p:spPr>
          <a:xfrm>
            <a:off x="7999550" y="3067691"/>
            <a:ext cx="1891800" cy="1257259"/>
          </a:xfrm>
          <a:prstGeom prst="rect">
            <a:avLst/>
          </a:prstGeom>
          <a:noFill/>
          <a:ln>
            <a:noFill/>
          </a:ln>
        </p:spPr>
      </p:pic>
      <p:pic>
        <p:nvPicPr>
          <p:cNvPr descr="A doctor talking to a patient&#10;&#10;Description automatically generated" id="845" name="Google Shape;845;p87"/>
          <p:cNvPicPr preferRelativeResize="0"/>
          <p:nvPr/>
        </p:nvPicPr>
        <p:blipFill>
          <a:blip r:embed="rId10">
            <a:alphaModFix/>
          </a:blip>
          <a:stretch>
            <a:fillRect/>
          </a:stretch>
        </p:blipFill>
        <p:spPr>
          <a:xfrm>
            <a:off x="7999550" y="4731474"/>
            <a:ext cx="1891800" cy="12444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Preventing heart disease</a:t>
            </a:r>
            <a:endParaRPr/>
          </a:p>
        </p:txBody>
      </p:sp>
      <p:sp>
        <p:nvSpPr>
          <p:cNvPr id="852" name="Google Shape;85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53" name="Google Shape;853;p88"/>
          <p:cNvSpPr txBox="1"/>
          <p:nvPr/>
        </p:nvSpPr>
        <p:spPr>
          <a:xfrm>
            <a:off x="10063256"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54" name="Google Shape;854;p88"/>
          <p:cNvGrpSpPr/>
          <p:nvPr/>
        </p:nvGrpSpPr>
        <p:grpSpPr>
          <a:xfrm>
            <a:off x="10725956" y="2704013"/>
            <a:ext cx="681600" cy="681600"/>
            <a:chOff x="10294125" y="2443000"/>
            <a:chExt cx="681600" cy="681600"/>
          </a:xfrm>
        </p:grpSpPr>
        <p:sp>
          <p:nvSpPr>
            <p:cNvPr id="855" name="Google Shape;85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6" name="Google Shape;856;p88"/>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57" name="Google Shape;857;p88"/>
          <p:cNvGraphicFramePr/>
          <p:nvPr/>
        </p:nvGraphicFramePr>
        <p:xfrm>
          <a:off x="414288" y="647538"/>
          <a:ext cx="3000000" cy="3000000"/>
        </p:xfrm>
        <a:graphic>
          <a:graphicData uri="http://schemas.openxmlformats.org/drawingml/2006/table">
            <a:tbl>
              <a:tblPr>
                <a:noFill/>
                <a:tableStyleId>{3F10C3C9-EC7E-48F3-B733-C4EE3075B507}</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Heart disease doesn’t always announce itself in women. Here’s what often gets missed, from early warning signs to risk factors that deserve more attention.</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https://schl41demo.staywellhealthlibrary.com/Search/1,2544</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Knowledge is powerful … but action is where change happens. These practical tips help turn heart health awareness into heart disease prevention.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https://schl41demo.staywellhealthlibrary.com/Search/1,1551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heart works nonstop. How much do you know about protecting it? Find out in this fast, no-pressure quiz.</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https://schl41demo.staywellhealthlibrary.com/Search/40,HeartDiseaseQuiz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group of people looking at a magnifying glass&#10;&#10;Description automatically generated" id="858" name="Google Shape;858;p88"/>
          <p:cNvPicPr preferRelativeResize="0"/>
          <p:nvPr/>
        </p:nvPicPr>
        <p:blipFill>
          <a:blip r:embed="rId7">
            <a:alphaModFix/>
          </a:blip>
          <a:stretch>
            <a:fillRect/>
          </a:stretch>
        </p:blipFill>
        <p:spPr>
          <a:xfrm>
            <a:off x="7956700" y="4759863"/>
            <a:ext cx="1891799" cy="1307512"/>
          </a:xfrm>
          <a:prstGeom prst="rect">
            <a:avLst/>
          </a:prstGeom>
          <a:noFill/>
          <a:ln>
            <a:noFill/>
          </a:ln>
        </p:spPr>
      </p:pic>
      <p:pic>
        <p:nvPicPr>
          <p:cNvPr descr="group of multicultural yoga students observing and practicing during class - mindfulness older adults stock pictures, royalty-free photos &amp; images" id="859" name="Google Shape;859;p88"/>
          <p:cNvPicPr preferRelativeResize="0"/>
          <p:nvPr/>
        </p:nvPicPr>
        <p:blipFill>
          <a:blip r:embed="rId8">
            <a:alphaModFix/>
          </a:blip>
          <a:stretch>
            <a:fillRect/>
          </a:stretch>
        </p:blipFill>
        <p:spPr>
          <a:xfrm>
            <a:off x="7909450" y="3045237"/>
            <a:ext cx="1891800" cy="1261200"/>
          </a:xfrm>
          <a:prstGeom prst="rect">
            <a:avLst/>
          </a:prstGeom>
          <a:noFill/>
          <a:ln>
            <a:noFill/>
          </a:ln>
        </p:spPr>
      </p:pic>
      <p:pic>
        <p:nvPicPr>
          <p:cNvPr descr="a happy beautiful woman hugging her mother while she is sitting in the kitchen and drinking tea - women generations stock pictures, royalty-free photos &amp; images" id="860" name="Google Shape;860;p88"/>
          <p:cNvPicPr preferRelativeResize="0"/>
          <p:nvPr/>
        </p:nvPicPr>
        <p:blipFill>
          <a:blip r:embed="rId9">
            <a:alphaModFix/>
          </a:blip>
          <a:stretch>
            <a:fillRect/>
          </a:stretch>
        </p:blipFill>
        <p:spPr>
          <a:xfrm>
            <a:off x="7909450" y="1398622"/>
            <a:ext cx="1891800" cy="12625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graphicFrame>
        <p:nvGraphicFramePr>
          <p:cNvPr id="866" name="Google Shape;866;p89"/>
          <p:cNvGraphicFramePr/>
          <p:nvPr/>
        </p:nvGraphicFramePr>
        <p:xfrm>
          <a:off x="414288" y="647538"/>
          <a:ext cx="3000000" cy="3000000"/>
        </p:xfrm>
        <a:graphic>
          <a:graphicData uri="http://schemas.openxmlformats.org/drawingml/2006/table">
            <a:tbl>
              <a:tblPr>
                <a:noFill/>
                <a:tableStyleId>{3F10C3C9-EC7E-48F3-B733-C4EE3075B507}</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Food can feel complicated when heart disease enters the picture. This video simplifies what eating well means in everyday life.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https://schl41demo.staywellhealthlibrary.com/MultimediaRoom/VideoLibrary/?e=0#player:138,k1919</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https://schl41demo.staywellhealthlibrary.com/Spanish/VideoLibrary/?e=0#player:138,k1920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heart disease diagnosis can turn your world sideways. This article helps you find your footing, one practical step at a time.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https://schl41demo.staywellhealthlibrary.com/Conditions/Heart/Managing/56,763</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Life after a heart attack comes with a learning curve. This article highlights 8 common missteps—and how small shifts can support a healthier future.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https://schl41demo.staywellhealthlibrary.com/Conditions/Heart/Managing/56,2766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7" name="Google Shape;86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Living well with heart disease</a:t>
            </a:r>
            <a:endParaRPr/>
          </a:p>
        </p:txBody>
      </p:sp>
      <p:sp>
        <p:nvSpPr>
          <p:cNvPr id="868" name="Google Shape;86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9" name="Google Shape;869;p89"/>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0" name="Google Shape;870;p89"/>
          <p:cNvGrpSpPr/>
          <p:nvPr/>
        </p:nvGrpSpPr>
        <p:grpSpPr>
          <a:xfrm>
            <a:off x="10716881" y="2730513"/>
            <a:ext cx="681600" cy="681600"/>
            <a:chOff x="10294125" y="1691525"/>
            <a:chExt cx="681600" cy="681600"/>
          </a:xfrm>
        </p:grpSpPr>
        <p:sp>
          <p:nvSpPr>
            <p:cNvPr id="871" name="Google Shape;87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2" name="Google Shape;872;p8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and person cooking in a kitchen&#10;&#10;Description automatically generated" id="873" name="Google Shape;873;p89"/>
          <p:cNvPicPr preferRelativeResize="0"/>
          <p:nvPr/>
        </p:nvPicPr>
        <p:blipFill>
          <a:blip r:embed="rId8">
            <a:alphaModFix/>
          </a:blip>
          <a:stretch>
            <a:fillRect/>
          </a:stretch>
        </p:blipFill>
        <p:spPr>
          <a:xfrm>
            <a:off x="8049685" y="1582075"/>
            <a:ext cx="1795328" cy="1262100"/>
          </a:xfrm>
          <a:prstGeom prst="rect">
            <a:avLst/>
          </a:prstGeom>
          <a:noFill/>
          <a:ln>
            <a:noFill/>
          </a:ln>
        </p:spPr>
      </p:pic>
      <p:pic>
        <p:nvPicPr>
          <p:cNvPr descr="shot of an attractive young nurse bonding with her senior patient outside - caregiver stock pictures, royalty-free photos &amp; images" id="874" name="Google Shape;874;p89"/>
          <p:cNvPicPr preferRelativeResize="0"/>
          <p:nvPr/>
        </p:nvPicPr>
        <p:blipFill>
          <a:blip r:embed="rId9">
            <a:alphaModFix/>
          </a:blip>
          <a:stretch>
            <a:fillRect/>
          </a:stretch>
        </p:blipFill>
        <p:spPr>
          <a:xfrm>
            <a:off x="7947946" y="3231050"/>
            <a:ext cx="1897054" cy="1262100"/>
          </a:xfrm>
          <a:prstGeom prst="rect">
            <a:avLst/>
          </a:prstGeom>
          <a:noFill/>
          <a:ln>
            <a:noFill/>
          </a:ln>
        </p:spPr>
      </p:pic>
      <p:pic>
        <p:nvPicPr>
          <p:cNvPr descr="home care healthcare professional measuring blood pressure - blood pressure check stock pictures, royalty-free photos &amp; images" id="875" name="Google Shape;875;p89"/>
          <p:cNvPicPr preferRelativeResize="0"/>
          <p:nvPr/>
        </p:nvPicPr>
        <p:blipFill>
          <a:blip r:embed="rId10">
            <a:alphaModFix/>
          </a:blip>
          <a:stretch>
            <a:fillRect/>
          </a:stretch>
        </p:blipFill>
        <p:spPr>
          <a:xfrm>
            <a:off x="7998800" y="4781383"/>
            <a:ext cx="1897050" cy="126731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90"/>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a:t>
            </a:r>
            <a:r>
              <a:rPr lang="en-US"/>
              <a:t>Living well with heart disease (cont.)</a:t>
            </a:r>
            <a:endParaRPr/>
          </a:p>
        </p:txBody>
      </p:sp>
      <p:sp>
        <p:nvSpPr>
          <p:cNvPr id="882" name="Google Shape;882;p90"/>
          <p:cNvSpPr txBox="1"/>
          <p:nvPr/>
        </p:nvSpPr>
        <p:spPr>
          <a:xfrm>
            <a:off x="582750" y="640535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83" name="Google Shape;883;p90"/>
          <p:cNvGraphicFramePr/>
          <p:nvPr/>
        </p:nvGraphicFramePr>
        <p:xfrm>
          <a:off x="414288" y="647538"/>
          <a:ext cx="3000000" cy="3000000"/>
        </p:xfrm>
        <a:graphic>
          <a:graphicData uri="http://schemas.openxmlformats.org/drawingml/2006/table">
            <a:tbl>
              <a:tblPr>
                <a:noFill/>
                <a:tableStyleId>{3F10C3C9-EC7E-48F3-B733-C4EE3075B507}</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Cardiologist here, primary care there, pharmacy in the mix … you’re juggling a lot! Learn simple ways to keep your care coordinated without the headache.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https://schl41demo.staywellhealthlibrary.com/Conditions/Heart/Managing/56,DM26</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Hearing a heart procedure mentioned can raise a lot of questions fast. This guide breaks down the most common options and why doctors use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https://schl41demo.staywellhealthlibrary.com/Search/85,P00238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https://schl41demo.staywellhealthlibrary.com/spanish/Search/85,P03360</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exercise becomes part of the conversation, it helps to know the basics. This article offers a big-picture look at why movement matters and what counts as heart-healthy activity.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https://schl41demo.staywellhealthlibrary.com/Search/85,P00217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https://schl41demo.staywellhealthlibrary.com/spanish/Search/85,P03340</a:t>
                      </a:r>
                      <a:r>
                        <a:rPr lang="en-US" sz="1100" u="sng">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descr="A person sitting on a mat with her hand on her wrist&#10;&#10;Description automatically generated" id="884" name="Google Shape;884;p90"/>
          <p:cNvPicPr preferRelativeResize="0"/>
          <p:nvPr/>
        </p:nvPicPr>
        <p:blipFill>
          <a:blip r:embed="rId8">
            <a:alphaModFix/>
          </a:blip>
          <a:stretch>
            <a:fillRect/>
          </a:stretch>
        </p:blipFill>
        <p:spPr>
          <a:xfrm>
            <a:off x="7909450" y="4866769"/>
            <a:ext cx="1897050" cy="1276631"/>
          </a:xfrm>
          <a:prstGeom prst="rect">
            <a:avLst/>
          </a:prstGeom>
          <a:noFill/>
          <a:ln>
            <a:noFill/>
          </a:ln>
        </p:spPr>
      </p:pic>
      <p:pic>
        <p:nvPicPr>
          <p:cNvPr descr="A person and person sitting on a couch&#10;&#10;Description automatically generated" id="885" name="Google Shape;885;p90"/>
          <p:cNvPicPr preferRelativeResize="0"/>
          <p:nvPr/>
        </p:nvPicPr>
        <p:blipFill>
          <a:blip r:embed="rId9">
            <a:alphaModFix/>
          </a:blip>
          <a:stretch>
            <a:fillRect/>
          </a:stretch>
        </p:blipFill>
        <p:spPr>
          <a:xfrm>
            <a:off x="7902454" y="3170350"/>
            <a:ext cx="1911047" cy="1276625"/>
          </a:xfrm>
          <a:prstGeom prst="rect">
            <a:avLst/>
          </a:prstGeom>
          <a:noFill/>
          <a:ln>
            <a:noFill/>
          </a:ln>
        </p:spPr>
      </p:pic>
      <p:pic>
        <p:nvPicPr>
          <p:cNvPr descr="A person writing on paper&#10;&#10;Description automatically generated" id="886" name="Google Shape;886;p90"/>
          <p:cNvPicPr preferRelativeResize="0"/>
          <p:nvPr/>
        </p:nvPicPr>
        <p:blipFill>
          <a:blip r:embed="rId10">
            <a:alphaModFix/>
          </a:blip>
          <a:stretch>
            <a:fillRect/>
          </a:stretch>
        </p:blipFill>
        <p:spPr>
          <a:xfrm>
            <a:off x="7909450" y="1519199"/>
            <a:ext cx="1897050" cy="1231351"/>
          </a:xfrm>
          <a:prstGeom prst="rect">
            <a:avLst/>
          </a:prstGeom>
          <a:noFill/>
          <a:ln>
            <a:noFill/>
          </a:ln>
        </p:spPr>
      </p:pic>
      <p:sp>
        <p:nvSpPr>
          <p:cNvPr id="887" name="Google Shape;887;p90"/>
          <p:cNvSpPr txBox="1"/>
          <p:nvPr/>
        </p:nvSpPr>
        <p:spPr>
          <a:xfrm>
            <a:off x="10063256"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88" name="Google Shape;888;p90"/>
          <p:cNvGrpSpPr/>
          <p:nvPr/>
        </p:nvGrpSpPr>
        <p:grpSpPr>
          <a:xfrm>
            <a:off x="10725956" y="2704013"/>
            <a:ext cx="681600" cy="681600"/>
            <a:chOff x="10294125" y="2443000"/>
            <a:chExt cx="681600" cy="681600"/>
          </a:xfrm>
        </p:grpSpPr>
        <p:sp>
          <p:nvSpPr>
            <p:cNvPr id="889" name="Google Shape;889;p9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0" name="Google Shape;890;p90"/>
            <p:cNvPicPr preferRelativeResize="0"/>
            <p:nvPr/>
          </p:nvPicPr>
          <p:blipFill>
            <a:blip r:embed="rId11">
              <a:alphaModFix/>
            </a:blip>
            <a:stretch>
              <a:fillRect/>
            </a:stretch>
          </p:blipFill>
          <p:spPr>
            <a:xfrm>
              <a:off x="10401437" y="2562524"/>
              <a:ext cx="466975" cy="44255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