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26" r:id="rId1"/>
    <p:sldMasterId id="2147483727" r:id="rId2"/>
  </p:sldMasterIdLst>
  <p:notesMasterIdLst>
    <p:notesMasterId r:id="rId2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12192000" cy="6858000"/>
  <p:notesSz cx="6858000" cy="9144000"/>
  <p:embeddedFontLst>
    <p:embeddedFont>
      <p:font typeface="Century Gothic" panose="020B0502020202020204" pitchFamily="34" charset="0"/>
      <p:regular r:id="rId30"/>
      <p:bold r:id="rId31"/>
      <p:italic r:id="rId32"/>
      <p:boldItalic r:id="rId33"/>
    </p:embeddedFont>
    <p:embeddedFont>
      <p:font typeface="DM Serif Display" pitchFamily="2" charset="0"/>
      <p:regular r:id="rId34"/>
      <p:italic r:id="rId35"/>
    </p:embeddedFont>
    <p:embeddedFont>
      <p:font typeface="Montserrat Black" panose="00000A00000000000000" pitchFamily="2" charset="0"/>
      <p:bold r:id="rId36"/>
      <p:boldItalic r:id="rId37"/>
    </p:embeddedFont>
    <p:embeddedFont>
      <p:font typeface="Plus Jakarta Sans" pitchFamily="2" charset="0"/>
      <p:regular r:id="rId38"/>
      <p:bold r:id="rId39"/>
      <p:italic r:id="rId40"/>
      <p:boldItalic r:id="rId41"/>
    </p:embeddedFont>
    <p:embeddedFont>
      <p:font typeface="Plus Jakarta Sans ExtraBold" pitchFamily="2" charset="0"/>
      <p:bold r:id="rId42"/>
      <p:boldItalic r:id="rId43"/>
    </p:embeddedFont>
    <p:embeddedFont>
      <p:font typeface="Plus Jakarta Sans Light" pitchFamily="2" charset="0"/>
      <p:regular r:id="rId44"/>
      <p:bold r:id="rId45"/>
      <p:italic r:id="rId46"/>
      <p:boldItalic r:id="rId47"/>
    </p:embeddedFont>
    <p:embeddedFont>
      <p:font typeface="Plus Jakarta Sans Medium" pitchFamily="2" charset="0"/>
      <p:regular r:id="rId48"/>
      <p:bold r:id="rId49"/>
      <p:italic r:id="rId50"/>
      <p:boldItalic r:id="rId51"/>
    </p:embeddedFont>
    <p:embeddedFont>
      <p:font typeface="Plus Jakarta Sans SemiBold" pitchFamily="2" charset="0"/>
      <p:regular r:id="rId52"/>
      <p:bold r:id="rId53"/>
      <p:italic r:id="rId54"/>
      <p:boldItalic r:id="rId5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20ADA94-85C8-4312-AA88-01042F547D21}">
  <a:tblStyle styleId="{D20ADA94-85C8-4312-AA88-01042F547D2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64BB910-0BFC-4135-99F9-768A4B738F16}" styleName="Table_1">
    <a:wholeTbl>
      <a:tcTxStyle b="off" i="off">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821" y="72"/>
      </p:cViewPr>
      <p:guideLst>
        <p:guide pos="456"/>
        <p:guide pos="3840"/>
        <p:guide pos="7320"/>
        <p:guide pos="7152"/>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0.fntdata"/><Relationship Id="rId21" Type="http://schemas.openxmlformats.org/officeDocument/2006/relationships/slide" Target="slides/slide19.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font" Target="fonts/font18.fntdata"/><Relationship Id="rId50" Type="http://schemas.openxmlformats.org/officeDocument/2006/relationships/font" Target="fonts/font21.fntdata"/><Relationship Id="rId55" Type="http://schemas.openxmlformats.org/officeDocument/2006/relationships/font" Target="fonts/font26.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notesMaster" Target="notesMasters/notesMaster1.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3" Type="http://schemas.openxmlformats.org/officeDocument/2006/relationships/font" Target="fonts/font24.fntdata"/><Relationship Id="rId58"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font" Target="fonts/font19.fntdata"/><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font" Target="fonts/font22.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font" Target="fonts/font17.fntdata"/><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font" Target="fonts/font12.fntdata"/><Relationship Id="rId54" Type="http://schemas.openxmlformats.org/officeDocument/2006/relationships/font" Target="fonts/font25.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49" Type="http://schemas.openxmlformats.org/officeDocument/2006/relationships/font" Target="fonts/font20.fntdata"/><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font" Target="fonts/font2.fntdata"/><Relationship Id="rId44" Type="http://schemas.openxmlformats.org/officeDocument/2006/relationships/font" Target="fonts/font15.fntdata"/><Relationship Id="rId52" Type="http://schemas.openxmlformats.org/officeDocument/2006/relationships/font" Target="fonts/font2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noAutofit/>
          </a:bodyPr>
          <a:lstStyle>
            <a:lvl1pPr marR="0" lvl="0"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Plus Jakarta Sans Medium"/>
                <a:ea typeface="Plus Jakarta Sans Medium"/>
                <a:cs typeface="Plus Jakarta Sans Medium"/>
                <a:sym typeface="Plus Jakarta Sans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noAutofit/>
          </a:bodyPr>
          <a:lstStyle>
            <a:lvl1pPr marR="0" lvl="0" algn="r"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Plus Jakarta Sans Medium"/>
                <a:ea typeface="Plus Jakarta Sans Medium"/>
                <a:cs typeface="Plus Jakarta Sans Medium"/>
                <a:sym typeface="Plus Jakarta Sans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863529"/>
          </a:xfrm>
          <a:prstGeom prst="rect">
            <a:avLst/>
          </a:prstGeom>
          <a:noFill/>
          <a:ln>
            <a:noFill/>
          </a:ln>
        </p:spPr>
        <p:txBody>
          <a:bodyPr spcFirstLastPara="1" wrap="square" lIns="93175" tIns="46575" rIns="93175" bIns="46575" anchor="t" anchorCtr="0">
            <a:noAutofit/>
          </a:bodyPr>
          <a:lstStyle>
            <a:lvl1pPr marL="457200" marR="0" lvl="0" indent="-228600" algn="l" rtl="0">
              <a:lnSpc>
                <a:spcPct val="100000"/>
              </a:lnSpc>
              <a:spcBef>
                <a:spcPts val="0"/>
              </a:spcBef>
              <a:spcAft>
                <a:spcPts val="0"/>
              </a:spcAft>
              <a:buClr>
                <a:srgbClr val="5E5E5E"/>
              </a:buClr>
              <a:buSzPts val="1000"/>
              <a:buFont typeface="Arial"/>
              <a:buNone/>
              <a:defRPr sz="1000" b="0" i="0" u="none" strike="noStrike" cap="none">
                <a:solidFill>
                  <a:srgbClr val="5E5E5E"/>
                </a:solidFill>
                <a:latin typeface="Century Gothic"/>
                <a:ea typeface="Century Gothic"/>
                <a:cs typeface="Century Gothic"/>
                <a:sym typeface="Century Gothic"/>
              </a:defRPr>
            </a:lvl1pPr>
            <a:lvl2pPr marL="914400" marR="0" lvl="1" indent="-292100" algn="l" rtl="0">
              <a:lnSpc>
                <a:spcPct val="100000"/>
              </a:lnSpc>
              <a:spcBef>
                <a:spcPts val="0"/>
              </a:spcBef>
              <a:spcAft>
                <a:spcPts val="0"/>
              </a:spcAft>
              <a:buClr>
                <a:srgbClr val="5E5E5E"/>
              </a:buClr>
              <a:buSzPts val="1000"/>
              <a:buFont typeface="Noto Sans Symbols"/>
              <a:buChar char="▪"/>
              <a:defRPr sz="1000" b="0" i="0" u="none" strike="noStrike" cap="none">
                <a:solidFill>
                  <a:srgbClr val="5E5E5E"/>
                </a:solidFill>
                <a:latin typeface="Century Gothic"/>
                <a:ea typeface="Century Gothic"/>
                <a:cs typeface="Century Gothic"/>
                <a:sym typeface="Century Gothic"/>
              </a:defRPr>
            </a:lvl2pPr>
            <a:lvl3pPr marL="1371600" marR="0" lvl="2" indent="-292100" algn="l" rtl="0">
              <a:lnSpc>
                <a:spcPct val="100000"/>
              </a:lnSpc>
              <a:spcBef>
                <a:spcPts val="0"/>
              </a:spcBef>
              <a:spcAft>
                <a:spcPts val="0"/>
              </a:spcAft>
              <a:buClr>
                <a:srgbClr val="5E5E5E"/>
              </a:buClr>
              <a:buSzPts val="1000"/>
              <a:buFont typeface="Arial"/>
              <a:buChar char="•"/>
              <a:defRPr sz="1000" b="0" i="0" u="none" strike="noStrike" cap="none">
                <a:solidFill>
                  <a:srgbClr val="5E5E5E"/>
                </a:solidFill>
                <a:latin typeface="Century Gothic"/>
                <a:ea typeface="Century Gothic"/>
                <a:cs typeface="Century Gothic"/>
                <a:sym typeface="Century Gothic"/>
              </a:defRPr>
            </a:lvl3pPr>
            <a:lvl4pPr marL="1828800" marR="0" lvl="3" indent="-292100" algn="l" rtl="0">
              <a:lnSpc>
                <a:spcPct val="100000"/>
              </a:lnSpc>
              <a:spcBef>
                <a:spcPts val="0"/>
              </a:spcBef>
              <a:spcAft>
                <a:spcPts val="0"/>
              </a:spcAft>
              <a:buClr>
                <a:srgbClr val="5E5E5E"/>
              </a:buClr>
              <a:buSzPts val="1000"/>
              <a:buFont typeface="Arial"/>
              <a:buChar char="•"/>
              <a:defRPr sz="1000" b="0" i="0" u="none" strike="noStrike" cap="none">
                <a:solidFill>
                  <a:srgbClr val="5E5E5E"/>
                </a:solidFill>
                <a:latin typeface="Century Gothic"/>
                <a:ea typeface="Century Gothic"/>
                <a:cs typeface="Century Gothic"/>
                <a:sym typeface="Century Gothic"/>
              </a:defRPr>
            </a:lvl4pPr>
            <a:lvl5pPr marL="2286000" marR="0" lvl="4" indent="-292100" algn="l" rtl="0">
              <a:lnSpc>
                <a:spcPct val="100000"/>
              </a:lnSpc>
              <a:spcBef>
                <a:spcPts val="0"/>
              </a:spcBef>
              <a:spcAft>
                <a:spcPts val="0"/>
              </a:spcAft>
              <a:buClr>
                <a:srgbClr val="5E5E5E"/>
              </a:buClr>
              <a:buSzPts val="1000"/>
              <a:buFont typeface="Arial"/>
              <a:buChar char="•"/>
              <a:defRPr sz="1000" b="0" i="0" u="none" strike="noStrike" cap="none">
                <a:solidFill>
                  <a:srgbClr val="5E5E5E"/>
                </a:solidFill>
                <a:latin typeface="Century Gothic"/>
                <a:ea typeface="Century Gothic"/>
                <a:cs typeface="Century Gothic"/>
                <a:sym typeface="Century Gothic"/>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lvl1pPr marR="0" lvl="0"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Plus Jakarta Sans Medium"/>
                <a:ea typeface="Plus Jakarta Sans Medium"/>
                <a:cs typeface="Plus Jakarta Sans Medium"/>
                <a:sym typeface="Plus Jakarta Sans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lnSpc>
                <a:spcPct val="100000"/>
              </a:lnSpc>
              <a:spcBef>
                <a:spcPts val="0"/>
              </a:spcBef>
              <a:spcAft>
                <a:spcPts val="0"/>
              </a:spcAft>
              <a:buNone/>
            </a:pPr>
            <a:fld id="{00000000-1234-1234-1234-123412341234}" type="slidenum">
              <a:rPr lang="en-US" sz="800" b="0" i="0" u="none" strike="noStrike" cap="none">
                <a:solidFill>
                  <a:schemeClr val="dk1"/>
                </a:solidFill>
                <a:latin typeface="Plus Jakarta Sans Medium"/>
                <a:ea typeface="Plus Jakarta Sans Medium"/>
                <a:cs typeface="Plus Jakarta Sans Medium"/>
                <a:sym typeface="Plus Jakarta Sans Medium"/>
              </a:rPr>
              <a:t>‹#›</a:t>
            </a:fld>
            <a:endParaRPr sz="800" b="0" i="0" u="none" strike="noStrike" cap="none">
              <a:solidFill>
                <a:schemeClr val="dk1"/>
              </a:solidFill>
              <a:latin typeface="Plus Jakarta Sans Medium"/>
              <a:ea typeface="Plus Jakarta Sans Medium"/>
              <a:cs typeface="Plus Jakarta Sans Medium"/>
              <a:sym typeface="Plus Jakarta Sans Medium"/>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sites.google.com/webmd.net/ember/home"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drive.google.com/drive/folders/1f7McxhbWmtmBAodNm4I4iBPTbTPAsnWR"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0"/>
        <p:cNvGrpSpPr/>
        <p:nvPr/>
      </p:nvGrpSpPr>
      <p:grpSpPr>
        <a:xfrm>
          <a:off x="0" y="0"/>
          <a:ext cx="0" cy="0"/>
          <a:chOff x="0" y="0"/>
          <a:chExt cx="0" cy="0"/>
        </a:xfrm>
      </p:grpSpPr>
      <p:sp>
        <p:nvSpPr>
          <p:cNvPr id="761" name="Google Shape;761;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2" name="Google Shape;762;p2:notes"/>
          <p:cNvSpPr txBox="1">
            <a:spLocks noGrp="1"/>
          </p:cNvSpPr>
          <p:nvPr>
            <p:ph type="body" idx="1"/>
          </p:nvPr>
        </p:nvSpPr>
        <p:spPr>
          <a:xfrm>
            <a:off x="701040" y="4473892"/>
            <a:ext cx="5608200" cy="86340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3"/>
              </a:rPr>
              <a:t>https://sites.google.com/webmd.net/ember/home</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a:p>
            <a:pPr marL="0" lvl="0" indent="0" algn="l" rtl="0">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4"/>
              </a:rPr>
              <a:t>https://drive.google.com/drive/folders/1f7McxhbWmtmBAodNm4I4iBPTbTPAsnWR</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p:txBody>
      </p:sp>
      <p:sp>
        <p:nvSpPr>
          <p:cNvPr id="763" name="Google Shape;763;p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1</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2"/>
        <p:cNvGrpSpPr/>
        <p:nvPr/>
      </p:nvGrpSpPr>
      <p:grpSpPr>
        <a:xfrm>
          <a:off x="0" y="0"/>
          <a:ext cx="0" cy="0"/>
          <a:chOff x="0" y="0"/>
          <a:chExt cx="0" cy="0"/>
        </a:xfrm>
      </p:grpSpPr>
      <p:sp>
        <p:nvSpPr>
          <p:cNvPr id="883" name="Google Shape;883;g22dbd14cc83_0_1432: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4" name="Google Shape;884;g22dbd14cc83_0_1432:notes"/>
          <p:cNvSpPr txBox="1">
            <a:spLocks noGrp="1"/>
          </p:cNvSpPr>
          <p:nvPr>
            <p:ph type="body" idx="1"/>
          </p:nvPr>
        </p:nvSpPr>
        <p:spPr>
          <a:xfrm>
            <a:off x="701040" y="4473892"/>
            <a:ext cx="5608200" cy="86340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000"/>
              <a:buNone/>
            </a:pPr>
            <a:endParaRPr>
              <a:latin typeface="Plus Jakarta Sans Medium"/>
              <a:ea typeface="Plus Jakarta Sans Medium"/>
              <a:cs typeface="Plus Jakarta Sans Medium"/>
              <a:sym typeface="Plus Jakarta Sans Medium"/>
            </a:endParaRPr>
          </a:p>
        </p:txBody>
      </p:sp>
      <p:sp>
        <p:nvSpPr>
          <p:cNvPr id="885" name="Google Shape;885;g22dbd14cc83_0_143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10</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5"/>
        <p:cNvGrpSpPr/>
        <p:nvPr/>
      </p:nvGrpSpPr>
      <p:grpSpPr>
        <a:xfrm>
          <a:off x="0" y="0"/>
          <a:ext cx="0" cy="0"/>
          <a:chOff x="0" y="0"/>
          <a:chExt cx="0" cy="0"/>
        </a:xfrm>
      </p:grpSpPr>
      <p:sp>
        <p:nvSpPr>
          <p:cNvPr id="896" name="Google Shape;896;g22dbd14cc83_0_157: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7" name="Google Shape;897;g22dbd14cc83_0_157: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898" name="Google Shape;898;g22dbd14cc83_0_157: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7"/>
        <p:cNvGrpSpPr/>
        <p:nvPr/>
      </p:nvGrpSpPr>
      <p:grpSpPr>
        <a:xfrm>
          <a:off x="0" y="0"/>
          <a:ext cx="0" cy="0"/>
          <a:chOff x="0" y="0"/>
          <a:chExt cx="0" cy="0"/>
        </a:xfrm>
      </p:grpSpPr>
      <p:sp>
        <p:nvSpPr>
          <p:cNvPr id="908" name="Google Shape;908;g2414110e700_0_34: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9" name="Google Shape;909;g2414110e700_0_34: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910" name="Google Shape;910;g2414110e700_0_34: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8"/>
        <p:cNvGrpSpPr/>
        <p:nvPr/>
      </p:nvGrpSpPr>
      <p:grpSpPr>
        <a:xfrm>
          <a:off x="0" y="0"/>
          <a:ext cx="0" cy="0"/>
          <a:chOff x="0" y="0"/>
          <a:chExt cx="0" cy="0"/>
        </a:xfrm>
      </p:grpSpPr>
      <p:sp>
        <p:nvSpPr>
          <p:cNvPr id="919" name="Google Shape;919;g22dbd14cc83_0_1855: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0" name="Google Shape;920;g22dbd14cc83_0_1855:notes"/>
          <p:cNvSpPr txBox="1">
            <a:spLocks noGrp="1"/>
          </p:cNvSpPr>
          <p:nvPr>
            <p:ph type="body" idx="1"/>
          </p:nvPr>
        </p:nvSpPr>
        <p:spPr>
          <a:xfrm>
            <a:off x="701040" y="4473892"/>
            <a:ext cx="5608200" cy="86340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000"/>
              <a:buNone/>
            </a:pPr>
            <a:endParaRPr>
              <a:latin typeface="Plus Jakarta Sans Medium"/>
              <a:ea typeface="Plus Jakarta Sans Medium"/>
              <a:cs typeface="Plus Jakarta Sans Medium"/>
              <a:sym typeface="Plus Jakarta Sans Medium"/>
            </a:endParaRPr>
          </a:p>
        </p:txBody>
      </p:sp>
      <p:sp>
        <p:nvSpPr>
          <p:cNvPr id="921" name="Google Shape;921;g22dbd14cc83_0_185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13</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2"/>
        <p:cNvGrpSpPr/>
        <p:nvPr/>
      </p:nvGrpSpPr>
      <p:grpSpPr>
        <a:xfrm>
          <a:off x="0" y="0"/>
          <a:ext cx="0" cy="0"/>
          <a:chOff x="0" y="0"/>
          <a:chExt cx="0" cy="0"/>
        </a:xfrm>
      </p:grpSpPr>
      <p:sp>
        <p:nvSpPr>
          <p:cNvPr id="933" name="Google Shape;933;g22951048abd_0_31: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4" name="Google Shape;934;g22951048abd_0_31: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935" name="Google Shape;935;g22951048abd_0_31: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1"/>
        <p:cNvGrpSpPr/>
        <p:nvPr/>
      </p:nvGrpSpPr>
      <p:grpSpPr>
        <a:xfrm>
          <a:off x="0" y="0"/>
          <a:ext cx="0" cy="0"/>
          <a:chOff x="0" y="0"/>
          <a:chExt cx="0" cy="0"/>
        </a:xfrm>
      </p:grpSpPr>
      <p:sp>
        <p:nvSpPr>
          <p:cNvPr id="942" name="Google Shape;942;g22dbd14cc83_0_1882: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3" name="Google Shape;943;g22dbd14cc83_0_1882:notes"/>
          <p:cNvSpPr txBox="1">
            <a:spLocks noGrp="1"/>
          </p:cNvSpPr>
          <p:nvPr>
            <p:ph type="body" idx="1"/>
          </p:nvPr>
        </p:nvSpPr>
        <p:spPr>
          <a:xfrm>
            <a:off x="701040" y="4473892"/>
            <a:ext cx="5608200" cy="86340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000"/>
              <a:buNone/>
            </a:pPr>
            <a:endParaRPr>
              <a:latin typeface="Plus Jakarta Sans Medium"/>
              <a:ea typeface="Plus Jakarta Sans Medium"/>
              <a:cs typeface="Plus Jakarta Sans Medium"/>
              <a:sym typeface="Plus Jakarta Sans Medium"/>
            </a:endParaRPr>
          </a:p>
        </p:txBody>
      </p:sp>
      <p:sp>
        <p:nvSpPr>
          <p:cNvPr id="944" name="Google Shape;944;g22dbd14cc83_0_188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15</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4"/>
        <p:cNvGrpSpPr/>
        <p:nvPr/>
      </p:nvGrpSpPr>
      <p:grpSpPr>
        <a:xfrm>
          <a:off x="0" y="0"/>
          <a:ext cx="0" cy="0"/>
          <a:chOff x="0" y="0"/>
          <a:chExt cx="0" cy="0"/>
        </a:xfrm>
      </p:grpSpPr>
      <p:sp>
        <p:nvSpPr>
          <p:cNvPr id="955" name="Google Shape;955;g22dbd14cc83_0_238: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6" name="Google Shape;956;g22dbd14cc83_0_238: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957" name="Google Shape;957;g22dbd14cc83_0_238: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8"/>
        <p:cNvGrpSpPr/>
        <p:nvPr/>
      </p:nvGrpSpPr>
      <p:grpSpPr>
        <a:xfrm>
          <a:off x="0" y="0"/>
          <a:ext cx="0" cy="0"/>
          <a:chOff x="0" y="0"/>
          <a:chExt cx="0" cy="0"/>
        </a:xfrm>
      </p:grpSpPr>
      <p:sp>
        <p:nvSpPr>
          <p:cNvPr id="969" name="Google Shape;969;g22e1a64b9b3_5_9: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0" name="Google Shape;970;g22e1a64b9b3_5_9: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971" name="Google Shape;971;g22e1a64b9b3_5_9: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0"/>
        <p:cNvGrpSpPr/>
        <p:nvPr/>
      </p:nvGrpSpPr>
      <p:grpSpPr>
        <a:xfrm>
          <a:off x="0" y="0"/>
          <a:ext cx="0" cy="0"/>
          <a:chOff x="0" y="0"/>
          <a:chExt cx="0" cy="0"/>
        </a:xfrm>
      </p:grpSpPr>
      <p:sp>
        <p:nvSpPr>
          <p:cNvPr id="981" name="Google Shape;981;g22951048abd_0_78: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2" name="Google Shape;982;g22951048abd_0_78: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983" name="Google Shape;983;g22951048abd_0_78: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8"/>
        <p:cNvGrpSpPr/>
        <p:nvPr/>
      </p:nvGrpSpPr>
      <p:grpSpPr>
        <a:xfrm>
          <a:off x="0" y="0"/>
          <a:ext cx="0" cy="0"/>
          <a:chOff x="0" y="0"/>
          <a:chExt cx="0" cy="0"/>
        </a:xfrm>
      </p:grpSpPr>
      <p:sp>
        <p:nvSpPr>
          <p:cNvPr id="989" name="Google Shape;989;g2dd45f2059a_0_69: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0" name="Google Shape;990;g2dd45f2059a_0_69: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991" name="Google Shape;991;g2dd45f2059a_0_69: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2"/>
        <p:cNvGrpSpPr/>
        <p:nvPr/>
      </p:nvGrpSpPr>
      <p:grpSpPr>
        <a:xfrm>
          <a:off x="0" y="0"/>
          <a:ext cx="0" cy="0"/>
          <a:chOff x="0" y="0"/>
          <a:chExt cx="0" cy="0"/>
        </a:xfrm>
      </p:grpSpPr>
      <p:sp>
        <p:nvSpPr>
          <p:cNvPr id="773" name="Google Shape;773;g24f6efa0f07_0_2: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4" name="Google Shape;774;g24f6efa0f07_0_2: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775" name="Google Shape;775;g24f6efa0f07_0_2: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Google Shape;997;g2e2455d6f20_0_41: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8" name="Google Shape;998;g2e2455d6f20_0_41: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999" name="Google Shape;999;g2e2455d6f20_0_41: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4"/>
        <p:cNvGrpSpPr/>
        <p:nvPr/>
      </p:nvGrpSpPr>
      <p:grpSpPr>
        <a:xfrm>
          <a:off x="0" y="0"/>
          <a:ext cx="0" cy="0"/>
          <a:chOff x="0" y="0"/>
          <a:chExt cx="0" cy="0"/>
        </a:xfrm>
      </p:grpSpPr>
      <p:sp>
        <p:nvSpPr>
          <p:cNvPr id="1005" name="Google Shape;1005;g2e2455d6f20_0_66: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6" name="Google Shape;1006;g2e2455d6f20_0_66: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1007" name="Google Shape;1007;g2e2455d6f20_0_66: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2"/>
        <p:cNvGrpSpPr/>
        <p:nvPr/>
      </p:nvGrpSpPr>
      <p:grpSpPr>
        <a:xfrm>
          <a:off x="0" y="0"/>
          <a:ext cx="0" cy="0"/>
          <a:chOff x="0" y="0"/>
          <a:chExt cx="0" cy="0"/>
        </a:xfrm>
      </p:grpSpPr>
      <p:sp>
        <p:nvSpPr>
          <p:cNvPr id="1013" name="Google Shape;1013;g2e2455d6f20_0_77: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4" name="Google Shape;1014;g2e2455d6f20_0_77: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1015" name="Google Shape;1015;g2e2455d6f20_0_77: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0"/>
        <p:cNvGrpSpPr/>
        <p:nvPr/>
      </p:nvGrpSpPr>
      <p:grpSpPr>
        <a:xfrm>
          <a:off x="0" y="0"/>
          <a:ext cx="0" cy="0"/>
          <a:chOff x="0" y="0"/>
          <a:chExt cx="0" cy="0"/>
        </a:xfrm>
      </p:grpSpPr>
      <p:sp>
        <p:nvSpPr>
          <p:cNvPr id="1021" name="Google Shape;1021;g2e2455d6f20_0_31: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2" name="Google Shape;1022;g2e2455d6f20_0_31: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1023" name="Google Shape;1023;g2e2455d6f20_0_31: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8"/>
        <p:cNvGrpSpPr/>
        <p:nvPr/>
      </p:nvGrpSpPr>
      <p:grpSpPr>
        <a:xfrm>
          <a:off x="0" y="0"/>
          <a:ext cx="0" cy="0"/>
          <a:chOff x="0" y="0"/>
          <a:chExt cx="0" cy="0"/>
        </a:xfrm>
      </p:grpSpPr>
      <p:sp>
        <p:nvSpPr>
          <p:cNvPr id="1029" name="Google Shape;1029;g2e2455d6f20_0_100: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0" name="Google Shape;1030;g2e2455d6f20_0_100: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1031" name="Google Shape;1031;g2e2455d6f20_0_10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6"/>
        <p:cNvGrpSpPr/>
        <p:nvPr/>
      </p:nvGrpSpPr>
      <p:grpSpPr>
        <a:xfrm>
          <a:off x="0" y="0"/>
          <a:ext cx="0" cy="0"/>
          <a:chOff x="0" y="0"/>
          <a:chExt cx="0" cy="0"/>
        </a:xfrm>
      </p:grpSpPr>
      <p:sp>
        <p:nvSpPr>
          <p:cNvPr id="1037" name="Google Shape;1037;g27cf8ae6455_0_100: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8" name="Google Shape;1038;g27cf8ae6455_0_100: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1039" name="Google Shape;1039;g27cf8ae6455_0_10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Google Shape;1050;g2d9d8684fab_1_1: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1" name="Google Shape;1051;g2d9d8684fab_1_1: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1052" name="Google Shape;1052;g2d9d8684fab_1_1: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26</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1"/>
        <p:cNvGrpSpPr/>
        <p:nvPr/>
      </p:nvGrpSpPr>
      <p:grpSpPr>
        <a:xfrm>
          <a:off x="0" y="0"/>
          <a:ext cx="0" cy="0"/>
          <a:chOff x="0" y="0"/>
          <a:chExt cx="0" cy="0"/>
        </a:xfrm>
      </p:grpSpPr>
      <p:sp>
        <p:nvSpPr>
          <p:cNvPr id="782" name="Google Shape;782;g22dbd14cc83_0_17: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3" name="Google Shape;783;g22dbd14cc83_0_17: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784" name="Google Shape;784;g22dbd14cc83_0_17: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8"/>
        <p:cNvGrpSpPr/>
        <p:nvPr/>
      </p:nvGrpSpPr>
      <p:grpSpPr>
        <a:xfrm>
          <a:off x="0" y="0"/>
          <a:ext cx="0" cy="0"/>
          <a:chOff x="0" y="0"/>
          <a:chExt cx="0" cy="0"/>
        </a:xfrm>
      </p:grpSpPr>
      <p:sp>
        <p:nvSpPr>
          <p:cNvPr id="799" name="Google Shape;799;g26c0611b1ba_1_38: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0" name="Google Shape;800;g26c0611b1ba_1_38: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801" name="Google Shape;801;g26c0611b1ba_1_38: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g22dbd14cc83_0_671: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6" name="Google Shape;816;g22dbd14cc83_0_671:notes"/>
          <p:cNvSpPr txBox="1">
            <a:spLocks noGrp="1"/>
          </p:cNvSpPr>
          <p:nvPr>
            <p:ph type="body" idx="1"/>
          </p:nvPr>
        </p:nvSpPr>
        <p:spPr>
          <a:xfrm>
            <a:off x="701040" y="4473892"/>
            <a:ext cx="5608200" cy="86340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marL="0" lvl="0" indent="0" algn="l" rtl="0">
              <a:lnSpc>
                <a:spcPct val="100000"/>
              </a:lnSpc>
              <a:spcBef>
                <a:spcPts val="0"/>
              </a:spcBef>
              <a:spcAft>
                <a:spcPts val="0"/>
              </a:spcAft>
              <a:buSzPts val="1000"/>
              <a:buNone/>
            </a:pPr>
            <a:endParaRPr>
              <a:latin typeface="Plus Jakarta Sans Medium"/>
              <a:ea typeface="Plus Jakarta Sans Medium"/>
              <a:cs typeface="Plus Jakarta Sans Medium"/>
              <a:sym typeface="Plus Jakarta Sans Medium"/>
            </a:endParaRPr>
          </a:p>
          <a:p>
            <a:pPr marL="0" lvl="0" indent="0" algn="l" rtl="0">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5</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6"/>
        <p:cNvGrpSpPr/>
        <p:nvPr/>
      </p:nvGrpSpPr>
      <p:grpSpPr>
        <a:xfrm>
          <a:off x="0" y="0"/>
          <a:ext cx="0" cy="0"/>
          <a:chOff x="0" y="0"/>
          <a:chExt cx="0" cy="0"/>
        </a:xfrm>
      </p:grpSpPr>
      <p:sp>
        <p:nvSpPr>
          <p:cNvPr id="827" name="Google Shape;827;g2dd45f2059a_0_48: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8" name="Google Shape;828;g2dd45f2059a_0_48: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829" name="Google Shape;829;g2dd45f2059a_0_48: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1"/>
        <p:cNvGrpSpPr/>
        <p:nvPr/>
      </p:nvGrpSpPr>
      <p:grpSpPr>
        <a:xfrm>
          <a:off x="0" y="0"/>
          <a:ext cx="0" cy="0"/>
          <a:chOff x="0" y="0"/>
          <a:chExt cx="0" cy="0"/>
        </a:xfrm>
      </p:grpSpPr>
      <p:sp>
        <p:nvSpPr>
          <p:cNvPr id="842" name="Google Shape;842;g2e2455d6f20_0_1: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 name="Google Shape;843;g2e2455d6f20_0_1: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844" name="Google Shape;844;g2e2455d6f20_0_1: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5"/>
        <p:cNvGrpSpPr/>
        <p:nvPr/>
      </p:nvGrpSpPr>
      <p:grpSpPr>
        <a:xfrm>
          <a:off x="0" y="0"/>
          <a:ext cx="0" cy="0"/>
          <a:chOff x="0" y="0"/>
          <a:chExt cx="0" cy="0"/>
        </a:xfrm>
      </p:grpSpPr>
      <p:sp>
        <p:nvSpPr>
          <p:cNvPr id="856" name="Google Shape;856;g24f6efa0f07_0_10: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7" name="Google Shape;857;g24f6efa0f07_0_10: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858" name="Google Shape;858;g24f6efa0f07_0_1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g268944fc4e0_0_20:notes"/>
          <p:cNvSpPr>
            <a:spLocks noGrp="1" noRot="1" noChangeAspect="1"/>
          </p:cNvSpPr>
          <p:nvPr>
            <p:ph type="sldImg" idx="2"/>
          </p:nvPr>
        </p:nvSpPr>
        <p:spPr>
          <a:xfrm>
            <a:off x="717550" y="1162050"/>
            <a:ext cx="5575200" cy="31368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1" name="Google Shape;871;g268944fc4e0_0_20:notes"/>
          <p:cNvSpPr txBox="1">
            <a:spLocks noGrp="1"/>
          </p:cNvSpPr>
          <p:nvPr>
            <p:ph type="body" idx="1"/>
          </p:nvPr>
        </p:nvSpPr>
        <p:spPr>
          <a:xfrm>
            <a:off x="701040" y="4473892"/>
            <a:ext cx="5608200" cy="8634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872" name="Google Shape;872;g268944fc4e0_0_2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Page">
  <p:cSld name="Title Page">
    <p:spTree>
      <p:nvGrpSpPr>
        <p:cNvPr id="1"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a:stretch/>
        </p:blipFill>
        <p:spPr>
          <a:xfrm>
            <a:off x="381450" y="501021"/>
            <a:ext cx="2241225" cy="1067250"/>
          </a:xfrm>
          <a:prstGeom prst="rect">
            <a:avLst/>
          </a:prstGeom>
          <a:noFill/>
          <a:ln>
            <a:noFill/>
          </a:ln>
        </p:spPr>
      </p:pic>
      <p:sp>
        <p:nvSpPr>
          <p:cNvPr id="18" name="Google Shape;18;p2"/>
          <p:cNvSpPr>
            <a:spLocks noGrp="1"/>
          </p:cNvSpPr>
          <p:nvPr>
            <p:ph type="pic" idx="2"/>
          </p:nvPr>
        </p:nvSpPr>
        <p:spPr>
          <a:xfrm>
            <a:off x="5984925" y="-5178126"/>
            <a:ext cx="11392800" cy="11439600"/>
          </a:xfrm>
          <a:prstGeom prst="pie">
            <a:avLst>
              <a:gd name="adj1" fmla="val 5392891"/>
              <a:gd name="adj2" fmla="val 10798470"/>
            </a:avLst>
          </a:prstGeom>
          <a:noFill/>
          <a:ln>
            <a:noFill/>
          </a:ln>
        </p:spPr>
      </p:sp>
      <p:sp>
        <p:nvSpPr>
          <p:cNvPr id="19" name="Google Shape;19;p2"/>
          <p:cNvSpPr txBox="1">
            <a:spLocks noGrp="1"/>
          </p:cNvSpPr>
          <p:nvPr>
            <p:ph type="body" idx="1"/>
          </p:nvPr>
        </p:nvSpPr>
        <p:spPr>
          <a:xfrm>
            <a:off x="651308" y="2436936"/>
            <a:ext cx="4659300" cy="1197300"/>
          </a:xfrm>
          <a:prstGeom prst="rect">
            <a:avLst/>
          </a:prstGeom>
          <a:noFill/>
          <a:ln>
            <a:noFill/>
          </a:ln>
        </p:spPr>
        <p:txBody>
          <a:bodyPr spcFirstLastPara="1" wrap="square" lIns="91425" tIns="45700" rIns="0" bIns="45700" anchor="ctr" anchorCtr="0">
            <a:noAutofit/>
          </a:bodyPr>
          <a:lstStyle>
            <a:lvl1pPr marL="457200" marR="0" lvl="0" indent="-228600" algn="l" rtl="0">
              <a:lnSpc>
                <a:spcPct val="100000"/>
              </a:lnSpc>
              <a:spcBef>
                <a:spcPts val="0"/>
              </a:spcBef>
              <a:spcAft>
                <a:spcPts val="0"/>
              </a:spcAft>
              <a:buClr>
                <a:schemeClr val="lt2"/>
              </a:buClr>
              <a:buSzPts val="4800"/>
              <a:buFont typeface="DM Serif Display"/>
              <a:buNone/>
              <a:defRPr sz="4800" b="0" i="0" u="none" strike="noStrike" cap="none">
                <a:solidFill>
                  <a:schemeClr val="lt2"/>
                </a:solidFill>
                <a:latin typeface="DM Serif Display"/>
                <a:ea typeface="DM Serif Display"/>
                <a:cs typeface="DM Serif Display"/>
                <a:sym typeface="DM Serif Display"/>
              </a:defRPr>
            </a:lvl1pPr>
            <a:lvl2pPr marL="914400" marR="0" lvl="1" indent="-228600" algn="r" rtl="0">
              <a:lnSpc>
                <a:spcPct val="125000"/>
              </a:lnSpc>
              <a:spcBef>
                <a:spcPts val="0"/>
              </a:spcBef>
              <a:spcAft>
                <a:spcPts val="0"/>
              </a:spcAft>
              <a:buClr>
                <a:schemeClr val="lt2"/>
              </a:buClr>
              <a:buSzPts val="1710"/>
              <a:buFont typeface="DM Serif Display"/>
              <a:buNone/>
              <a:defRPr sz="1800" b="0" i="0" u="none" strike="noStrike" cap="none">
                <a:solidFill>
                  <a:schemeClr val="lt2"/>
                </a:solidFill>
                <a:latin typeface="DM Serif Display"/>
                <a:ea typeface="DM Serif Display"/>
                <a:cs typeface="DM Serif Display"/>
                <a:sym typeface="DM Serif Display"/>
              </a:defRPr>
            </a:lvl2pPr>
            <a:lvl3pPr marL="1371600" marR="0" lvl="2" indent="-228600" algn="r" rtl="0">
              <a:lnSpc>
                <a:spcPct val="125000"/>
              </a:lnSpc>
              <a:spcBef>
                <a:spcPts val="0"/>
              </a:spcBef>
              <a:spcAft>
                <a:spcPts val="0"/>
              </a:spcAft>
              <a:buClr>
                <a:schemeClr val="lt2"/>
              </a:buClr>
              <a:buSzPts val="1800"/>
              <a:buFont typeface="DM Serif Display"/>
              <a:buNone/>
              <a:defRPr sz="1800" b="0" i="0" u="none" strike="noStrike" cap="none">
                <a:solidFill>
                  <a:schemeClr val="lt2"/>
                </a:solidFill>
                <a:latin typeface="DM Serif Display"/>
                <a:ea typeface="DM Serif Display"/>
                <a:cs typeface="DM Serif Display"/>
                <a:sym typeface="DM Serif Display"/>
              </a:defRPr>
            </a:lvl3pPr>
            <a:lvl4pPr marL="1828800" marR="0" lvl="3" indent="-228600" algn="r" rtl="0">
              <a:lnSpc>
                <a:spcPct val="125000"/>
              </a:lnSpc>
              <a:spcBef>
                <a:spcPts val="0"/>
              </a:spcBef>
              <a:spcAft>
                <a:spcPts val="0"/>
              </a:spcAft>
              <a:buClr>
                <a:schemeClr val="lt2"/>
              </a:buClr>
              <a:buSzPts val="1800"/>
              <a:buFont typeface="DM Serif Display"/>
              <a:buNone/>
              <a:defRPr sz="1800" b="0" i="0" u="none" strike="noStrike" cap="none">
                <a:solidFill>
                  <a:schemeClr val="lt2"/>
                </a:solidFill>
                <a:latin typeface="DM Serif Display"/>
                <a:ea typeface="DM Serif Display"/>
                <a:cs typeface="DM Serif Display"/>
                <a:sym typeface="DM Serif Display"/>
              </a:defRPr>
            </a:lvl4pPr>
            <a:lvl5pPr marL="2286000" marR="0" lvl="4" indent="-228600" algn="r" rtl="0">
              <a:lnSpc>
                <a:spcPct val="125000"/>
              </a:lnSpc>
              <a:spcBef>
                <a:spcPts val="0"/>
              </a:spcBef>
              <a:spcAft>
                <a:spcPts val="0"/>
              </a:spcAft>
              <a:buClr>
                <a:schemeClr val="lt2"/>
              </a:buClr>
              <a:buSzPts val="1800"/>
              <a:buFont typeface="DM Serif Display"/>
              <a:buNone/>
              <a:defRPr sz="1800" b="0" i="0" u="none" strike="noStrike" cap="none">
                <a:solidFill>
                  <a:schemeClr val="lt2"/>
                </a:solidFill>
                <a:latin typeface="DM Serif Display"/>
                <a:ea typeface="DM Serif Display"/>
                <a:cs typeface="DM Serif Display"/>
                <a:sym typeface="DM Serif Display"/>
              </a:defRPr>
            </a:lvl5pPr>
            <a:lvl6pPr marL="2743200" marR="0" lvl="5" indent="-342900" algn="l" rtl="0">
              <a:lnSpc>
                <a:spcPct val="90000"/>
              </a:lnSpc>
              <a:spcBef>
                <a:spcPts val="500"/>
              </a:spcBef>
              <a:spcAft>
                <a:spcPts val="0"/>
              </a:spcAft>
              <a:buClr>
                <a:schemeClr val="lt2"/>
              </a:buClr>
              <a:buSzPts val="1800"/>
              <a:buFont typeface="DM Serif Display"/>
              <a:buChar char="•"/>
              <a:defRPr sz="1400" b="0" i="0" u="none" strike="noStrike" cap="none">
                <a:solidFill>
                  <a:schemeClr val="lt2"/>
                </a:solidFill>
                <a:latin typeface="DM Serif Display"/>
                <a:ea typeface="DM Serif Display"/>
                <a:cs typeface="DM Serif Display"/>
                <a:sym typeface="DM Serif Display"/>
              </a:defRPr>
            </a:lvl6pPr>
            <a:lvl7pPr marL="3200400" marR="0" lvl="6" indent="-342900" algn="l" rtl="0">
              <a:lnSpc>
                <a:spcPct val="90000"/>
              </a:lnSpc>
              <a:spcBef>
                <a:spcPts val="500"/>
              </a:spcBef>
              <a:spcAft>
                <a:spcPts val="0"/>
              </a:spcAft>
              <a:buClr>
                <a:schemeClr val="lt2"/>
              </a:buClr>
              <a:buSzPts val="1800"/>
              <a:buFont typeface="DM Serif Display"/>
              <a:buChar char="•"/>
              <a:defRPr sz="1400" b="0" i="0" u="none" strike="noStrike" cap="none">
                <a:solidFill>
                  <a:schemeClr val="lt2"/>
                </a:solidFill>
                <a:latin typeface="DM Serif Display"/>
                <a:ea typeface="DM Serif Display"/>
                <a:cs typeface="DM Serif Display"/>
                <a:sym typeface="DM Serif Display"/>
              </a:defRPr>
            </a:lvl7pPr>
            <a:lvl8pPr marL="3657600" marR="0" lvl="7" indent="-342900" algn="l" rtl="0">
              <a:lnSpc>
                <a:spcPct val="90000"/>
              </a:lnSpc>
              <a:spcBef>
                <a:spcPts val="500"/>
              </a:spcBef>
              <a:spcAft>
                <a:spcPts val="0"/>
              </a:spcAft>
              <a:buClr>
                <a:schemeClr val="lt2"/>
              </a:buClr>
              <a:buSzPts val="1800"/>
              <a:buFont typeface="DM Serif Display"/>
              <a:buChar char="•"/>
              <a:defRPr sz="1400" b="0" i="0" u="none" strike="noStrike" cap="none">
                <a:solidFill>
                  <a:schemeClr val="lt2"/>
                </a:solidFill>
                <a:latin typeface="DM Serif Display"/>
                <a:ea typeface="DM Serif Display"/>
                <a:cs typeface="DM Serif Display"/>
                <a:sym typeface="DM Serif Display"/>
              </a:defRPr>
            </a:lvl8pPr>
            <a:lvl9pPr marL="4114800" marR="0" lvl="8" indent="-342900" algn="l" rtl="0">
              <a:lnSpc>
                <a:spcPct val="90000"/>
              </a:lnSpc>
              <a:spcBef>
                <a:spcPts val="500"/>
              </a:spcBef>
              <a:spcAft>
                <a:spcPts val="0"/>
              </a:spcAft>
              <a:buClr>
                <a:schemeClr val="lt2"/>
              </a:buClr>
              <a:buSzPts val="1800"/>
              <a:buFont typeface="DM Serif Display"/>
              <a:buChar char="•"/>
              <a:defRPr sz="1400" b="0" i="0" u="none" strike="noStrike" cap="none">
                <a:solidFill>
                  <a:schemeClr val="lt2"/>
                </a:solidFill>
                <a:latin typeface="DM Serif Display"/>
                <a:ea typeface="DM Serif Display"/>
                <a:cs typeface="DM Serif Display"/>
                <a:sym typeface="DM Serif Display"/>
              </a:defRPr>
            </a:lvl9pPr>
          </a:lstStyle>
          <a:p>
            <a:endParaRPr/>
          </a:p>
        </p:txBody>
      </p:sp>
      <p:sp>
        <p:nvSpPr>
          <p:cNvPr id="20" name="Google Shape;20;p2"/>
          <p:cNvSpPr txBox="1">
            <a:spLocks noGrp="1"/>
          </p:cNvSpPr>
          <p:nvPr>
            <p:ph type="body" idx="3"/>
          </p:nvPr>
        </p:nvSpPr>
        <p:spPr>
          <a:xfrm>
            <a:off x="761400" y="4296056"/>
            <a:ext cx="6356700" cy="5541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lt2"/>
              </a:buClr>
              <a:buSzPts val="1400"/>
              <a:buFont typeface="Plus Jakarta Sans"/>
              <a:buNone/>
              <a:defRPr b="0"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lt2"/>
              </a:buClr>
              <a:buSzPts val="845"/>
              <a:buFont typeface="Plus Jakarta Sans"/>
              <a:buNone/>
              <a:defRPr sz="1200" b="0"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lt2"/>
              </a:buClr>
              <a:buSzPts val="800"/>
              <a:buFont typeface="Plus Jakarta Sans"/>
              <a:buNone/>
              <a:defRPr sz="1200" b="0"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25000"/>
              </a:lnSpc>
              <a:spcBef>
                <a:spcPts val="0"/>
              </a:spcBef>
              <a:spcAft>
                <a:spcPts val="0"/>
              </a:spcAft>
              <a:buClr>
                <a:schemeClr val="lt2"/>
              </a:buClr>
              <a:buSzPts val="700"/>
              <a:buFont typeface="Plus Jakarta Sans"/>
              <a:buNone/>
              <a:defRPr sz="1200" b="0"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25000"/>
              </a:lnSpc>
              <a:spcBef>
                <a:spcPts val="0"/>
              </a:spcBef>
              <a:spcAft>
                <a:spcPts val="0"/>
              </a:spcAft>
              <a:buClr>
                <a:schemeClr val="lt2"/>
              </a:buClr>
              <a:buSzPts val="600"/>
              <a:buFont typeface="Plus Jakarta Sans"/>
              <a:buNone/>
              <a:defRPr sz="1200" b="0"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330200" algn="l" rtl="0">
              <a:lnSpc>
                <a:spcPct val="90000"/>
              </a:lnSpc>
              <a:spcBef>
                <a:spcPts val="500"/>
              </a:spcBef>
              <a:spcAft>
                <a:spcPts val="0"/>
              </a:spcAft>
              <a:buClr>
                <a:schemeClr val="lt2"/>
              </a:buClr>
              <a:buSzPts val="1600"/>
              <a:buFont typeface="Plus Jakarta Sans"/>
              <a:buChar char="•"/>
              <a:defRPr sz="1200" b="0" i="0" u="none" strike="noStrike" cap="none">
                <a:solidFill>
                  <a:schemeClr val="lt2"/>
                </a:solidFill>
                <a:latin typeface="Plus Jakarta Sans Medium"/>
                <a:ea typeface="Plus Jakarta Sans Medium"/>
                <a:cs typeface="Plus Jakarta Sans Medium"/>
                <a:sym typeface="Plus Jakarta Sans Medium"/>
              </a:defRPr>
            </a:lvl6pPr>
            <a:lvl7pPr marL="3200400" marR="0" lvl="6" indent="-330200" algn="l" rtl="0">
              <a:lnSpc>
                <a:spcPct val="90000"/>
              </a:lnSpc>
              <a:spcBef>
                <a:spcPts val="500"/>
              </a:spcBef>
              <a:spcAft>
                <a:spcPts val="0"/>
              </a:spcAft>
              <a:buClr>
                <a:schemeClr val="lt2"/>
              </a:buClr>
              <a:buSzPts val="1600"/>
              <a:buFont typeface="Plus Jakarta Sans"/>
              <a:buChar char="•"/>
              <a:defRPr sz="1200" b="0" i="0" u="none" strike="noStrike" cap="none">
                <a:solidFill>
                  <a:schemeClr val="lt2"/>
                </a:solidFill>
                <a:latin typeface="Plus Jakarta Sans Medium"/>
                <a:ea typeface="Plus Jakarta Sans Medium"/>
                <a:cs typeface="Plus Jakarta Sans Medium"/>
                <a:sym typeface="Plus Jakarta Sans Medium"/>
              </a:defRPr>
            </a:lvl7pPr>
            <a:lvl8pPr marL="3657600" marR="0" lvl="7" indent="-330200" algn="l" rtl="0">
              <a:lnSpc>
                <a:spcPct val="90000"/>
              </a:lnSpc>
              <a:spcBef>
                <a:spcPts val="500"/>
              </a:spcBef>
              <a:spcAft>
                <a:spcPts val="0"/>
              </a:spcAft>
              <a:buClr>
                <a:schemeClr val="lt2"/>
              </a:buClr>
              <a:buSzPts val="1600"/>
              <a:buFont typeface="Plus Jakarta Sans"/>
              <a:buChar char="•"/>
              <a:defRPr sz="1200" b="0" i="0" u="none" strike="noStrike" cap="none">
                <a:solidFill>
                  <a:schemeClr val="lt2"/>
                </a:solidFill>
                <a:latin typeface="Plus Jakarta Sans Medium"/>
                <a:ea typeface="Plus Jakarta Sans Medium"/>
                <a:cs typeface="Plus Jakarta Sans Medium"/>
                <a:sym typeface="Plus Jakarta Sans Medium"/>
              </a:defRPr>
            </a:lvl8pPr>
            <a:lvl9pPr marL="4114800" marR="0" lvl="8" indent="-330200" algn="l" rtl="0">
              <a:lnSpc>
                <a:spcPct val="90000"/>
              </a:lnSpc>
              <a:spcBef>
                <a:spcPts val="500"/>
              </a:spcBef>
              <a:spcAft>
                <a:spcPts val="0"/>
              </a:spcAft>
              <a:buClr>
                <a:schemeClr val="lt2"/>
              </a:buClr>
              <a:buSzPts val="1600"/>
              <a:buFont typeface="Plus Jakarta Sans"/>
              <a:buChar char="•"/>
              <a:defRPr sz="1200" b="0" i="0" u="none" strike="noStrike" cap="none">
                <a:solidFill>
                  <a:schemeClr val="lt2"/>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ustom Layout 1 Circle">
  <p:cSld name="3_Custom Layout 1 Circle">
    <p:spTree>
      <p:nvGrpSpPr>
        <p:cNvPr id="1" name="Shape 94"/>
        <p:cNvGrpSpPr/>
        <p:nvPr/>
      </p:nvGrpSpPr>
      <p:grpSpPr>
        <a:xfrm>
          <a:off x="0" y="0"/>
          <a:ext cx="0" cy="0"/>
          <a:chOff x="0" y="0"/>
          <a:chExt cx="0" cy="0"/>
        </a:xfrm>
      </p:grpSpPr>
      <p:sp>
        <p:nvSpPr>
          <p:cNvPr id="95" name="Google Shape;95;p11"/>
          <p:cNvSpPr/>
          <p:nvPr/>
        </p:nvSpPr>
        <p:spPr>
          <a:xfrm rot="10800000" flipH="1">
            <a:off x="559066" y="2440351"/>
            <a:ext cx="3596246" cy="3596246"/>
          </a:xfrm>
          <a:prstGeom prst="teardrop">
            <a:avLst>
              <a:gd name="adj" fmla="val 10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6" name="Google Shape;96;p11"/>
          <p:cNvSpPr txBox="1">
            <a:spLocks noGrp="1"/>
          </p:cNvSpPr>
          <p:nvPr>
            <p:ph type="body" idx="1"/>
          </p:nvPr>
        </p:nvSpPr>
        <p:spPr>
          <a:xfrm>
            <a:off x="5117061" y="2487350"/>
            <a:ext cx="6247800" cy="3208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chemeClr val="dk1"/>
              </a:buClr>
              <a:buSzPts val="1400"/>
              <a:buFont typeface="Plus Jakarta Sans"/>
              <a:buNone/>
              <a:defRPr sz="13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52425" algn="l" rtl="0">
              <a:lnSpc>
                <a:spcPct val="100000"/>
              </a:lnSpc>
              <a:spcBef>
                <a:spcPts val="600"/>
              </a:spcBef>
              <a:spcAft>
                <a:spcPts val="0"/>
              </a:spcAft>
              <a:buClr>
                <a:schemeClr val="dk1"/>
              </a:buClr>
              <a:buSzPts val="1950"/>
              <a:buFont typeface="Plus Jakarta Sans"/>
              <a:buChar char="•"/>
              <a:defRPr sz="1300" i="0" u="none" strike="noStrike" cap="none">
                <a:solidFill>
                  <a:schemeClr val="dk1"/>
                </a:solidFill>
                <a:latin typeface="Plus Jakarta Sans"/>
                <a:ea typeface="Plus Jakarta Sans"/>
                <a:cs typeface="Plus Jakarta Sans"/>
                <a:sym typeface="Plus Jakarta Sans"/>
              </a:defRPr>
            </a:lvl2pPr>
            <a:lvl3pPr marL="1371600" marR="0" lvl="2" indent="-377189" algn="l" rtl="0">
              <a:lnSpc>
                <a:spcPct val="100000"/>
              </a:lnSpc>
              <a:spcBef>
                <a:spcPts val="600"/>
              </a:spcBef>
              <a:spcAft>
                <a:spcPts val="0"/>
              </a:spcAft>
              <a:buClr>
                <a:schemeClr val="dk1"/>
              </a:buClr>
              <a:buSzPts val="2340"/>
              <a:buFont typeface="Plus Jakarta Sans"/>
              <a:buChar char="•"/>
              <a:defRPr sz="1300" i="0" u="none" strike="noStrike" cap="none">
                <a:solidFill>
                  <a:schemeClr val="dk1"/>
                </a:solidFill>
                <a:latin typeface="Plus Jakarta Sans"/>
                <a:ea typeface="Plus Jakarta Sans"/>
                <a:cs typeface="Plus Jakarta Sans"/>
                <a:sym typeface="Plus Jakarta Sans"/>
              </a:defRPr>
            </a:lvl3pPr>
            <a:lvl4pPr marL="1828800" marR="0" lvl="3" indent="-377189" algn="l" rtl="0">
              <a:lnSpc>
                <a:spcPct val="100000"/>
              </a:lnSpc>
              <a:spcBef>
                <a:spcPts val="600"/>
              </a:spcBef>
              <a:spcAft>
                <a:spcPts val="0"/>
              </a:spcAft>
              <a:buClr>
                <a:schemeClr val="dk1"/>
              </a:buClr>
              <a:buSzPts val="2340"/>
              <a:buFont typeface="Plus Jakarta Sans"/>
              <a:buChar char="•"/>
              <a:defRPr sz="1300" i="0" u="none" strike="noStrike" cap="none">
                <a:solidFill>
                  <a:schemeClr val="dk1"/>
                </a:solidFill>
                <a:latin typeface="Plus Jakarta Sans"/>
                <a:ea typeface="Plus Jakarta Sans"/>
                <a:cs typeface="Plus Jakarta Sans"/>
                <a:sym typeface="Plus Jakarta Sans"/>
              </a:defRPr>
            </a:lvl4pPr>
            <a:lvl5pPr marL="2286000" marR="0" lvl="4" indent="-377189" algn="l" rtl="0">
              <a:lnSpc>
                <a:spcPct val="100000"/>
              </a:lnSpc>
              <a:spcBef>
                <a:spcPts val="600"/>
              </a:spcBef>
              <a:spcAft>
                <a:spcPts val="0"/>
              </a:spcAft>
              <a:buClr>
                <a:schemeClr val="dk1"/>
              </a:buClr>
              <a:buSzPts val="2340"/>
              <a:buFont typeface="Plus Jakarta Sans"/>
              <a:buChar char="•"/>
              <a:defRPr sz="1300" i="0" u="none" strike="noStrike" cap="none">
                <a:solidFill>
                  <a:schemeClr val="dk1"/>
                </a:solidFill>
                <a:latin typeface="Plus Jakarta Sans"/>
                <a:ea typeface="Plus Jakarta Sans"/>
                <a:cs typeface="Plus Jakarta Sans"/>
                <a:sym typeface="Plus Jakarta Sans"/>
              </a:defRPr>
            </a:lvl5pPr>
            <a:lvl6pPr marL="2743200" marR="0" lvl="5" indent="-228600" algn="l" rtl="0">
              <a:lnSpc>
                <a:spcPct val="100000"/>
              </a:lnSpc>
              <a:spcBef>
                <a:spcPts val="600"/>
              </a:spcBef>
              <a:spcAft>
                <a:spcPts val="0"/>
              </a:spcAft>
              <a:buClr>
                <a:schemeClr val="dk1"/>
              </a:buClr>
              <a:buSzPts val="1400"/>
              <a:buFont typeface="Plus Jakarta Sans"/>
              <a:buNone/>
              <a:defRPr sz="1400" i="0" u="none" strike="noStrike" cap="none">
                <a:solidFill>
                  <a:schemeClr val="dk1"/>
                </a:solidFill>
                <a:latin typeface="Plus Jakarta Sans"/>
                <a:ea typeface="Plus Jakarta Sans"/>
                <a:cs typeface="Plus Jakarta Sans"/>
                <a:sym typeface="Plus Jakarta Sans"/>
              </a:defRPr>
            </a:lvl6pPr>
            <a:lvl7pPr marL="3200400" marR="0" lvl="6" indent="-228600" algn="l" rtl="0">
              <a:lnSpc>
                <a:spcPct val="100000"/>
              </a:lnSpc>
              <a:spcBef>
                <a:spcPts val="0"/>
              </a:spcBef>
              <a:spcAft>
                <a:spcPts val="0"/>
              </a:spcAft>
              <a:buClr>
                <a:schemeClr val="dk1"/>
              </a:buClr>
              <a:buSzPts val="1400"/>
              <a:buFont typeface="Plus Jakarta Sans"/>
              <a:buNone/>
              <a:defRPr sz="1400" i="0" u="none" strike="noStrike" cap="none">
                <a:solidFill>
                  <a:schemeClr val="dk1"/>
                </a:solidFill>
                <a:latin typeface="Plus Jakarta Sans"/>
                <a:ea typeface="Plus Jakarta Sans"/>
                <a:cs typeface="Plus Jakarta Sans"/>
                <a:sym typeface="Plus Jakarta Sans"/>
              </a:defRPr>
            </a:lvl7pPr>
            <a:lvl8pPr marL="3657600" marR="0" lvl="7" indent="-228600" algn="l" rtl="0">
              <a:lnSpc>
                <a:spcPct val="100000"/>
              </a:lnSpc>
              <a:spcBef>
                <a:spcPts val="0"/>
              </a:spcBef>
              <a:spcAft>
                <a:spcPts val="0"/>
              </a:spcAft>
              <a:buClr>
                <a:schemeClr val="dk1"/>
              </a:buClr>
              <a:buSzPts val="1400"/>
              <a:buFont typeface="Plus Jakarta Sans"/>
              <a:buNone/>
              <a:defRPr sz="1400" i="0" u="none" strike="noStrike" cap="none">
                <a:solidFill>
                  <a:schemeClr val="dk1"/>
                </a:solidFill>
                <a:latin typeface="Plus Jakarta Sans"/>
                <a:ea typeface="Plus Jakarta Sans"/>
                <a:cs typeface="Plus Jakarta Sans"/>
                <a:sym typeface="Plus Jakarta Sans"/>
              </a:defRPr>
            </a:lvl8pPr>
            <a:lvl9pPr marL="4114800" marR="0" lvl="8" indent="-228600" algn="l" rtl="0">
              <a:lnSpc>
                <a:spcPct val="100000"/>
              </a:lnSpc>
              <a:spcBef>
                <a:spcPts val="0"/>
              </a:spcBef>
              <a:spcAft>
                <a:spcPts val="0"/>
              </a:spcAft>
              <a:buClr>
                <a:schemeClr val="dk1"/>
              </a:buClr>
              <a:buSzPts val="1400"/>
              <a:buFont typeface="Plus Jakarta Sans"/>
              <a:buNone/>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97" name="Google Shape;97;p11"/>
          <p:cNvSpPr>
            <a:spLocks noGrp="1"/>
          </p:cNvSpPr>
          <p:nvPr>
            <p:ph type="pic" idx="2"/>
          </p:nvPr>
        </p:nvSpPr>
        <p:spPr>
          <a:xfrm>
            <a:off x="1520815" y="2822850"/>
            <a:ext cx="2831267" cy="2831248"/>
          </a:xfrm>
          <a:prstGeom prst="rect">
            <a:avLst/>
          </a:prstGeom>
          <a:solidFill>
            <a:srgbClr val="F2F2F2"/>
          </a:solidFill>
          <a:ln>
            <a:noFill/>
          </a:ln>
        </p:spPr>
      </p:sp>
      <p:sp>
        <p:nvSpPr>
          <p:cNvPr id="98" name="Google Shape;98;p11"/>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99" name="Google Shape;99;p11"/>
          <p:cNvSpPr txBox="1">
            <a:spLocks noGrp="1"/>
          </p:cNvSpPr>
          <p:nvPr>
            <p:ph type="body" idx="3"/>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Slide navy">
  <p:cSld name="Divider Slide navy">
    <p:bg>
      <p:bgPr>
        <a:solidFill>
          <a:schemeClr val="accent3"/>
        </a:solidFill>
        <a:effectLst/>
      </p:bgPr>
    </p:bg>
    <p:spTree>
      <p:nvGrpSpPr>
        <p:cNvPr id="1" name="Shape 100"/>
        <p:cNvGrpSpPr/>
        <p:nvPr/>
      </p:nvGrpSpPr>
      <p:grpSpPr>
        <a:xfrm>
          <a:off x="0" y="0"/>
          <a:ext cx="0" cy="0"/>
          <a:chOff x="0" y="0"/>
          <a:chExt cx="0" cy="0"/>
        </a:xfrm>
      </p:grpSpPr>
      <p:sp>
        <p:nvSpPr>
          <p:cNvPr id="101" name="Google Shape;101;p12"/>
          <p:cNvSpPr>
            <a:spLocks noGrp="1"/>
          </p:cNvSpPr>
          <p:nvPr>
            <p:ph type="pic" idx="2"/>
          </p:nvPr>
        </p:nvSpPr>
        <p:spPr>
          <a:xfrm>
            <a:off x="0" y="0"/>
            <a:ext cx="12192000" cy="6146800"/>
          </a:xfrm>
          <a:prstGeom prst="rect">
            <a:avLst/>
          </a:prstGeom>
          <a:noFill/>
          <a:ln>
            <a:noFill/>
          </a:ln>
        </p:spPr>
      </p:sp>
      <p:sp>
        <p:nvSpPr>
          <p:cNvPr id="102" name="Google Shape;102;p12"/>
          <p:cNvSpPr txBox="1">
            <a:spLocks noGrp="1"/>
          </p:cNvSpPr>
          <p:nvPr>
            <p:ph type="title"/>
          </p:nvPr>
        </p:nvSpPr>
        <p:spPr>
          <a:xfrm>
            <a:off x="642154" y="4568631"/>
            <a:ext cx="4099727" cy="1108881"/>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Plus Jakarta Sans"/>
              <a:buNone/>
              <a:defRPr sz="3400" b="1" i="0" u="none" strike="noStrike" cap="none">
                <a:solidFill>
                  <a:schemeClr val="lt2"/>
                </a:solidFill>
                <a:latin typeface="DM Serif Display"/>
                <a:ea typeface="DM Serif Display"/>
                <a:cs typeface="DM Serif Display"/>
                <a:sym typeface="DM Serif Display"/>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103" name="Google Shape;103;p12"/>
          <p:cNvSpPr/>
          <p:nvPr/>
        </p:nvSpPr>
        <p:spPr>
          <a:xfrm rot="-3898785" flipH="1">
            <a:off x="3431277" y="5587302"/>
            <a:ext cx="1186785" cy="2541791"/>
          </a:xfrm>
          <a:custGeom>
            <a:avLst/>
            <a:gdLst/>
            <a:ahLst/>
            <a:cxnLst/>
            <a:rect l="l" t="t" r="r" b="b"/>
            <a:pathLst>
              <a:path w="1186785" h="2541791" extrusionOk="0">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a:spLocks noGrp="1"/>
          </p:cNvSpPr>
          <p:nvPr>
            <p:ph type="body" idx="1"/>
          </p:nvPr>
        </p:nvSpPr>
        <p:spPr>
          <a:xfrm>
            <a:off x="751842" y="5823009"/>
            <a:ext cx="6356743" cy="400069"/>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lt2"/>
              </a:buClr>
              <a:buSzPts val="1472"/>
              <a:buFont typeface="Plus Jakarta Sans"/>
              <a:buNone/>
              <a:defRPr sz="1600" b="0"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lt2"/>
              </a:buClr>
              <a:buSzPts val="1045"/>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lt2"/>
              </a:buClr>
              <a:buSzPts val="10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25000"/>
              </a:lnSpc>
              <a:spcBef>
                <a:spcPts val="0"/>
              </a:spcBef>
              <a:spcAft>
                <a:spcPts val="0"/>
              </a:spcAft>
              <a:buClr>
                <a:schemeClr val="lt2"/>
              </a:buClr>
              <a:buSzPts val="9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25000"/>
              </a:lnSpc>
              <a:spcBef>
                <a:spcPts val="0"/>
              </a:spcBef>
              <a:spcAft>
                <a:spcPts val="0"/>
              </a:spcAft>
              <a:buClr>
                <a:schemeClr val="lt2"/>
              </a:buClr>
              <a:buSzPts val="8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ivider Slide dkgreen">
  <p:cSld name="Divider Slide dk green">
    <p:bg>
      <p:bgPr>
        <a:solidFill>
          <a:schemeClr val="dk2"/>
        </a:solidFill>
        <a:effectLst/>
      </p:bgPr>
    </p:bg>
    <p:spTree>
      <p:nvGrpSpPr>
        <p:cNvPr id="1" name="Shape 105"/>
        <p:cNvGrpSpPr/>
        <p:nvPr/>
      </p:nvGrpSpPr>
      <p:grpSpPr>
        <a:xfrm>
          <a:off x="0" y="0"/>
          <a:ext cx="0" cy="0"/>
          <a:chOff x="0" y="0"/>
          <a:chExt cx="0" cy="0"/>
        </a:xfrm>
      </p:grpSpPr>
      <p:sp>
        <p:nvSpPr>
          <p:cNvPr id="106" name="Google Shape;106;p13"/>
          <p:cNvSpPr>
            <a:spLocks noGrp="1"/>
          </p:cNvSpPr>
          <p:nvPr>
            <p:ph type="pic" idx="2"/>
          </p:nvPr>
        </p:nvSpPr>
        <p:spPr>
          <a:xfrm>
            <a:off x="0" y="0"/>
            <a:ext cx="12192000" cy="6146800"/>
          </a:xfrm>
          <a:prstGeom prst="rect">
            <a:avLst/>
          </a:prstGeom>
          <a:noFill/>
          <a:ln>
            <a:noFill/>
          </a:ln>
        </p:spPr>
      </p:sp>
      <p:sp>
        <p:nvSpPr>
          <p:cNvPr id="107" name="Google Shape;107;p13"/>
          <p:cNvSpPr txBox="1">
            <a:spLocks noGrp="1"/>
          </p:cNvSpPr>
          <p:nvPr>
            <p:ph type="title"/>
          </p:nvPr>
        </p:nvSpPr>
        <p:spPr>
          <a:xfrm>
            <a:off x="642154" y="4568631"/>
            <a:ext cx="4099727" cy="1108881"/>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Plus Jakarta Sans"/>
              <a:buNone/>
              <a:defRPr sz="3400" b="1" i="0" u="none" strike="noStrike" cap="none">
                <a:solidFill>
                  <a:schemeClr val="lt2"/>
                </a:solidFill>
                <a:latin typeface="DM Serif Display"/>
                <a:ea typeface="DM Serif Display"/>
                <a:cs typeface="DM Serif Display"/>
                <a:sym typeface="DM Serif Display"/>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108" name="Google Shape;108;p13"/>
          <p:cNvSpPr/>
          <p:nvPr/>
        </p:nvSpPr>
        <p:spPr>
          <a:xfrm rot="-3898785" flipH="1">
            <a:off x="3431277" y="5587302"/>
            <a:ext cx="1186785" cy="2541791"/>
          </a:xfrm>
          <a:custGeom>
            <a:avLst/>
            <a:gdLst/>
            <a:ahLst/>
            <a:cxnLst/>
            <a:rect l="l" t="t" r="r" b="b"/>
            <a:pathLst>
              <a:path w="1186785" h="2541791" extrusionOk="0">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a:spLocks noGrp="1"/>
          </p:cNvSpPr>
          <p:nvPr>
            <p:ph type="body" idx="1"/>
          </p:nvPr>
        </p:nvSpPr>
        <p:spPr>
          <a:xfrm>
            <a:off x="751842" y="5823009"/>
            <a:ext cx="6356743" cy="400069"/>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lt2"/>
              </a:buClr>
              <a:buSzPts val="1472"/>
              <a:buFont typeface="Plus Jakarta Sans"/>
              <a:buNone/>
              <a:defRPr sz="1600" b="0"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lt2"/>
              </a:buClr>
              <a:buSzPts val="1045"/>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lt2"/>
              </a:buClr>
              <a:buSzPts val="10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25000"/>
              </a:lnSpc>
              <a:spcBef>
                <a:spcPts val="0"/>
              </a:spcBef>
              <a:spcAft>
                <a:spcPts val="0"/>
              </a:spcAft>
              <a:buClr>
                <a:schemeClr val="lt2"/>
              </a:buClr>
              <a:buSzPts val="9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25000"/>
              </a:lnSpc>
              <a:spcBef>
                <a:spcPts val="0"/>
              </a:spcBef>
              <a:spcAft>
                <a:spcPts val="0"/>
              </a:spcAft>
              <a:buClr>
                <a:schemeClr val="lt2"/>
              </a:buClr>
              <a:buSzPts val="8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ivider Slide dkgray">
  <p:cSld name="Divider Slide dk grey">
    <p:bg>
      <p:bgPr>
        <a:solidFill>
          <a:schemeClr val="dk1"/>
        </a:solidFill>
        <a:effectLst/>
      </p:bgPr>
    </p:bg>
    <p:spTree>
      <p:nvGrpSpPr>
        <p:cNvPr id="1" name="Shape 110"/>
        <p:cNvGrpSpPr/>
        <p:nvPr/>
      </p:nvGrpSpPr>
      <p:grpSpPr>
        <a:xfrm>
          <a:off x="0" y="0"/>
          <a:ext cx="0" cy="0"/>
          <a:chOff x="0" y="0"/>
          <a:chExt cx="0" cy="0"/>
        </a:xfrm>
      </p:grpSpPr>
      <p:sp>
        <p:nvSpPr>
          <p:cNvPr id="111" name="Google Shape;111;p14"/>
          <p:cNvSpPr>
            <a:spLocks noGrp="1"/>
          </p:cNvSpPr>
          <p:nvPr>
            <p:ph type="pic" idx="2"/>
          </p:nvPr>
        </p:nvSpPr>
        <p:spPr>
          <a:xfrm>
            <a:off x="0" y="0"/>
            <a:ext cx="12192000" cy="6146800"/>
          </a:xfrm>
          <a:prstGeom prst="rect">
            <a:avLst/>
          </a:prstGeom>
          <a:noFill/>
          <a:ln>
            <a:noFill/>
          </a:ln>
        </p:spPr>
      </p:sp>
      <p:sp>
        <p:nvSpPr>
          <p:cNvPr id="112" name="Google Shape;112;p14"/>
          <p:cNvSpPr txBox="1">
            <a:spLocks noGrp="1"/>
          </p:cNvSpPr>
          <p:nvPr>
            <p:ph type="title"/>
          </p:nvPr>
        </p:nvSpPr>
        <p:spPr>
          <a:xfrm>
            <a:off x="642154" y="4568631"/>
            <a:ext cx="4099727" cy="1108881"/>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Plus Jakarta Sans"/>
              <a:buNone/>
              <a:defRPr sz="3400" b="1" i="0" u="none" strike="noStrike" cap="none">
                <a:solidFill>
                  <a:schemeClr val="lt2"/>
                </a:solidFill>
                <a:latin typeface="DM Serif Display"/>
                <a:ea typeface="DM Serif Display"/>
                <a:cs typeface="DM Serif Display"/>
                <a:sym typeface="DM Serif Display"/>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113" name="Google Shape;113;p14"/>
          <p:cNvSpPr/>
          <p:nvPr/>
        </p:nvSpPr>
        <p:spPr>
          <a:xfrm rot="-3898785" flipH="1">
            <a:off x="3431277" y="5587302"/>
            <a:ext cx="1186785" cy="2541791"/>
          </a:xfrm>
          <a:custGeom>
            <a:avLst/>
            <a:gdLst/>
            <a:ahLst/>
            <a:cxnLst/>
            <a:rect l="l" t="t" r="r" b="b"/>
            <a:pathLst>
              <a:path w="1186785" h="2541791" extrusionOk="0">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a:spLocks noGrp="1"/>
          </p:cNvSpPr>
          <p:nvPr>
            <p:ph type="body" idx="1"/>
          </p:nvPr>
        </p:nvSpPr>
        <p:spPr>
          <a:xfrm>
            <a:off x="751842" y="5823009"/>
            <a:ext cx="6356743" cy="400069"/>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lt2"/>
              </a:buClr>
              <a:buSzPts val="1472"/>
              <a:buFont typeface="Plus Jakarta Sans"/>
              <a:buNone/>
              <a:defRPr sz="1600" b="0"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lt2"/>
              </a:buClr>
              <a:buSzPts val="1045"/>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lt2"/>
              </a:buClr>
              <a:buSzPts val="10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25000"/>
              </a:lnSpc>
              <a:spcBef>
                <a:spcPts val="0"/>
              </a:spcBef>
              <a:spcAft>
                <a:spcPts val="0"/>
              </a:spcAft>
              <a:buClr>
                <a:schemeClr val="lt2"/>
              </a:buClr>
              <a:buSzPts val="9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25000"/>
              </a:lnSpc>
              <a:spcBef>
                <a:spcPts val="0"/>
              </a:spcBef>
              <a:spcAft>
                <a:spcPts val="0"/>
              </a:spcAft>
              <a:buClr>
                <a:schemeClr val="lt2"/>
              </a:buClr>
              <a:buSzPts val="8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p:cSld name="1_Title and body">
    <p:spTree>
      <p:nvGrpSpPr>
        <p:cNvPr id="1"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name="adj1" fmla="val 16200178"/>
              <a:gd name="adj2" fmla="val 199"/>
            </a:avLst>
          </a:prstGeom>
          <a:solidFill>
            <a:srgbClr val="E3F4F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name="adj1" fmla="val 16200178"/>
              <a:gd name="adj2" fmla="val 199"/>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119" name="Google Shape;119;p15"/>
          <p:cNvSpPr txBox="1">
            <a:spLocks noGrp="1"/>
          </p:cNvSpPr>
          <p:nvPr>
            <p:ph type="body" idx="1"/>
          </p:nvPr>
        </p:nvSpPr>
        <p:spPr>
          <a:xfrm>
            <a:off x="609750" y="1591660"/>
            <a:ext cx="106290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body no corner">
  <p:cSld name="Title body no corner">
    <p:bg>
      <p:bgPr>
        <a:solidFill>
          <a:schemeClr val="lt2"/>
        </a:solidFill>
        <a:effectLst/>
      </p:bgPr>
    </p:bg>
    <p:spTree>
      <p:nvGrpSpPr>
        <p:cNvPr id="1" name="Shape 120"/>
        <p:cNvGrpSpPr/>
        <p:nvPr/>
      </p:nvGrpSpPr>
      <p:grpSpPr>
        <a:xfrm>
          <a:off x="0" y="0"/>
          <a:ext cx="0" cy="0"/>
          <a:chOff x="0" y="0"/>
          <a:chExt cx="0" cy="0"/>
        </a:xfrm>
      </p:grpSpPr>
      <p:sp>
        <p:nvSpPr>
          <p:cNvPr id="121" name="Google Shape;121;p16"/>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122" name="Google Shape;122;p16"/>
          <p:cNvSpPr txBox="1">
            <a:spLocks noGrp="1"/>
          </p:cNvSpPr>
          <p:nvPr>
            <p:ph type="body" idx="1"/>
          </p:nvPr>
        </p:nvSpPr>
        <p:spPr>
          <a:xfrm>
            <a:off x="609750" y="1591660"/>
            <a:ext cx="106290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extLst>
    <p:ext uri="{DCECCB84-F9BA-43D5-87BE-67443E8EF086}">
      <p15:sldGuideLst xmlns:p15="http://schemas.microsoft.com/office/powerpoint/2012/main">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peaker headshots">
  <p:cSld name="Speaker bios">
    <p:bg>
      <p:bgPr>
        <a:solidFill>
          <a:schemeClr val="lt2"/>
        </a:solidFill>
        <a:effectLst/>
      </p:bgPr>
    </p:bg>
    <p:spTree>
      <p:nvGrpSpPr>
        <p:cNvPr id="1" name="Shape 123"/>
        <p:cNvGrpSpPr/>
        <p:nvPr/>
      </p:nvGrpSpPr>
      <p:grpSpPr>
        <a:xfrm>
          <a:off x="0" y="0"/>
          <a:ext cx="0" cy="0"/>
          <a:chOff x="0" y="0"/>
          <a:chExt cx="0" cy="0"/>
        </a:xfrm>
      </p:grpSpPr>
      <p:sp>
        <p:nvSpPr>
          <p:cNvPr id="124" name="Google Shape;124;p17"/>
          <p:cNvSpPr>
            <a:spLocks noGrp="1"/>
          </p:cNvSpPr>
          <p:nvPr>
            <p:ph type="pic" idx="2"/>
          </p:nvPr>
        </p:nvSpPr>
        <p:spPr>
          <a:xfrm>
            <a:off x="1676255" y="1665017"/>
            <a:ext cx="1463100" cy="1463100"/>
          </a:xfrm>
          <a:prstGeom prst="ellipse">
            <a:avLst/>
          </a:prstGeom>
          <a:noFill/>
          <a:ln>
            <a:noFill/>
          </a:ln>
        </p:spPr>
      </p:sp>
      <p:sp>
        <p:nvSpPr>
          <p:cNvPr id="125" name="Google Shape;125;p17"/>
          <p:cNvSpPr txBox="1">
            <a:spLocks noGrp="1"/>
          </p:cNvSpPr>
          <p:nvPr>
            <p:ph type="body" idx="1"/>
          </p:nvPr>
        </p:nvSpPr>
        <p:spPr>
          <a:xfrm>
            <a:off x="1247018" y="3151207"/>
            <a:ext cx="2321514" cy="361597"/>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472"/>
              <a:buFont typeface="Plus Jakarta Sans"/>
              <a:buNone/>
              <a:defRPr sz="1400" b="1" i="0" u="none" strike="noStrike" cap="none">
                <a:solidFill>
                  <a:schemeClr val="accent2"/>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2"/>
              </a:buClr>
              <a:buSzPts val="1710"/>
              <a:buFont typeface="Plus Jakarta Sans"/>
              <a:buChar char="□"/>
              <a:defRPr sz="1400" b="1" i="0" u="none" strike="noStrike" cap="none">
                <a:solidFill>
                  <a:schemeClr val="accent2"/>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126" name="Google Shape;126;p17"/>
          <p:cNvSpPr txBox="1">
            <a:spLocks noGrp="1"/>
          </p:cNvSpPr>
          <p:nvPr>
            <p:ph type="body" idx="3"/>
          </p:nvPr>
        </p:nvSpPr>
        <p:spPr>
          <a:xfrm>
            <a:off x="1247018" y="3542076"/>
            <a:ext cx="2321514" cy="361597"/>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127" name="Google Shape;127;p17"/>
          <p:cNvSpPr>
            <a:spLocks noGrp="1"/>
          </p:cNvSpPr>
          <p:nvPr>
            <p:ph type="pic" idx="4"/>
          </p:nvPr>
        </p:nvSpPr>
        <p:spPr>
          <a:xfrm>
            <a:off x="5056062" y="1665017"/>
            <a:ext cx="1463100" cy="1463100"/>
          </a:xfrm>
          <a:prstGeom prst="ellipse">
            <a:avLst/>
          </a:prstGeom>
          <a:noFill/>
          <a:ln>
            <a:noFill/>
          </a:ln>
        </p:spPr>
      </p:sp>
      <p:sp>
        <p:nvSpPr>
          <p:cNvPr id="128" name="Google Shape;128;p17"/>
          <p:cNvSpPr txBox="1">
            <a:spLocks noGrp="1"/>
          </p:cNvSpPr>
          <p:nvPr>
            <p:ph type="body" idx="5"/>
          </p:nvPr>
        </p:nvSpPr>
        <p:spPr>
          <a:xfrm>
            <a:off x="4626825" y="3151207"/>
            <a:ext cx="2321514" cy="361597"/>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472"/>
              <a:buFont typeface="Plus Jakarta Sans"/>
              <a:buNone/>
              <a:defRPr sz="1400" b="1" i="0" u="none" strike="noStrike" cap="none">
                <a:solidFill>
                  <a:schemeClr val="accent2"/>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2"/>
              </a:buClr>
              <a:buSzPts val="1710"/>
              <a:buFont typeface="Plus Jakarta Sans"/>
              <a:buChar char="□"/>
              <a:defRPr sz="1400" b="1" i="0" u="none" strike="noStrike" cap="none">
                <a:solidFill>
                  <a:schemeClr val="accent2"/>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129" name="Google Shape;129;p17"/>
          <p:cNvSpPr txBox="1">
            <a:spLocks noGrp="1"/>
          </p:cNvSpPr>
          <p:nvPr>
            <p:ph type="body" idx="6"/>
          </p:nvPr>
        </p:nvSpPr>
        <p:spPr>
          <a:xfrm>
            <a:off x="4626825" y="3542076"/>
            <a:ext cx="2321514" cy="361597"/>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130" name="Google Shape;130;p17"/>
          <p:cNvSpPr>
            <a:spLocks noGrp="1"/>
          </p:cNvSpPr>
          <p:nvPr>
            <p:ph type="pic" idx="7"/>
          </p:nvPr>
        </p:nvSpPr>
        <p:spPr>
          <a:xfrm>
            <a:off x="8435870" y="1665017"/>
            <a:ext cx="1463100" cy="1463100"/>
          </a:xfrm>
          <a:prstGeom prst="ellipse">
            <a:avLst/>
          </a:prstGeom>
          <a:noFill/>
          <a:ln>
            <a:noFill/>
          </a:ln>
        </p:spPr>
      </p:sp>
      <p:sp>
        <p:nvSpPr>
          <p:cNvPr id="131" name="Google Shape;131;p17"/>
          <p:cNvSpPr txBox="1">
            <a:spLocks noGrp="1"/>
          </p:cNvSpPr>
          <p:nvPr>
            <p:ph type="body" idx="8"/>
          </p:nvPr>
        </p:nvSpPr>
        <p:spPr>
          <a:xfrm>
            <a:off x="8006633" y="3151207"/>
            <a:ext cx="2321514" cy="361597"/>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472"/>
              <a:buFont typeface="Plus Jakarta Sans"/>
              <a:buNone/>
              <a:defRPr sz="1400" b="1" i="0" u="none" strike="noStrike" cap="none">
                <a:solidFill>
                  <a:schemeClr val="accent2"/>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2"/>
              </a:buClr>
              <a:buSzPts val="1710"/>
              <a:buFont typeface="Plus Jakarta Sans"/>
              <a:buChar char="□"/>
              <a:defRPr sz="1400" b="1" i="0" u="none" strike="noStrike" cap="none">
                <a:solidFill>
                  <a:schemeClr val="accent2"/>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132" name="Google Shape;132;p17"/>
          <p:cNvSpPr txBox="1">
            <a:spLocks noGrp="1"/>
          </p:cNvSpPr>
          <p:nvPr>
            <p:ph type="body" idx="9"/>
          </p:nvPr>
        </p:nvSpPr>
        <p:spPr>
          <a:xfrm>
            <a:off x="8006633" y="3542076"/>
            <a:ext cx="2321514" cy="361597"/>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133" name="Google Shape;133;p17"/>
          <p:cNvSpPr>
            <a:spLocks noGrp="1"/>
          </p:cNvSpPr>
          <p:nvPr>
            <p:ph type="pic" idx="13"/>
          </p:nvPr>
        </p:nvSpPr>
        <p:spPr>
          <a:xfrm>
            <a:off x="1676255" y="4072552"/>
            <a:ext cx="1463100" cy="1463100"/>
          </a:xfrm>
          <a:prstGeom prst="ellipse">
            <a:avLst/>
          </a:prstGeom>
          <a:noFill/>
          <a:ln>
            <a:noFill/>
          </a:ln>
        </p:spPr>
      </p:sp>
      <p:sp>
        <p:nvSpPr>
          <p:cNvPr id="134" name="Google Shape;134;p17"/>
          <p:cNvSpPr txBox="1">
            <a:spLocks noGrp="1"/>
          </p:cNvSpPr>
          <p:nvPr>
            <p:ph type="body" idx="14"/>
          </p:nvPr>
        </p:nvSpPr>
        <p:spPr>
          <a:xfrm>
            <a:off x="1247018" y="5558742"/>
            <a:ext cx="2321514" cy="361597"/>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472"/>
              <a:buFont typeface="Plus Jakarta Sans"/>
              <a:buNone/>
              <a:defRPr sz="1400" b="1" i="0" u="none" strike="noStrike" cap="none">
                <a:solidFill>
                  <a:schemeClr val="accent2"/>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2"/>
              </a:buClr>
              <a:buSzPts val="1710"/>
              <a:buFont typeface="Plus Jakarta Sans"/>
              <a:buChar char="□"/>
              <a:defRPr sz="1400" b="1" i="0" u="none" strike="noStrike" cap="none">
                <a:solidFill>
                  <a:schemeClr val="accent2"/>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135" name="Google Shape;135;p17"/>
          <p:cNvSpPr txBox="1">
            <a:spLocks noGrp="1"/>
          </p:cNvSpPr>
          <p:nvPr>
            <p:ph type="body" idx="15"/>
          </p:nvPr>
        </p:nvSpPr>
        <p:spPr>
          <a:xfrm>
            <a:off x="1247018" y="5949611"/>
            <a:ext cx="2321514" cy="361597"/>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136" name="Google Shape;136;p17"/>
          <p:cNvSpPr>
            <a:spLocks noGrp="1"/>
          </p:cNvSpPr>
          <p:nvPr>
            <p:ph type="pic" idx="16"/>
          </p:nvPr>
        </p:nvSpPr>
        <p:spPr>
          <a:xfrm>
            <a:off x="5056062" y="4072552"/>
            <a:ext cx="1463100" cy="1463100"/>
          </a:xfrm>
          <a:prstGeom prst="ellipse">
            <a:avLst/>
          </a:prstGeom>
          <a:noFill/>
          <a:ln>
            <a:noFill/>
          </a:ln>
        </p:spPr>
      </p:sp>
      <p:sp>
        <p:nvSpPr>
          <p:cNvPr id="137" name="Google Shape;137;p17"/>
          <p:cNvSpPr txBox="1">
            <a:spLocks noGrp="1"/>
          </p:cNvSpPr>
          <p:nvPr>
            <p:ph type="body" idx="17"/>
          </p:nvPr>
        </p:nvSpPr>
        <p:spPr>
          <a:xfrm>
            <a:off x="4626825" y="5558742"/>
            <a:ext cx="2321514" cy="361597"/>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472"/>
              <a:buFont typeface="Plus Jakarta Sans"/>
              <a:buNone/>
              <a:defRPr sz="1400" b="1" i="0" u="none" strike="noStrike" cap="none">
                <a:solidFill>
                  <a:schemeClr val="accent2"/>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2"/>
              </a:buClr>
              <a:buSzPts val="1710"/>
              <a:buFont typeface="Plus Jakarta Sans"/>
              <a:buChar char="□"/>
              <a:defRPr sz="1400" b="1" i="0" u="none" strike="noStrike" cap="none">
                <a:solidFill>
                  <a:schemeClr val="accent2"/>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138" name="Google Shape;138;p17"/>
          <p:cNvSpPr txBox="1">
            <a:spLocks noGrp="1"/>
          </p:cNvSpPr>
          <p:nvPr>
            <p:ph type="body" idx="18"/>
          </p:nvPr>
        </p:nvSpPr>
        <p:spPr>
          <a:xfrm>
            <a:off x="4626825" y="5949611"/>
            <a:ext cx="2321514" cy="361597"/>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139" name="Google Shape;139;p17"/>
          <p:cNvSpPr>
            <a:spLocks noGrp="1"/>
          </p:cNvSpPr>
          <p:nvPr>
            <p:ph type="pic" idx="19"/>
          </p:nvPr>
        </p:nvSpPr>
        <p:spPr>
          <a:xfrm>
            <a:off x="8435870" y="4072552"/>
            <a:ext cx="1463100" cy="1463100"/>
          </a:xfrm>
          <a:prstGeom prst="ellipse">
            <a:avLst/>
          </a:prstGeom>
          <a:noFill/>
          <a:ln>
            <a:noFill/>
          </a:ln>
        </p:spPr>
      </p:sp>
      <p:sp>
        <p:nvSpPr>
          <p:cNvPr id="140" name="Google Shape;140;p17"/>
          <p:cNvSpPr txBox="1">
            <a:spLocks noGrp="1"/>
          </p:cNvSpPr>
          <p:nvPr>
            <p:ph type="body" idx="20"/>
          </p:nvPr>
        </p:nvSpPr>
        <p:spPr>
          <a:xfrm>
            <a:off x="8006633" y="5558742"/>
            <a:ext cx="2321514" cy="361597"/>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472"/>
              <a:buFont typeface="Plus Jakarta Sans"/>
              <a:buNone/>
              <a:defRPr sz="1400" b="1" i="0" u="none" strike="noStrike" cap="none">
                <a:solidFill>
                  <a:schemeClr val="accent2"/>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2"/>
              </a:buClr>
              <a:buSzPts val="1710"/>
              <a:buFont typeface="Plus Jakarta Sans"/>
              <a:buChar char="□"/>
              <a:defRPr sz="1400" b="1" i="0" u="none" strike="noStrike" cap="none">
                <a:solidFill>
                  <a:schemeClr val="accent2"/>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141" name="Google Shape;141;p17"/>
          <p:cNvSpPr txBox="1">
            <a:spLocks noGrp="1"/>
          </p:cNvSpPr>
          <p:nvPr>
            <p:ph type="body" idx="21"/>
          </p:nvPr>
        </p:nvSpPr>
        <p:spPr>
          <a:xfrm>
            <a:off x="8006633" y="5949611"/>
            <a:ext cx="2321514" cy="361597"/>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142" name="Google Shape;142;p17"/>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extLst>
    <p:ext uri="{DCECCB84-F9BA-43D5-87BE-67443E8EF086}">
      <p15:sldGuideLst xmlns:p15="http://schemas.microsoft.com/office/powerpoint/2012/main">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peaker headshots 2">
  <p:cSld name="Speaker bios_1">
    <p:bg>
      <p:bgPr>
        <a:solidFill>
          <a:schemeClr val="lt2"/>
        </a:solidFill>
        <a:effectLst/>
      </p:bgPr>
    </p:bg>
    <p:spTree>
      <p:nvGrpSpPr>
        <p:cNvPr id="1" name="Shape 143"/>
        <p:cNvGrpSpPr/>
        <p:nvPr/>
      </p:nvGrpSpPr>
      <p:grpSpPr>
        <a:xfrm>
          <a:off x="0" y="0"/>
          <a:ext cx="0" cy="0"/>
          <a:chOff x="0" y="0"/>
          <a:chExt cx="0" cy="0"/>
        </a:xfrm>
      </p:grpSpPr>
      <p:sp>
        <p:nvSpPr>
          <p:cNvPr id="144" name="Google Shape;144;p18"/>
          <p:cNvSpPr>
            <a:spLocks noGrp="1"/>
          </p:cNvSpPr>
          <p:nvPr>
            <p:ph type="pic" idx="2"/>
          </p:nvPr>
        </p:nvSpPr>
        <p:spPr>
          <a:xfrm>
            <a:off x="1676248" y="1893628"/>
            <a:ext cx="2055900" cy="2055900"/>
          </a:xfrm>
          <a:prstGeom prst="ellipse">
            <a:avLst/>
          </a:prstGeom>
          <a:noFill/>
          <a:ln>
            <a:noFill/>
          </a:ln>
        </p:spPr>
      </p:sp>
      <p:sp>
        <p:nvSpPr>
          <p:cNvPr id="145" name="Google Shape;145;p18"/>
          <p:cNvSpPr txBox="1">
            <a:spLocks noGrp="1"/>
          </p:cNvSpPr>
          <p:nvPr>
            <p:ph type="body" idx="1"/>
          </p:nvPr>
        </p:nvSpPr>
        <p:spPr>
          <a:xfrm>
            <a:off x="1543493" y="4222932"/>
            <a:ext cx="2321400" cy="3615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472"/>
              <a:buFont typeface="Plus Jakarta Sans"/>
              <a:buNone/>
              <a:defRPr sz="1400" b="1" i="0" u="none" strike="noStrike" cap="none">
                <a:solidFill>
                  <a:schemeClr val="accent2"/>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2"/>
              </a:buClr>
              <a:buSzPts val="1710"/>
              <a:buFont typeface="Plus Jakarta Sans"/>
              <a:buChar char="□"/>
              <a:defRPr sz="1400" b="1" i="0" u="none" strike="noStrike" cap="none">
                <a:solidFill>
                  <a:schemeClr val="accent2"/>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146" name="Google Shape;146;p18"/>
          <p:cNvSpPr txBox="1">
            <a:spLocks noGrp="1"/>
          </p:cNvSpPr>
          <p:nvPr>
            <p:ph type="body" idx="3"/>
          </p:nvPr>
        </p:nvSpPr>
        <p:spPr>
          <a:xfrm>
            <a:off x="1543493" y="4613801"/>
            <a:ext cx="2321400" cy="3615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147" name="Google Shape;147;p18"/>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148" name="Google Shape;148;p18"/>
          <p:cNvSpPr>
            <a:spLocks noGrp="1"/>
          </p:cNvSpPr>
          <p:nvPr>
            <p:ph type="pic" idx="4"/>
          </p:nvPr>
        </p:nvSpPr>
        <p:spPr>
          <a:xfrm>
            <a:off x="5068048" y="1893628"/>
            <a:ext cx="2055900" cy="2055900"/>
          </a:xfrm>
          <a:prstGeom prst="ellipse">
            <a:avLst/>
          </a:prstGeom>
          <a:noFill/>
          <a:ln>
            <a:noFill/>
          </a:ln>
        </p:spPr>
      </p:sp>
      <p:sp>
        <p:nvSpPr>
          <p:cNvPr id="149" name="Google Shape;149;p18"/>
          <p:cNvSpPr txBox="1">
            <a:spLocks noGrp="1"/>
          </p:cNvSpPr>
          <p:nvPr>
            <p:ph type="body" idx="5"/>
          </p:nvPr>
        </p:nvSpPr>
        <p:spPr>
          <a:xfrm>
            <a:off x="4935293" y="4222932"/>
            <a:ext cx="2321400" cy="3615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472"/>
              <a:buFont typeface="Plus Jakarta Sans"/>
              <a:buNone/>
              <a:defRPr sz="1400" b="1" i="0" u="none" strike="noStrike" cap="none">
                <a:solidFill>
                  <a:schemeClr val="accent2"/>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2"/>
              </a:buClr>
              <a:buSzPts val="1710"/>
              <a:buFont typeface="Plus Jakarta Sans"/>
              <a:buChar char="□"/>
              <a:defRPr sz="1400" b="1" i="0" u="none" strike="noStrike" cap="none">
                <a:solidFill>
                  <a:schemeClr val="accent2"/>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150" name="Google Shape;150;p18"/>
          <p:cNvSpPr txBox="1">
            <a:spLocks noGrp="1"/>
          </p:cNvSpPr>
          <p:nvPr>
            <p:ph type="body" idx="6"/>
          </p:nvPr>
        </p:nvSpPr>
        <p:spPr>
          <a:xfrm>
            <a:off x="4935293" y="4613801"/>
            <a:ext cx="2321400" cy="3615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151" name="Google Shape;151;p18"/>
          <p:cNvSpPr>
            <a:spLocks noGrp="1"/>
          </p:cNvSpPr>
          <p:nvPr>
            <p:ph type="pic" idx="7"/>
          </p:nvPr>
        </p:nvSpPr>
        <p:spPr>
          <a:xfrm>
            <a:off x="8459848" y="1893628"/>
            <a:ext cx="2055900" cy="2055900"/>
          </a:xfrm>
          <a:prstGeom prst="ellipse">
            <a:avLst/>
          </a:prstGeom>
          <a:noFill/>
          <a:ln>
            <a:noFill/>
          </a:ln>
        </p:spPr>
      </p:sp>
      <p:sp>
        <p:nvSpPr>
          <p:cNvPr id="152" name="Google Shape;152;p18"/>
          <p:cNvSpPr txBox="1">
            <a:spLocks noGrp="1"/>
          </p:cNvSpPr>
          <p:nvPr>
            <p:ph type="body" idx="8"/>
          </p:nvPr>
        </p:nvSpPr>
        <p:spPr>
          <a:xfrm>
            <a:off x="8327093" y="4222932"/>
            <a:ext cx="2321400" cy="3615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472"/>
              <a:buFont typeface="Plus Jakarta Sans"/>
              <a:buNone/>
              <a:defRPr sz="1400" b="1" i="0" u="none" strike="noStrike" cap="none">
                <a:solidFill>
                  <a:schemeClr val="accent2"/>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2"/>
              </a:buClr>
              <a:buSzPts val="1710"/>
              <a:buFont typeface="Plus Jakarta Sans"/>
              <a:buChar char="□"/>
              <a:defRPr sz="1400" b="1" i="0" u="none" strike="noStrike" cap="none">
                <a:solidFill>
                  <a:schemeClr val="accent2"/>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153" name="Google Shape;153;p18"/>
          <p:cNvSpPr txBox="1">
            <a:spLocks noGrp="1"/>
          </p:cNvSpPr>
          <p:nvPr>
            <p:ph type="body" idx="9"/>
          </p:nvPr>
        </p:nvSpPr>
        <p:spPr>
          <a:xfrm>
            <a:off x="8327093" y="4613801"/>
            <a:ext cx="2321400" cy="3615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Tree>
  </p:cSld>
  <p:clrMapOvr>
    <a:masterClrMapping/>
  </p:clrMapOvr>
  <p:extLst>
    <p:ext uri="{DCECCB84-F9BA-43D5-87BE-67443E8EF086}">
      <p15:sldGuideLst xmlns:p15="http://schemas.microsoft.com/office/powerpoint/2012/main">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ubhead 2 column">
  <p:cSld name="Title Subhead 2 column">
    <p:spTree>
      <p:nvGrpSpPr>
        <p:cNvPr id="1"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name="adj1" fmla="val 16200178"/>
              <a:gd name="adj2" fmla="val 199"/>
            </a:avLst>
          </a:prstGeom>
          <a:solidFill>
            <a:srgbClr val="E3F4F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name="adj1" fmla="val 16200178"/>
              <a:gd name="adj2" fmla="val 199"/>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159" name="Google Shape;159;p20"/>
          <p:cNvSpPr txBox="1">
            <a:spLocks noGrp="1"/>
          </p:cNvSpPr>
          <p:nvPr>
            <p:ph type="body" idx="1"/>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160" name="Google Shape;160;p20"/>
          <p:cNvSpPr txBox="1">
            <a:spLocks noGrp="1"/>
          </p:cNvSpPr>
          <p:nvPr>
            <p:ph type="body" idx="2"/>
          </p:nvPr>
        </p:nvSpPr>
        <p:spPr>
          <a:xfrm>
            <a:off x="609750" y="2385825"/>
            <a:ext cx="51129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161" name="Google Shape;161;p20"/>
          <p:cNvSpPr txBox="1">
            <a:spLocks noGrp="1"/>
          </p:cNvSpPr>
          <p:nvPr>
            <p:ph type="body" idx="3"/>
          </p:nvPr>
        </p:nvSpPr>
        <p:spPr>
          <a:xfrm>
            <a:off x="6245675" y="2385825"/>
            <a:ext cx="51129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Page with Client Logo 1">
  <p:cSld name="Title Page_1">
    <p:spTree>
      <p:nvGrpSpPr>
        <p:cNvPr id="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avLst/>
            <a:gdLst/>
            <a:ahLst/>
            <a:cxnLst/>
            <a:rect l="l" t="t" r="r" b="b"/>
            <a:pathLst>
              <a:path w="4100329" h="1279542" extrusionOk="0">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avLst/>
            <a:gdLst/>
            <a:ahLst/>
            <a:cxnLst/>
            <a:rect l="l" t="t" r="r" b="b"/>
            <a:pathLst>
              <a:path w="4100329" h="1279542" extrusionOk="0">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a:stretch/>
        </p:blipFill>
        <p:spPr>
          <a:xfrm>
            <a:off x="381450" y="501021"/>
            <a:ext cx="2241225" cy="1067250"/>
          </a:xfrm>
          <a:prstGeom prst="rect">
            <a:avLst/>
          </a:prstGeom>
          <a:noFill/>
          <a:ln>
            <a:noFill/>
          </a:ln>
        </p:spPr>
      </p:pic>
      <p:sp>
        <p:nvSpPr>
          <p:cNvPr id="27" name="Google Shape;27;p3"/>
          <p:cNvSpPr>
            <a:spLocks noGrp="1"/>
          </p:cNvSpPr>
          <p:nvPr>
            <p:ph type="pic" idx="2"/>
          </p:nvPr>
        </p:nvSpPr>
        <p:spPr>
          <a:xfrm>
            <a:off x="5984925" y="-5178126"/>
            <a:ext cx="11392800" cy="11439600"/>
          </a:xfrm>
          <a:prstGeom prst="pie">
            <a:avLst>
              <a:gd name="adj1" fmla="val 5392891"/>
              <a:gd name="adj2" fmla="val 10798470"/>
            </a:avLst>
          </a:prstGeom>
          <a:noFill/>
          <a:ln>
            <a:noFill/>
          </a:ln>
        </p:spPr>
      </p:sp>
      <p:sp>
        <p:nvSpPr>
          <p:cNvPr id="28" name="Google Shape;28;p3"/>
          <p:cNvSpPr txBox="1">
            <a:spLocks noGrp="1"/>
          </p:cNvSpPr>
          <p:nvPr>
            <p:ph type="body" idx="1"/>
          </p:nvPr>
        </p:nvSpPr>
        <p:spPr>
          <a:xfrm>
            <a:off x="651308" y="2436936"/>
            <a:ext cx="4659300" cy="1197300"/>
          </a:xfrm>
          <a:prstGeom prst="rect">
            <a:avLst/>
          </a:prstGeom>
          <a:noFill/>
          <a:ln>
            <a:noFill/>
          </a:ln>
        </p:spPr>
        <p:txBody>
          <a:bodyPr spcFirstLastPara="1" wrap="square" lIns="91425" tIns="45700" rIns="0" bIns="45700" anchor="ctr" anchorCtr="0">
            <a:noAutofit/>
          </a:bodyPr>
          <a:lstStyle>
            <a:lvl1pPr marL="457200" marR="0" lvl="0" indent="-228600" algn="l" rtl="0">
              <a:lnSpc>
                <a:spcPct val="100000"/>
              </a:lnSpc>
              <a:spcBef>
                <a:spcPts val="0"/>
              </a:spcBef>
              <a:spcAft>
                <a:spcPts val="0"/>
              </a:spcAft>
              <a:buClr>
                <a:schemeClr val="lt2"/>
              </a:buClr>
              <a:buSzPts val="4800"/>
              <a:buFont typeface="DM Serif Display"/>
              <a:buNone/>
              <a:defRPr sz="4800" b="0" i="0" u="none" strike="noStrike" cap="none">
                <a:solidFill>
                  <a:schemeClr val="lt2"/>
                </a:solidFill>
                <a:latin typeface="DM Serif Display"/>
                <a:ea typeface="DM Serif Display"/>
                <a:cs typeface="DM Serif Display"/>
                <a:sym typeface="DM Serif Display"/>
              </a:defRPr>
            </a:lvl1pPr>
            <a:lvl2pPr marL="914400" marR="0" lvl="1" indent="-228600" algn="r" rtl="0">
              <a:lnSpc>
                <a:spcPct val="125000"/>
              </a:lnSpc>
              <a:spcBef>
                <a:spcPts val="0"/>
              </a:spcBef>
              <a:spcAft>
                <a:spcPts val="0"/>
              </a:spcAft>
              <a:buClr>
                <a:schemeClr val="lt2"/>
              </a:buClr>
              <a:buSzPts val="1710"/>
              <a:buFont typeface="DM Serif Display"/>
              <a:buNone/>
              <a:defRPr sz="1800" b="0" i="0" u="none" strike="noStrike" cap="none">
                <a:solidFill>
                  <a:schemeClr val="lt2"/>
                </a:solidFill>
                <a:latin typeface="DM Serif Display"/>
                <a:ea typeface="DM Serif Display"/>
                <a:cs typeface="DM Serif Display"/>
                <a:sym typeface="DM Serif Display"/>
              </a:defRPr>
            </a:lvl2pPr>
            <a:lvl3pPr marL="1371600" marR="0" lvl="2" indent="-228600" algn="r" rtl="0">
              <a:lnSpc>
                <a:spcPct val="125000"/>
              </a:lnSpc>
              <a:spcBef>
                <a:spcPts val="0"/>
              </a:spcBef>
              <a:spcAft>
                <a:spcPts val="0"/>
              </a:spcAft>
              <a:buClr>
                <a:schemeClr val="lt2"/>
              </a:buClr>
              <a:buSzPts val="1800"/>
              <a:buFont typeface="DM Serif Display"/>
              <a:buNone/>
              <a:defRPr sz="1800" b="0" i="0" u="none" strike="noStrike" cap="none">
                <a:solidFill>
                  <a:schemeClr val="lt2"/>
                </a:solidFill>
                <a:latin typeface="DM Serif Display"/>
                <a:ea typeface="DM Serif Display"/>
                <a:cs typeface="DM Serif Display"/>
                <a:sym typeface="DM Serif Display"/>
              </a:defRPr>
            </a:lvl3pPr>
            <a:lvl4pPr marL="1828800" marR="0" lvl="3" indent="-228600" algn="r" rtl="0">
              <a:lnSpc>
                <a:spcPct val="125000"/>
              </a:lnSpc>
              <a:spcBef>
                <a:spcPts val="0"/>
              </a:spcBef>
              <a:spcAft>
                <a:spcPts val="0"/>
              </a:spcAft>
              <a:buClr>
                <a:schemeClr val="lt2"/>
              </a:buClr>
              <a:buSzPts val="1800"/>
              <a:buFont typeface="DM Serif Display"/>
              <a:buNone/>
              <a:defRPr sz="1800" b="0" i="0" u="none" strike="noStrike" cap="none">
                <a:solidFill>
                  <a:schemeClr val="lt2"/>
                </a:solidFill>
                <a:latin typeface="DM Serif Display"/>
                <a:ea typeface="DM Serif Display"/>
                <a:cs typeface="DM Serif Display"/>
                <a:sym typeface="DM Serif Display"/>
              </a:defRPr>
            </a:lvl4pPr>
            <a:lvl5pPr marL="2286000" marR="0" lvl="4" indent="-228600" algn="r" rtl="0">
              <a:lnSpc>
                <a:spcPct val="125000"/>
              </a:lnSpc>
              <a:spcBef>
                <a:spcPts val="0"/>
              </a:spcBef>
              <a:spcAft>
                <a:spcPts val="0"/>
              </a:spcAft>
              <a:buClr>
                <a:schemeClr val="lt2"/>
              </a:buClr>
              <a:buSzPts val="1800"/>
              <a:buFont typeface="DM Serif Display"/>
              <a:buNone/>
              <a:defRPr sz="1800" b="0" i="0" u="none" strike="noStrike" cap="none">
                <a:solidFill>
                  <a:schemeClr val="lt2"/>
                </a:solidFill>
                <a:latin typeface="DM Serif Display"/>
                <a:ea typeface="DM Serif Display"/>
                <a:cs typeface="DM Serif Display"/>
                <a:sym typeface="DM Serif Display"/>
              </a:defRPr>
            </a:lvl5pPr>
            <a:lvl6pPr marL="2743200" marR="0" lvl="5" indent="-342900" algn="l" rtl="0">
              <a:lnSpc>
                <a:spcPct val="90000"/>
              </a:lnSpc>
              <a:spcBef>
                <a:spcPts val="500"/>
              </a:spcBef>
              <a:spcAft>
                <a:spcPts val="0"/>
              </a:spcAft>
              <a:buClr>
                <a:schemeClr val="lt2"/>
              </a:buClr>
              <a:buSzPts val="1800"/>
              <a:buFont typeface="DM Serif Display"/>
              <a:buChar char="•"/>
              <a:defRPr sz="1400" b="0" i="0" u="none" strike="noStrike" cap="none">
                <a:solidFill>
                  <a:schemeClr val="lt2"/>
                </a:solidFill>
                <a:latin typeface="DM Serif Display"/>
                <a:ea typeface="DM Serif Display"/>
                <a:cs typeface="DM Serif Display"/>
                <a:sym typeface="DM Serif Display"/>
              </a:defRPr>
            </a:lvl6pPr>
            <a:lvl7pPr marL="3200400" marR="0" lvl="6" indent="-342900" algn="l" rtl="0">
              <a:lnSpc>
                <a:spcPct val="90000"/>
              </a:lnSpc>
              <a:spcBef>
                <a:spcPts val="500"/>
              </a:spcBef>
              <a:spcAft>
                <a:spcPts val="0"/>
              </a:spcAft>
              <a:buClr>
                <a:schemeClr val="lt2"/>
              </a:buClr>
              <a:buSzPts val="1800"/>
              <a:buFont typeface="DM Serif Display"/>
              <a:buChar char="•"/>
              <a:defRPr sz="1400" b="0" i="0" u="none" strike="noStrike" cap="none">
                <a:solidFill>
                  <a:schemeClr val="lt2"/>
                </a:solidFill>
                <a:latin typeface="DM Serif Display"/>
                <a:ea typeface="DM Serif Display"/>
                <a:cs typeface="DM Serif Display"/>
                <a:sym typeface="DM Serif Display"/>
              </a:defRPr>
            </a:lvl7pPr>
            <a:lvl8pPr marL="3657600" marR="0" lvl="7" indent="-342900" algn="l" rtl="0">
              <a:lnSpc>
                <a:spcPct val="90000"/>
              </a:lnSpc>
              <a:spcBef>
                <a:spcPts val="500"/>
              </a:spcBef>
              <a:spcAft>
                <a:spcPts val="0"/>
              </a:spcAft>
              <a:buClr>
                <a:schemeClr val="lt2"/>
              </a:buClr>
              <a:buSzPts val="1800"/>
              <a:buFont typeface="DM Serif Display"/>
              <a:buChar char="•"/>
              <a:defRPr sz="1400" b="0" i="0" u="none" strike="noStrike" cap="none">
                <a:solidFill>
                  <a:schemeClr val="lt2"/>
                </a:solidFill>
                <a:latin typeface="DM Serif Display"/>
                <a:ea typeface="DM Serif Display"/>
                <a:cs typeface="DM Serif Display"/>
                <a:sym typeface="DM Serif Display"/>
              </a:defRPr>
            </a:lvl8pPr>
            <a:lvl9pPr marL="4114800" marR="0" lvl="8" indent="-342900" algn="l" rtl="0">
              <a:lnSpc>
                <a:spcPct val="90000"/>
              </a:lnSpc>
              <a:spcBef>
                <a:spcPts val="500"/>
              </a:spcBef>
              <a:spcAft>
                <a:spcPts val="0"/>
              </a:spcAft>
              <a:buClr>
                <a:schemeClr val="lt2"/>
              </a:buClr>
              <a:buSzPts val="1800"/>
              <a:buFont typeface="DM Serif Display"/>
              <a:buChar char="•"/>
              <a:defRPr sz="1400" b="0" i="0" u="none" strike="noStrike" cap="none">
                <a:solidFill>
                  <a:schemeClr val="lt2"/>
                </a:solidFill>
                <a:latin typeface="DM Serif Display"/>
                <a:ea typeface="DM Serif Display"/>
                <a:cs typeface="DM Serif Display"/>
                <a:sym typeface="DM Serif Display"/>
              </a:defRPr>
            </a:lvl9pPr>
          </a:lstStyle>
          <a:p>
            <a:endParaRPr/>
          </a:p>
        </p:txBody>
      </p:sp>
      <p:sp>
        <p:nvSpPr>
          <p:cNvPr id="29" name="Google Shape;29;p3"/>
          <p:cNvSpPr txBox="1">
            <a:spLocks noGrp="1"/>
          </p:cNvSpPr>
          <p:nvPr>
            <p:ph type="body" idx="3"/>
          </p:nvPr>
        </p:nvSpPr>
        <p:spPr>
          <a:xfrm>
            <a:off x="743575" y="4296056"/>
            <a:ext cx="6356700" cy="5541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lt2"/>
              </a:buClr>
              <a:buSzPts val="1400"/>
              <a:buFont typeface="Plus Jakarta Sans"/>
              <a:buNone/>
              <a:defRPr b="0"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lt2"/>
              </a:buClr>
              <a:buSzPts val="845"/>
              <a:buFont typeface="Plus Jakarta Sans"/>
              <a:buNone/>
              <a:defRPr sz="1200" b="0"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lt2"/>
              </a:buClr>
              <a:buSzPts val="800"/>
              <a:buFont typeface="Plus Jakarta Sans"/>
              <a:buNone/>
              <a:defRPr sz="1200" b="0"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25000"/>
              </a:lnSpc>
              <a:spcBef>
                <a:spcPts val="0"/>
              </a:spcBef>
              <a:spcAft>
                <a:spcPts val="0"/>
              </a:spcAft>
              <a:buClr>
                <a:schemeClr val="lt2"/>
              </a:buClr>
              <a:buSzPts val="700"/>
              <a:buFont typeface="Plus Jakarta Sans"/>
              <a:buNone/>
              <a:defRPr sz="1200" b="0"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25000"/>
              </a:lnSpc>
              <a:spcBef>
                <a:spcPts val="0"/>
              </a:spcBef>
              <a:spcAft>
                <a:spcPts val="0"/>
              </a:spcAft>
              <a:buClr>
                <a:schemeClr val="lt2"/>
              </a:buClr>
              <a:buSzPts val="600"/>
              <a:buFont typeface="Plus Jakarta Sans"/>
              <a:buNone/>
              <a:defRPr sz="1200" b="0"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330200" algn="l" rtl="0">
              <a:lnSpc>
                <a:spcPct val="90000"/>
              </a:lnSpc>
              <a:spcBef>
                <a:spcPts val="500"/>
              </a:spcBef>
              <a:spcAft>
                <a:spcPts val="0"/>
              </a:spcAft>
              <a:buClr>
                <a:schemeClr val="lt2"/>
              </a:buClr>
              <a:buSzPts val="1600"/>
              <a:buFont typeface="Plus Jakarta Sans"/>
              <a:buChar char="•"/>
              <a:defRPr sz="1200" b="0" i="0" u="none" strike="noStrike" cap="none">
                <a:solidFill>
                  <a:schemeClr val="lt2"/>
                </a:solidFill>
                <a:latin typeface="Plus Jakarta Sans Medium"/>
                <a:ea typeface="Plus Jakarta Sans Medium"/>
                <a:cs typeface="Plus Jakarta Sans Medium"/>
                <a:sym typeface="Plus Jakarta Sans Medium"/>
              </a:defRPr>
            </a:lvl6pPr>
            <a:lvl7pPr marL="3200400" marR="0" lvl="6" indent="-330200" algn="l" rtl="0">
              <a:lnSpc>
                <a:spcPct val="90000"/>
              </a:lnSpc>
              <a:spcBef>
                <a:spcPts val="500"/>
              </a:spcBef>
              <a:spcAft>
                <a:spcPts val="0"/>
              </a:spcAft>
              <a:buClr>
                <a:schemeClr val="lt2"/>
              </a:buClr>
              <a:buSzPts val="1600"/>
              <a:buFont typeface="Plus Jakarta Sans"/>
              <a:buChar char="•"/>
              <a:defRPr sz="1200" b="0" i="0" u="none" strike="noStrike" cap="none">
                <a:solidFill>
                  <a:schemeClr val="lt2"/>
                </a:solidFill>
                <a:latin typeface="Plus Jakarta Sans Medium"/>
                <a:ea typeface="Plus Jakarta Sans Medium"/>
                <a:cs typeface="Plus Jakarta Sans Medium"/>
                <a:sym typeface="Plus Jakarta Sans Medium"/>
              </a:defRPr>
            </a:lvl7pPr>
            <a:lvl8pPr marL="3657600" marR="0" lvl="7" indent="-330200" algn="l" rtl="0">
              <a:lnSpc>
                <a:spcPct val="90000"/>
              </a:lnSpc>
              <a:spcBef>
                <a:spcPts val="500"/>
              </a:spcBef>
              <a:spcAft>
                <a:spcPts val="0"/>
              </a:spcAft>
              <a:buClr>
                <a:schemeClr val="lt2"/>
              </a:buClr>
              <a:buSzPts val="1600"/>
              <a:buFont typeface="Plus Jakarta Sans"/>
              <a:buChar char="•"/>
              <a:defRPr sz="1200" b="0" i="0" u="none" strike="noStrike" cap="none">
                <a:solidFill>
                  <a:schemeClr val="lt2"/>
                </a:solidFill>
                <a:latin typeface="Plus Jakarta Sans Medium"/>
                <a:ea typeface="Plus Jakarta Sans Medium"/>
                <a:cs typeface="Plus Jakarta Sans Medium"/>
                <a:sym typeface="Plus Jakarta Sans Medium"/>
              </a:defRPr>
            </a:lvl8pPr>
            <a:lvl9pPr marL="4114800" marR="0" lvl="8" indent="-330200" algn="l" rtl="0">
              <a:lnSpc>
                <a:spcPct val="90000"/>
              </a:lnSpc>
              <a:spcBef>
                <a:spcPts val="500"/>
              </a:spcBef>
              <a:spcAft>
                <a:spcPts val="0"/>
              </a:spcAft>
              <a:buClr>
                <a:schemeClr val="lt2"/>
              </a:buClr>
              <a:buSzPts val="1600"/>
              <a:buFont typeface="Plus Jakarta Sans"/>
              <a:buChar char="•"/>
              <a:defRPr sz="1200" b="0" i="0" u="none" strike="noStrike" cap="none">
                <a:solidFill>
                  <a:schemeClr val="lt2"/>
                </a:solidFill>
                <a:latin typeface="Plus Jakarta Sans Medium"/>
                <a:ea typeface="Plus Jakarta Sans Medium"/>
                <a:cs typeface="Plus Jakarta Sans Medium"/>
                <a:sym typeface="Plus Jakarta Sans Medium"/>
              </a:defRPr>
            </a:lvl9pPr>
          </a:lstStyle>
          <a:p>
            <a:endParaRPr/>
          </a:p>
        </p:txBody>
      </p:sp>
      <p:sp>
        <p:nvSpPr>
          <p:cNvPr id="30" name="Google Shape;30;p3"/>
          <p:cNvSpPr>
            <a:spLocks noGrp="1"/>
          </p:cNvSpPr>
          <p:nvPr>
            <p:ph type="pic" idx="4"/>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Subhead 2 column w/ divider">
  <p:cSld name="Title Subhead 2 column divider">
    <p:spTree>
      <p:nvGrpSpPr>
        <p:cNvPr id="1"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w="12700" cap="flat" cmpd="sng">
            <a:solidFill>
              <a:schemeClr val="accent6"/>
            </a:solidFill>
            <a:prstDash val="solid"/>
            <a:round/>
            <a:headEnd type="none" w="sm" len="sm"/>
            <a:tailEnd type="none" w="sm" len="sm"/>
          </a:ln>
        </p:spPr>
      </p:cxnSp>
      <p:sp>
        <p:nvSpPr>
          <p:cNvPr id="164" name="Google Shape;164;p21"/>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165" name="Google Shape;165;p21"/>
          <p:cNvSpPr txBox="1">
            <a:spLocks noGrp="1"/>
          </p:cNvSpPr>
          <p:nvPr>
            <p:ph type="body" idx="1"/>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166" name="Google Shape;166;p21"/>
          <p:cNvSpPr txBox="1">
            <a:spLocks noGrp="1"/>
          </p:cNvSpPr>
          <p:nvPr>
            <p:ph type="body" idx="2"/>
          </p:nvPr>
        </p:nvSpPr>
        <p:spPr>
          <a:xfrm>
            <a:off x="609750" y="2385825"/>
            <a:ext cx="51129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167" name="Google Shape;167;p21"/>
          <p:cNvSpPr txBox="1">
            <a:spLocks noGrp="1"/>
          </p:cNvSpPr>
          <p:nvPr>
            <p:ph type="body" idx="3"/>
          </p:nvPr>
        </p:nvSpPr>
        <p:spPr>
          <a:xfrm>
            <a:off x="6245675" y="2385825"/>
            <a:ext cx="51129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ubhead 3 column w/ dividers">
  <p:cSld name="Title subhead 3 column">
    <p:spTree>
      <p:nvGrpSpPr>
        <p:cNvPr id="1"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w="12700" cap="flat" cmpd="sng">
            <a:solidFill>
              <a:schemeClr val="accent6"/>
            </a:solidFill>
            <a:prstDash val="solid"/>
            <a:round/>
            <a:headEnd type="none" w="sm" len="sm"/>
            <a:tailEnd type="none" w="sm" len="sm"/>
          </a:ln>
        </p:spPr>
      </p:cxnSp>
      <p:cxnSp>
        <p:nvCxnSpPr>
          <p:cNvPr id="170" name="Google Shape;170;p22"/>
          <p:cNvCxnSpPr/>
          <p:nvPr/>
        </p:nvCxnSpPr>
        <p:spPr>
          <a:xfrm>
            <a:off x="7955974" y="2448902"/>
            <a:ext cx="0" cy="3200904"/>
          </a:xfrm>
          <a:prstGeom prst="straightConnector1">
            <a:avLst/>
          </a:prstGeom>
          <a:noFill/>
          <a:ln w="12700" cap="flat" cmpd="sng">
            <a:solidFill>
              <a:schemeClr val="accent6"/>
            </a:solidFill>
            <a:prstDash val="solid"/>
            <a:round/>
            <a:headEnd type="none" w="sm" len="sm"/>
            <a:tailEnd type="none" w="sm" len="sm"/>
          </a:ln>
        </p:spPr>
      </p:cxnSp>
      <p:sp>
        <p:nvSpPr>
          <p:cNvPr id="171" name="Google Shape;171;p22"/>
          <p:cNvSpPr txBox="1">
            <a:spLocks noGrp="1"/>
          </p:cNvSpPr>
          <p:nvPr>
            <p:ph type="body" idx="1"/>
          </p:nvPr>
        </p:nvSpPr>
        <p:spPr>
          <a:xfrm>
            <a:off x="1020497" y="2448182"/>
            <a:ext cx="2296500" cy="4386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i="0"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9pPr>
          </a:lstStyle>
          <a:p>
            <a:endParaRPr/>
          </a:p>
        </p:txBody>
      </p:sp>
      <p:sp>
        <p:nvSpPr>
          <p:cNvPr id="172" name="Google Shape;172;p22"/>
          <p:cNvSpPr txBox="1">
            <a:spLocks noGrp="1"/>
          </p:cNvSpPr>
          <p:nvPr>
            <p:ph type="body" idx="2"/>
          </p:nvPr>
        </p:nvSpPr>
        <p:spPr>
          <a:xfrm>
            <a:off x="4887081" y="2448182"/>
            <a:ext cx="2296500" cy="4386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i="0"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9pPr>
          </a:lstStyle>
          <a:p>
            <a:endParaRPr/>
          </a:p>
        </p:txBody>
      </p:sp>
      <p:sp>
        <p:nvSpPr>
          <p:cNvPr id="173" name="Google Shape;173;p22"/>
          <p:cNvSpPr txBox="1">
            <a:spLocks noGrp="1"/>
          </p:cNvSpPr>
          <p:nvPr>
            <p:ph type="body" idx="3"/>
          </p:nvPr>
        </p:nvSpPr>
        <p:spPr>
          <a:xfrm>
            <a:off x="8728378" y="2448182"/>
            <a:ext cx="2296500" cy="4386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i="0"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9pPr>
          </a:lstStyle>
          <a:p>
            <a:endParaRPr/>
          </a:p>
        </p:txBody>
      </p:sp>
      <p:sp>
        <p:nvSpPr>
          <p:cNvPr id="174" name="Google Shape;174;p22"/>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175" name="Google Shape;175;p22"/>
          <p:cNvSpPr txBox="1">
            <a:spLocks noGrp="1"/>
          </p:cNvSpPr>
          <p:nvPr>
            <p:ph type="body" idx="4"/>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176" name="Google Shape;176;p22"/>
          <p:cNvSpPr txBox="1">
            <a:spLocks noGrp="1"/>
          </p:cNvSpPr>
          <p:nvPr>
            <p:ph type="body" idx="5"/>
          </p:nvPr>
        </p:nvSpPr>
        <p:spPr>
          <a:xfrm>
            <a:off x="609750" y="2886775"/>
            <a:ext cx="31956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177" name="Google Shape;177;p22"/>
          <p:cNvSpPr txBox="1">
            <a:spLocks noGrp="1"/>
          </p:cNvSpPr>
          <p:nvPr>
            <p:ph type="body" idx="6"/>
          </p:nvPr>
        </p:nvSpPr>
        <p:spPr>
          <a:xfrm>
            <a:off x="4437588" y="2886775"/>
            <a:ext cx="31956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178" name="Google Shape;178;p22"/>
          <p:cNvSpPr txBox="1">
            <a:spLocks noGrp="1"/>
          </p:cNvSpPr>
          <p:nvPr>
            <p:ph type="body" idx="7"/>
          </p:nvPr>
        </p:nvSpPr>
        <p:spPr>
          <a:xfrm>
            <a:off x="8278738" y="2886775"/>
            <a:ext cx="31956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ubtitle and Three Icons">
  <p:cSld name="Title Subtitle and Three pictogram">
    <p:spTree>
      <p:nvGrpSpPr>
        <p:cNvPr id="1" name="Shape 179"/>
        <p:cNvGrpSpPr/>
        <p:nvPr/>
      </p:nvGrpSpPr>
      <p:grpSpPr>
        <a:xfrm>
          <a:off x="0" y="0"/>
          <a:ext cx="0" cy="0"/>
          <a:chOff x="0" y="0"/>
          <a:chExt cx="0" cy="0"/>
        </a:xfrm>
      </p:grpSpPr>
      <p:sp>
        <p:nvSpPr>
          <p:cNvPr id="180" name="Google Shape;180;p23"/>
          <p:cNvSpPr>
            <a:spLocks noGrp="1"/>
          </p:cNvSpPr>
          <p:nvPr>
            <p:ph type="pic" idx="2"/>
          </p:nvPr>
        </p:nvSpPr>
        <p:spPr>
          <a:xfrm>
            <a:off x="1823096" y="2574245"/>
            <a:ext cx="1005900" cy="1005900"/>
          </a:xfrm>
          <a:prstGeom prst="rect">
            <a:avLst/>
          </a:prstGeom>
          <a:noFill/>
          <a:ln>
            <a:noFill/>
          </a:ln>
        </p:spPr>
      </p:sp>
      <p:sp>
        <p:nvSpPr>
          <p:cNvPr id="181" name="Google Shape;181;p23"/>
          <p:cNvSpPr>
            <a:spLocks noGrp="1"/>
          </p:cNvSpPr>
          <p:nvPr>
            <p:ph type="pic" idx="3"/>
          </p:nvPr>
        </p:nvSpPr>
        <p:spPr>
          <a:xfrm>
            <a:off x="5593080" y="2574245"/>
            <a:ext cx="1005900" cy="1005900"/>
          </a:xfrm>
          <a:prstGeom prst="rect">
            <a:avLst/>
          </a:prstGeom>
          <a:noFill/>
          <a:ln>
            <a:noFill/>
          </a:ln>
        </p:spPr>
      </p:sp>
      <p:sp>
        <p:nvSpPr>
          <p:cNvPr id="182" name="Google Shape;182;p23"/>
          <p:cNvSpPr>
            <a:spLocks noGrp="1"/>
          </p:cNvSpPr>
          <p:nvPr>
            <p:ph type="pic" idx="4"/>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w="12700" cap="flat" cmpd="sng">
            <a:solidFill>
              <a:schemeClr val="accent6"/>
            </a:solidFill>
            <a:prstDash val="solid"/>
            <a:round/>
            <a:headEnd type="none" w="sm" len="sm"/>
            <a:tailEnd type="none" w="sm" len="sm"/>
          </a:ln>
        </p:spPr>
      </p:cxnSp>
      <p:cxnSp>
        <p:nvCxnSpPr>
          <p:cNvPr id="184" name="Google Shape;184;p23"/>
          <p:cNvCxnSpPr/>
          <p:nvPr/>
        </p:nvCxnSpPr>
        <p:spPr>
          <a:xfrm>
            <a:off x="7955974" y="2372702"/>
            <a:ext cx="0" cy="3201000"/>
          </a:xfrm>
          <a:prstGeom prst="straightConnector1">
            <a:avLst/>
          </a:prstGeom>
          <a:noFill/>
          <a:ln w="12700" cap="flat" cmpd="sng">
            <a:solidFill>
              <a:schemeClr val="accent6"/>
            </a:solidFill>
            <a:prstDash val="solid"/>
            <a:round/>
            <a:headEnd type="none" w="sm" len="sm"/>
            <a:tailEnd type="none" w="sm" len="sm"/>
          </a:ln>
        </p:spPr>
      </p:cxnSp>
      <p:sp>
        <p:nvSpPr>
          <p:cNvPr id="185" name="Google Shape;185;p23"/>
          <p:cNvSpPr txBox="1">
            <a:spLocks noGrp="1"/>
          </p:cNvSpPr>
          <p:nvPr>
            <p:ph type="body" idx="1"/>
          </p:nvPr>
        </p:nvSpPr>
        <p:spPr>
          <a:xfrm>
            <a:off x="1172897" y="3816208"/>
            <a:ext cx="2296500" cy="4386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9pPr>
          </a:lstStyle>
          <a:p>
            <a:endParaRPr/>
          </a:p>
        </p:txBody>
      </p:sp>
      <p:sp>
        <p:nvSpPr>
          <p:cNvPr id="186" name="Google Shape;186;p23"/>
          <p:cNvSpPr txBox="1">
            <a:spLocks noGrp="1"/>
          </p:cNvSpPr>
          <p:nvPr>
            <p:ph type="body" idx="5"/>
          </p:nvPr>
        </p:nvSpPr>
        <p:spPr>
          <a:xfrm>
            <a:off x="1172897" y="4314539"/>
            <a:ext cx="2310300" cy="6264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3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187" name="Google Shape;187;p23"/>
          <p:cNvSpPr txBox="1">
            <a:spLocks noGrp="1"/>
          </p:cNvSpPr>
          <p:nvPr>
            <p:ph type="body" idx="6"/>
          </p:nvPr>
        </p:nvSpPr>
        <p:spPr>
          <a:xfrm>
            <a:off x="5014068" y="3816208"/>
            <a:ext cx="2296500" cy="4386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9pPr>
          </a:lstStyle>
          <a:p>
            <a:endParaRPr/>
          </a:p>
        </p:txBody>
      </p:sp>
      <p:sp>
        <p:nvSpPr>
          <p:cNvPr id="188" name="Google Shape;188;p23"/>
          <p:cNvSpPr txBox="1">
            <a:spLocks noGrp="1"/>
          </p:cNvSpPr>
          <p:nvPr>
            <p:ph type="body" idx="7"/>
          </p:nvPr>
        </p:nvSpPr>
        <p:spPr>
          <a:xfrm>
            <a:off x="5014068" y="4314539"/>
            <a:ext cx="2310300" cy="6264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3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189" name="Google Shape;189;p23"/>
          <p:cNvSpPr txBox="1">
            <a:spLocks noGrp="1"/>
          </p:cNvSpPr>
          <p:nvPr>
            <p:ph type="body" idx="8"/>
          </p:nvPr>
        </p:nvSpPr>
        <p:spPr>
          <a:xfrm>
            <a:off x="8490716" y="3816208"/>
            <a:ext cx="2296500" cy="4386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9pPr>
          </a:lstStyle>
          <a:p>
            <a:endParaRPr/>
          </a:p>
        </p:txBody>
      </p:sp>
      <p:sp>
        <p:nvSpPr>
          <p:cNvPr id="190" name="Google Shape;190;p23"/>
          <p:cNvSpPr txBox="1">
            <a:spLocks noGrp="1"/>
          </p:cNvSpPr>
          <p:nvPr>
            <p:ph type="body" idx="9"/>
          </p:nvPr>
        </p:nvSpPr>
        <p:spPr>
          <a:xfrm>
            <a:off x="8477112" y="4314539"/>
            <a:ext cx="2310300" cy="6264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3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191" name="Google Shape;191;p23"/>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192" name="Google Shape;192;p23"/>
          <p:cNvSpPr txBox="1">
            <a:spLocks noGrp="1"/>
          </p:cNvSpPr>
          <p:nvPr>
            <p:ph type="body" idx="13"/>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Photo right + 4 supporting points">
  <p:cSld name="Title 4 stacked content">
    <p:spTree>
      <p:nvGrpSpPr>
        <p:cNvPr id="1"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95" name="Google Shape;195;p24"/>
          <p:cNvSpPr>
            <a:spLocks noGrp="1"/>
          </p:cNvSpPr>
          <p:nvPr>
            <p:ph type="pic" idx="2"/>
          </p:nvPr>
        </p:nvSpPr>
        <p:spPr>
          <a:xfrm>
            <a:off x="729761" y="1921550"/>
            <a:ext cx="822960" cy="822960"/>
          </a:xfrm>
          <a:prstGeom prst="rect">
            <a:avLst/>
          </a:prstGeom>
          <a:noFill/>
          <a:ln>
            <a:noFill/>
          </a:ln>
        </p:spPr>
      </p:sp>
      <p:sp>
        <p:nvSpPr>
          <p:cNvPr id="196" name="Google Shape;196;p24"/>
          <p:cNvSpPr>
            <a:spLocks noGrp="1"/>
          </p:cNvSpPr>
          <p:nvPr>
            <p:ph type="pic" idx="3"/>
          </p:nvPr>
        </p:nvSpPr>
        <p:spPr>
          <a:xfrm>
            <a:off x="729761" y="3037769"/>
            <a:ext cx="822960" cy="822960"/>
          </a:xfrm>
          <a:prstGeom prst="rect">
            <a:avLst/>
          </a:prstGeom>
          <a:noFill/>
          <a:ln>
            <a:noFill/>
          </a:ln>
        </p:spPr>
      </p:sp>
      <p:sp>
        <p:nvSpPr>
          <p:cNvPr id="197" name="Google Shape;197;p24"/>
          <p:cNvSpPr>
            <a:spLocks noGrp="1"/>
          </p:cNvSpPr>
          <p:nvPr>
            <p:ph type="pic" idx="4"/>
          </p:nvPr>
        </p:nvSpPr>
        <p:spPr>
          <a:xfrm>
            <a:off x="729761" y="4151979"/>
            <a:ext cx="822960" cy="822960"/>
          </a:xfrm>
          <a:prstGeom prst="rect">
            <a:avLst/>
          </a:prstGeom>
          <a:noFill/>
          <a:ln>
            <a:noFill/>
          </a:ln>
        </p:spPr>
      </p:sp>
      <p:sp>
        <p:nvSpPr>
          <p:cNvPr id="198" name="Google Shape;198;p24"/>
          <p:cNvSpPr>
            <a:spLocks noGrp="1"/>
          </p:cNvSpPr>
          <p:nvPr>
            <p:ph type="pic" idx="5"/>
          </p:nvPr>
        </p:nvSpPr>
        <p:spPr>
          <a:xfrm>
            <a:off x="729761" y="5262171"/>
            <a:ext cx="822960" cy="822960"/>
          </a:xfrm>
          <a:prstGeom prst="rect">
            <a:avLst/>
          </a:prstGeom>
          <a:noFill/>
          <a:ln>
            <a:noFill/>
          </a:ln>
        </p:spPr>
      </p:sp>
      <p:sp>
        <p:nvSpPr>
          <p:cNvPr id="199" name="Google Shape;199;p24"/>
          <p:cNvSpPr txBox="1">
            <a:spLocks noGrp="1"/>
          </p:cNvSpPr>
          <p:nvPr>
            <p:ph type="body" idx="1"/>
          </p:nvPr>
        </p:nvSpPr>
        <p:spPr>
          <a:xfrm>
            <a:off x="2019578" y="1921550"/>
            <a:ext cx="4297680" cy="822960"/>
          </a:xfrm>
          <a:prstGeom prst="rect">
            <a:avLst/>
          </a:prstGeom>
          <a:noFill/>
          <a:ln>
            <a:noFill/>
          </a:ln>
        </p:spPr>
        <p:txBody>
          <a:bodyPr spcFirstLastPara="1" wrap="square" lIns="0" tIns="0" rIns="91425" bIns="0" anchor="ctr" anchorCtr="0">
            <a:noAutofit/>
          </a:bodyPr>
          <a:lstStyle>
            <a:lvl1pPr marL="457200" marR="0" lvl="0" indent="-228600" algn="l" rtl="0">
              <a:lnSpc>
                <a:spcPct val="125000"/>
              </a:lnSpc>
              <a:spcBef>
                <a:spcPts val="0"/>
              </a:spcBef>
              <a:spcAft>
                <a:spcPts val="0"/>
              </a:spcAft>
              <a:buClr>
                <a:schemeClr val="dk1"/>
              </a:buClr>
              <a:buSzPts val="1840"/>
              <a:buFont typeface="Plus Jakarta Sans"/>
              <a:buNone/>
              <a:defRPr sz="16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dk1"/>
              </a:buClr>
              <a:buSzPts val="1330"/>
              <a:buFont typeface="Plus Jakarta Sans"/>
              <a:buNone/>
              <a:defRPr sz="1400" i="0" u="none" strike="noStrike" cap="none">
                <a:solidFill>
                  <a:schemeClr val="dk1"/>
                </a:solidFill>
                <a:latin typeface="Plus Jakarta Sans"/>
                <a:ea typeface="Plus Jakarta Sans"/>
                <a:cs typeface="Plus Jakarta Sans"/>
                <a:sym typeface="Plus Jakarta Sans"/>
              </a:defRPr>
            </a:lvl2pPr>
            <a:lvl3pPr marL="1371600" marR="0" lvl="2" indent="-228600" algn="l" rtl="0">
              <a:lnSpc>
                <a:spcPct val="125000"/>
              </a:lnSpc>
              <a:spcBef>
                <a:spcPts val="0"/>
              </a:spcBef>
              <a:spcAft>
                <a:spcPts val="0"/>
              </a:spcAft>
              <a:buClr>
                <a:schemeClr val="dk1"/>
              </a:buClr>
              <a:buSzPts val="1000"/>
              <a:buFont typeface="Plus Jakarta Sans"/>
              <a:buNone/>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200" name="Google Shape;200;p24"/>
          <p:cNvSpPr txBox="1">
            <a:spLocks noGrp="1"/>
          </p:cNvSpPr>
          <p:nvPr>
            <p:ph type="body" idx="6"/>
          </p:nvPr>
        </p:nvSpPr>
        <p:spPr>
          <a:xfrm>
            <a:off x="2019578" y="3037769"/>
            <a:ext cx="4297680" cy="822960"/>
          </a:xfrm>
          <a:prstGeom prst="rect">
            <a:avLst/>
          </a:prstGeom>
          <a:noFill/>
          <a:ln>
            <a:noFill/>
          </a:ln>
        </p:spPr>
        <p:txBody>
          <a:bodyPr spcFirstLastPara="1" wrap="square" lIns="0" tIns="0" rIns="91425" bIns="0" anchor="ctr" anchorCtr="0">
            <a:noAutofit/>
          </a:bodyPr>
          <a:lstStyle>
            <a:lvl1pPr marL="457200" marR="0" lvl="0" indent="-228600" algn="l" rtl="0">
              <a:lnSpc>
                <a:spcPct val="125000"/>
              </a:lnSpc>
              <a:spcBef>
                <a:spcPts val="0"/>
              </a:spcBef>
              <a:spcAft>
                <a:spcPts val="0"/>
              </a:spcAft>
              <a:buClr>
                <a:schemeClr val="dk1"/>
              </a:buClr>
              <a:buSzPts val="1840"/>
              <a:buFont typeface="Plus Jakarta Sans"/>
              <a:buNone/>
              <a:defRPr sz="16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dk1"/>
              </a:buClr>
              <a:buSzPts val="1330"/>
              <a:buFont typeface="Plus Jakarta Sans"/>
              <a:buNone/>
              <a:defRPr sz="1400" i="0" u="none" strike="noStrike" cap="none">
                <a:solidFill>
                  <a:schemeClr val="dk1"/>
                </a:solidFill>
                <a:latin typeface="Plus Jakarta Sans"/>
                <a:ea typeface="Plus Jakarta Sans"/>
                <a:cs typeface="Plus Jakarta Sans"/>
                <a:sym typeface="Plus Jakarta Sans"/>
              </a:defRPr>
            </a:lvl2pPr>
            <a:lvl3pPr marL="1371600" marR="0" lvl="2" indent="-228600" algn="l" rtl="0">
              <a:lnSpc>
                <a:spcPct val="125000"/>
              </a:lnSpc>
              <a:spcBef>
                <a:spcPts val="0"/>
              </a:spcBef>
              <a:spcAft>
                <a:spcPts val="0"/>
              </a:spcAft>
              <a:buClr>
                <a:schemeClr val="dk1"/>
              </a:buClr>
              <a:buSzPts val="1000"/>
              <a:buFont typeface="Plus Jakarta Sans"/>
              <a:buNone/>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201" name="Google Shape;201;p24"/>
          <p:cNvSpPr txBox="1">
            <a:spLocks noGrp="1"/>
          </p:cNvSpPr>
          <p:nvPr>
            <p:ph type="body" idx="7"/>
          </p:nvPr>
        </p:nvSpPr>
        <p:spPr>
          <a:xfrm>
            <a:off x="2019578" y="4151979"/>
            <a:ext cx="4297680" cy="822960"/>
          </a:xfrm>
          <a:prstGeom prst="rect">
            <a:avLst/>
          </a:prstGeom>
          <a:noFill/>
          <a:ln>
            <a:noFill/>
          </a:ln>
        </p:spPr>
        <p:txBody>
          <a:bodyPr spcFirstLastPara="1" wrap="square" lIns="0" tIns="0" rIns="91425" bIns="0" anchor="ctr" anchorCtr="0">
            <a:noAutofit/>
          </a:bodyPr>
          <a:lstStyle>
            <a:lvl1pPr marL="457200" marR="0" lvl="0" indent="-228600" algn="l" rtl="0">
              <a:lnSpc>
                <a:spcPct val="125000"/>
              </a:lnSpc>
              <a:spcBef>
                <a:spcPts val="0"/>
              </a:spcBef>
              <a:spcAft>
                <a:spcPts val="0"/>
              </a:spcAft>
              <a:buClr>
                <a:schemeClr val="dk1"/>
              </a:buClr>
              <a:buSzPts val="1840"/>
              <a:buFont typeface="Plus Jakarta Sans"/>
              <a:buNone/>
              <a:defRPr sz="16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dk1"/>
              </a:buClr>
              <a:buSzPts val="1330"/>
              <a:buFont typeface="Plus Jakarta Sans"/>
              <a:buNone/>
              <a:defRPr sz="1400" i="0" u="none" strike="noStrike" cap="none">
                <a:solidFill>
                  <a:schemeClr val="dk1"/>
                </a:solidFill>
                <a:latin typeface="Plus Jakarta Sans"/>
                <a:ea typeface="Plus Jakarta Sans"/>
                <a:cs typeface="Plus Jakarta Sans"/>
                <a:sym typeface="Plus Jakarta Sans"/>
              </a:defRPr>
            </a:lvl2pPr>
            <a:lvl3pPr marL="1371600" marR="0" lvl="2" indent="-228600" algn="l" rtl="0">
              <a:lnSpc>
                <a:spcPct val="125000"/>
              </a:lnSpc>
              <a:spcBef>
                <a:spcPts val="0"/>
              </a:spcBef>
              <a:spcAft>
                <a:spcPts val="0"/>
              </a:spcAft>
              <a:buClr>
                <a:schemeClr val="dk1"/>
              </a:buClr>
              <a:buSzPts val="1000"/>
              <a:buFont typeface="Plus Jakarta Sans"/>
              <a:buNone/>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202" name="Google Shape;202;p24"/>
          <p:cNvSpPr txBox="1">
            <a:spLocks noGrp="1"/>
          </p:cNvSpPr>
          <p:nvPr>
            <p:ph type="body" idx="8"/>
          </p:nvPr>
        </p:nvSpPr>
        <p:spPr>
          <a:xfrm>
            <a:off x="2019578" y="5262171"/>
            <a:ext cx="4297680" cy="822960"/>
          </a:xfrm>
          <a:prstGeom prst="rect">
            <a:avLst/>
          </a:prstGeom>
          <a:noFill/>
          <a:ln>
            <a:noFill/>
          </a:ln>
        </p:spPr>
        <p:txBody>
          <a:bodyPr spcFirstLastPara="1" wrap="square" lIns="0" tIns="0" rIns="91425" bIns="0" anchor="ctr" anchorCtr="0">
            <a:noAutofit/>
          </a:bodyPr>
          <a:lstStyle>
            <a:lvl1pPr marL="457200" marR="0" lvl="0" indent="-228600" algn="l" rtl="0">
              <a:lnSpc>
                <a:spcPct val="125000"/>
              </a:lnSpc>
              <a:spcBef>
                <a:spcPts val="0"/>
              </a:spcBef>
              <a:spcAft>
                <a:spcPts val="0"/>
              </a:spcAft>
              <a:buClr>
                <a:schemeClr val="dk1"/>
              </a:buClr>
              <a:buSzPts val="1840"/>
              <a:buFont typeface="Plus Jakarta Sans"/>
              <a:buNone/>
              <a:defRPr sz="16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dk1"/>
              </a:buClr>
              <a:buSzPts val="1330"/>
              <a:buFont typeface="Plus Jakarta Sans"/>
              <a:buNone/>
              <a:defRPr sz="1400" i="0" u="none" strike="noStrike" cap="none">
                <a:solidFill>
                  <a:schemeClr val="dk1"/>
                </a:solidFill>
                <a:latin typeface="Plus Jakarta Sans"/>
                <a:ea typeface="Plus Jakarta Sans"/>
                <a:cs typeface="Plus Jakarta Sans"/>
                <a:sym typeface="Plus Jakarta Sans"/>
              </a:defRPr>
            </a:lvl2pPr>
            <a:lvl3pPr marL="1371600" marR="0" lvl="2" indent="-228600" algn="l" rtl="0">
              <a:lnSpc>
                <a:spcPct val="125000"/>
              </a:lnSpc>
              <a:spcBef>
                <a:spcPts val="0"/>
              </a:spcBef>
              <a:spcAft>
                <a:spcPts val="0"/>
              </a:spcAft>
              <a:buClr>
                <a:schemeClr val="dk1"/>
              </a:buClr>
              <a:buSzPts val="1000"/>
              <a:buFont typeface="Plus Jakarta Sans"/>
              <a:buNone/>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203" name="Google Shape;203;p24"/>
          <p:cNvSpPr>
            <a:spLocks noGrp="1"/>
          </p:cNvSpPr>
          <p:nvPr>
            <p:ph type="pic" idx="9"/>
          </p:nvPr>
        </p:nvSpPr>
        <p:spPr>
          <a:xfrm flipH="1">
            <a:off x="6458875" y="416100"/>
            <a:ext cx="5733300" cy="6025800"/>
          </a:xfrm>
          <a:prstGeom prst="flowChartDelay">
            <a:avLst/>
          </a:prstGeom>
          <a:noFill/>
          <a:ln>
            <a:noFill/>
          </a:ln>
        </p:spPr>
      </p:sp>
      <p:sp>
        <p:nvSpPr>
          <p:cNvPr id="204" name="Google Shape;204;p24"/>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hoto left">
  <p:cSld name="Title and Bullets Right with Background Image">
    <p:spTree>
      <p:nvGrpSpPr>
        <p:cNvPr id="1" name="Shape 205"/>
        <p:cNvGrpSpPr/>
        <p:nvPr/>
      </p:nvGrpSpPr>
      <p:grpSpPr>
        <a:xfrm>
          <a:off x="0" y="0"/>
          <a:ext cx="0" cy="0"/>
          <a:chOff x="0" y="0"/>
          <a:chExt cx="0" cy="0"/>
        </a:xfrm>
      </p:grpSpPr>
      <p:sp>
        <p:nvSpPr>
          <p:cNvPr id="206" name="Google Shape;206;p25"/>
          <p:cNvSpPr>
            <a:spLocks noGrp="1"/>
          </p:cNvSpPr>
          <p:nvPr>
            <p:ph type="pic" idx="2"/>
          </p:nvPr>
        </p:nvSpPr>
        <p:spPr>
          <a:xfrm>
            <a:off x="0" y="416100"/>
            <a:ext cx="5733300" cy="6025800"/>
          </a:xfrm>
          <a:prstGeom prst="flowChartDelay">
            <a:avLst/>
          </a:prstGeom>
          <a:noFill/>
          <a:ln>
            <a:noFill/>
          </a:ln>
        </p:spPr>
      </p:sp>
      <p:sp>
        <p:nvSpPr>
          <p:cNvPr id="207" name="Google Shape;207;p25"/>
          <p:cNvSpPr txBox="1">
            <a:spLocks noGrp="1"/>
          </p:cNvSpPr>
          <p:nvPr>
            <p:ph type="title"/>
          </p:nvPr>
        </p:nvSpPr>
        <p:spPr>
          <a:xfrm>
            <a:off x="6096000" y="65925"/>
            <a:ext cx="5467109"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208" name="Google Shape;208;p25"/>
          <p:cNvSpPr txBox="1">
            <a:spLocks noGrp="1"/>
          </p:cNvSpPr>
          <p:nvPr>
            <p:ph type="body" idx="1"/>
          </p:nvPr>
        </p:nvSpPr>
        <p:spPr>
          <a:xfrm>
            <a:off x="6091750" y="1472175"/>
            <a:ext cx="51468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209" name="Google Shape;209;p25"/>
          <p:cNvSpPr txBox="1">
            <a:spLocks noGrp="1"/>
          </p:cNvSpPr>
          <p:nvPr>
            <p:ph type="body" idx="3"/>
          </p:nvPr>
        </p:nvSpPr>
        <p:spPr>
          <a:xfrm>
            <a:off x="6096000" y="2385825"/>
            <a:ext cx="52626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ubhead body + callout">
  <p:cSld name="Title Subhead Content - 2 column">
    <p:spTree>
      <p:nvGrpSpPr>
        <p:cNvPr id="1"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name="adj1" fmla="val 16200178"/>
              <a:gd name="adj2" fmla="val 199"/>
            </a:avLst>
          </a:prstGeom>
          <a:solidFill>
            <a:srgbClr val="6CDEDE">
              <a:alpha val="6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name="adj1" fmla="val 16200178"/>
              <a:gd name="adj2" fmla="val 199"/>
            </a:avLst>
          </a:prstGeom>
          <a:solidFill>
            <a:srgbClr val="2BA49C">
              <a:alpha val="6038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a:spLocks noGrp="1"/>
          </p:cNvSpPr>
          <p:nvPr>
            <p:ph type="body" idx="1"/>
          </p:nvPr>
        </p:nvSpPr>
        <p:spPr>
          <a:xfrm>
            <a:off x="7974958" y="2963119"/>
            <a:ext cx="2743200" cy="2196306"/>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6pPr>
            <a:lvl7pPr marL="3200400" marR="0" lvl="6" indent="-228600" algn="l"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7pPr>
            <a:lvl8pPr marL="3657600" marR="0" lvl="7" indent="-228600" algn="l"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8pPr>
            <a:lvl9pPr marL="4114800" marR="0" lvl="8" indent="-228600" algn="l"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9pPr>
          </a:lstStyle>
          <a:p>
            <a:endParaRPr/>
          </a:p>
        </p:txBody>
      </p:sp>
      <p:sp>
        <p:nvSpPr>
          <p:cNvPr id="214" name="Google Shape;214;p26"/>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215" name="Google Shape;215;p26"/>
          <p:cNvSpPr txBox="1">
            <a:spLocks noGrp="1"/>
          </p:cNvSpPr>
          <p:nvPr>
            <p:ph type="body" idx="2"/>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216" name="Google Shape;216;p26"/>
          <p:cNvSpPr txBox="1">
            <a:spLocks noGrp="1"/>
          </p:cNvSpPr>
          <p:nvPr>
            <p:ph type="body" idx="3"/>
          </p:nvPr>
        </p:nvSpPr>
        <p:spPr>
          <a:xfrm>
            <a:off x="609750" y="2385825"/>
            <a:ext cx="63132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ustom Layout Circles">
  <p:cSld name="2_Custom Layout Circles">
    <p:spTree>
      <p:nvGrpSpPr>
        <p:cNvPr id="1" name="Shape 217"/>
        <p:cNvGrpSpPr/>
        <p:nvPr/>
      </p:nvGrpSpPr>
      <p:grpSpPr>
        <a:xfrm>
          <a:off x="0" y="0"/>
          <a:ext cx="0" cy="0"/>
          <a:chOff x="0" y="0"/>
          <a:chExt cx="0" cy="0"/>
        </a:xfrm>
      </p:grpSpPr>
      <p:sp>
        <p:nvSpPr>
          <p:cNvPr id="218" name="Google Shape;218;p27"/>
          <p:cNvSpPr/>
          <p:nvPr/>
        </p:nvSpPr>
        <p:spPr>
          <a:xfrm>
            <a:off x="5109730" y="2072860"/>
            <a:ext cx="4434446" cy="4434448"/>
          </a:xfrm>
          <a:custGeom>
            <a:avLst/>
            <a:gdLst/>
            <a:ahLst/>
            <a:cxnLst/>
            <a:rect l="l" t="t" r="r" b="b"/>
            <a:pathLst>
              <a:path w="19679" h="19679" extrusionOk="0">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4000"/>
              <a:buFont typeface="Arial"/>
              <a:buNone/>
            </a:pPr>
            <a:endParaRPr sz="4000" b="0" i="0" u="none" strike="noStrike" cap="non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avLst/>
            <a:gdLst/>
            <a:ahLst/>
            <a:cxnLst/>
            <a:rect l="l" t="t" r="r" b="b"/>
            <a:pathLst>
              <a:path w="19679" h="19679" extrusionOk="0">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a:spLocks noGrp="1"/>
          </p:cNvSpPr>
          <p:nvPr>
            <p:ph type="body" idx="1"/>
          </p:nvPr>
        </p:nvSpPr>
        <p:spPr>
          <a:xfrm>
            <a:off x="2539999" y="3635022"/>
            <a:ext cx="2569731" cy="2291645"/>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221" name="Google Shape;221;p27"/>
          <p:cNvSpPr txBox="1">
            <a:spLocks noGrp="1"/>
          </p:cNvSpPr>
          <p:nvPr>
            <p:ph type="body" idx="2"/>
          </p:nvPr>
        </p:nvSpPr>
        <p:spPr>
          <a:xfrm>
            <a:off x="6829776" y="3635022"/>
            <a:ext cx="2569731" cy="2291645"/>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222" name="Google Shape;222;p27"/>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223" name="Google Shape;223;p27"/>
          <p:cNvSpPr txBox="1">
            <a:spLocks noGrp="1"/>
          </p:cNvSpPr>
          <p:nvPr>
            <p:ph type="body" idx="3"/>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ustom Layout 4 images plus text">
  <p:cSld name="3_Custom Layout 4 images plus text">
    <p:spTree>
      <p:nvGrpSpPr>
        <p:cNvPr id="1" name="Shape 224"/>
        <p:cNvGrpSpPr/>
        <p:nvPr/>
      </p:nvGrpSpPr>
      <p:grpSpPr>
        <a:xfrm>
          <a:off x="0" y="0"/>
          <a:ext cx="0" cy="0"/>
          <a:chOff x="0" y="0"/>
          <a:chExt cx="0" cy="0"/>
        </a:xfrm>
      </p:grpSpPr>
      <p:sp>
        <p:nvSpPr>
          <p:cNvPr id="225" name="Google Shape;225;p28"/>
          <p:cNvSpPr>
            <a:spLocks noGrp="1"/>
          </p:cNvSpPr>
          <p:nvPr>
            <p:ph type="pic" idx="2"/>
          </p:nvPr>
        </p:nvSpPr>
        <p:spPr>
          <a:xfrm>
            <a:off x="628891" y="1672660"/>
            <a:ext cx="2543598" cy="2297456"/>
          </a:xfrm>
          <a:prstGeom prst="rect">
            <a:avLst/>
          </a:prstGeom>
          <a:noFill/>
          <a:ln>
            <a:noFill/>
          </a:ln>
        </p:spPr>
      </p:sp>
      <p:sp>
        <p:nvSpPr>
          <p:cNvPr id="226" name="Google Shape;226;p28"/>
          <p:cNvSpPr>
            <a:spLocks noGrp="1"/>
          </p:cNvSpPr>
          <p:nvPr>
            <p:ph type="pic" idx="3"/>
          </p:nvPr>
        </p:nvSpPr>
        <p:spPr>
          <a:xfrm>
            <a:off x="3302977" y="1672660"/>
            <a:ext cx="2543598" cy="2297456"/>
          </a:xfrm>
          <a:prstGeom prst="rect">
            <a:avLst/>
          </a:prstGeom>
          <a:noFill/>
          <a:ln>
            <a:noFill/>
          </a:ln>
        </p:spPr>
      </p:sp>
      <p:sp>
        <p:nvSpPr>
          <p:cNvPr id="227" name="Google Shape;227;p28"/>
          <p:cNvSpPr>
            <a:spLocks noGrp="1"/>
          </p:cNvSpPr>
          <p:nvPr>
            <p:ph type="pic" idx="4"/>
          </p:nvPr>
        </p:nvSpPr>
        <p:spPr>
          <a:xfrm>
            <a:off x="628891" y="4080194"/>
            <a:ext cx="2543598" cy="2297456"/>
          </a:xfrm>
          <a:prstGeom prst="rect">
            <a:avLst/>
          </a:prstGeom>
          <a:noFill/>
          <a:ln>
            <a:noFill/>
          </a:ln>
        </p:spPr>
      </p:sp>
      <p:sp>
        <p:nvSpPr>
          <p:cNvPr id="228" name="Google Shape;228;p28"/>
          <p:cNvSpPr>
            <a:spLocks noGrp="1"/>
          </p:cNvSpPr>
          <p:nvPr>
            <p:ph type="pic" idx="5"/>
          </p:nvPr>
        </p:nvSpPr>
        <p:spPr>
          <a:xfrm>
            <a:off x="3302977" y="4080194"/>
            <a:ext cx="2543598" cy="2297456"/>
          </a:xfrm>
          <a:prstGeom prst="rect">
            <a:avLst/>
          </a:prstGeom>
          <a:noFill/>
          <a:ln>
            <a:noFill/>
          </a:ln>
        </p:spPr>
      </p:sp>
      <p:sp>
        <p:nvSpPr>
          <p:cNvPr id="229" name="Google Shape;229;p28"/>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230" name="Google Shape;230;p28"/>
          <p:cNvSpPr txBox="1">
            <a:spLocks noGrp="1"/>
          </p:cNvSpPr>
          <p:nvPr>
            <p:ph type="body" idx="1"/>
          </p:nvPr>
        </p:nvSpPr>
        <p:spPr>
          <a:xfrm>
            <a:off x="6091750" y="1472175"/>
            <a:ext cx="51468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231" name="Google Shape;231;p28"/>
          <p:cNvSpPr txBox="1">
            <a:spLocks noGrp="1"/>
          </p:cNvSpPr>
          <p:nvPr>
            <p:ph type="body" idx="6"/>
          </p:nvPr>
        </p:nvSpPr>
        <p:spPr>
          <a:xfrm>
            <a:off x="6108700" y="2385825"/>
            <a:ext cx="51129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ubhead 3 points, insert chart/table">
  <p:cSld name="3_Charts Option 2">
    <p:spTree>
      <p:nvGrpSpPr>
        <p:cNvPr id="1" name="Shape 232"/>
        <p:cNvGrpSpPr/>
        <p:nvPr/>
      </p:nvGrpSpPr>
      <p:grpSpPr>
        <a:xfrm>
          <a:off x="0" y="0"/>
          <a:ext cx="0" cy="0"/>
          <a:chOff x="0" y="0"/>
          <a:chExt cx="0" cy="0"/>
        </a:xfrm>
      </p:grpSpPr>
      <p:sp>
        <p:nvSpPr>
          <p:cNvPr id="233" name="Google Shape;233;p29"/>
          <p:cNvSpPr>
            <a:spLocks noGrp="1"/>
          </p:cNvSpPr>
          <p:nvPr>
            <p:ph type="chart" idx="2"/>
          </p:nvPr>
        </p:nvSpPr>
        <p:spPr>
          <a:xfrm>
            <a:off x="5920502" y="2353895"/>
            <a:ext cx="5683594" cy="3743107"/>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464646"/>
                </a:solidFill>
                <a:latin typeface="Plus Jakarta Sans Medium"/>
                <a:ea typeface="Plus Jakarta Sans Medium"/>
                <a:cs typeface="Plus Jakarta Sans Medium"/>
                <a:sym typeface="Plus Jakarta Sans Medium"/>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4" name="Google Shape;234;p29"/>
          <p:cNvSpPr txBox="1">
            <a:spLocks noGrp="1"/>
          </p:cNvSpPr>
          <p:nvPr>
            <p:ph type="body" idx="1"/>
          </p:nvPr>
        </p:nvSpPr>
        <p:spPr>
          <a:xfrm>
            <a:off x="1233693" y="3057940"/>
            <a:ext cx="4386075" cy="331859"/>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235" name="Google Shape;235;p29"/>
          <p:cNvSpPr txBox="1">
            <a:spLocks noGrp="1"/>
          </p:cNvSpPr>
          <p:nvPr>
            <p:ph type="body" idx="3"/>
          </p:nvPr>
        </p:nvSpPr>
        <p:spPr>
          <a:xfrm>
            <a:off x="1228229" y="2648952"/>
            <a:ext cx="4386075" cy="331859"/>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accent2"/>
              </a:buClr>
              <a:buSzPts val="1600"/>
              <a:buFont typeface="Plus Jakarta Sans"/>
              <a:buNone/>
              <a:defRPr sz="1600"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9pPr>
          </a:lstStyle>
          <a:p>
            <a:endParaRPr/>
          </a:p>
        </p:txBody>
      </p:sp>
      <p:sp>
        <p:nvSpPr>
          <p:cNvPr id="236" name="Google Shape;236;p29"/>
          <p:cNvSpPr txBox="1">
            <a:spLocks noGrp="1"/>
          </p:cNvSpPr>
          <p:nvPr>
            <p:ph type="body" idx="4"/>
          </p:nvPr>
        </p:nvSpPr>
        <p:spPr>
          <a:xfrm>
            <a:off x="1228229" y="4003590"/>
            <a:ext cx="4386075" cy="331859"/>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237" name="Google Shape;237;p29"/>
          <p:cNvSpPr txBox="1">
            <a:spLocks noGrp="1"/>
          </p:cNvSpPr>
          <p:nvPr>
            <p:ph type="body" idx="5"/>
          </p:nvPr>
        </p:nvSpPr>
        <p:spPr>
          <a:xfrm>
            <a:off x="1222765" y="3594602"/>
            <a:ext cx="4386075" cy="331859"/>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accent2"/>
              </a:buClr>
              <a:buSzPts val="1600"/>
              <a:buFont typeface="Plus Jakarta Sans"/>
              <a:buNone/>
              <a:defRPr sz="1600"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9pPr>
          </a:lstStyle>
          <a:p>
            <a:endParaRPr/>
          </a:p>
        </p:txBody>
      </p:sp>
      <p:sp>
        <p:nvSpPr>
          <p:cNvPr id="238" name="Google Shape;238;p29"/>
          <p:cNvSpPr txBox="1">
            <a:spLocks noGrp="1"/>
          </p:cNvSpPr>
          <p:nvPr>
            <p:ph type="body" idx="6"/>
          </p:nvPr>
        </p:nvSpPr>
        <p:spPr>
          <a:xfrm>
            <a:off x="1244367" y="4976730"/>
            <a:ext cx="4386075" cy="331859"/>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239" name="Google Shape;239;p29"/>
          <p:cNvSpPr txBox="1">
            <a:spLocks noGrp="1"/>
          </p:cNvSpPr>
          <p:nvPr>
            <p:ph type="body" idx="7"/>
          </p:nvPr>
        </p:nvSpPr>
        <p:spPr>
          <a:xfrm>
            <a:off x="1238903" y="4567742"/>
            <a:ext cx="4386075" cy="331859"/>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accent2"/>
              </a:buClr>
              <a:buSzPts val="1600"/>
              <a:buFont typeface="Plus Jakarta Sans"/>
              <a:buNone/>
              <a:defRPr sz="1600"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9pPr>
          </a:lstStyle>
          <a:p>
            <a:endParaRPr/>
          </a:p>
        </p:txBody>
      </p:sp>
      <p:sp>
        <p:nvSpPr>
          <p:cNvPr id="240" name="Google Shape;240;p29"/>
          <p:cNvSpPr>
            <a:spLocks noGrp="1"/>
          </p:cNvSpPr>
          <p:nvPr>
            <p:ph type="pic" idx="8"/>
          </p:nvPr>
        </p:nvSpPr>
        <p:spPr>
          <a:xfrm>
            <a:off x="616639" y="2669177"/>
            <a:ext cx="365700" cy="365700"/>
          </a:xfrm>
          <a:prstGeom prst="rect">
            <a:avLst/>
          </a:prstGeom>
          <a:noFill/>
          <a:ln>
            <a:noFill/>
          </a:ln>
        </p:spPr>
      </p:sp>
      <p:sp>
        <p:nvSpPr>
          <p:cNvPr id="241" name="Google Shape;241;p29"/>
          <p:cNvSpPr>
            <a:spLocks noGrp="1"/>
          </p:cNvSpPr>
          <p:nvPr>
            <p:ph type="pic" idx="9"/>
          </p:nvPr>
        </p:nvSpPr>
        <p:spPr>
          <a:xfrm>
            <a:off x="616639" y="3583577"/>
            <a:ext cx="365700" cy="365700"/>
          </a:xfrm>
          <a:prstGeom prst="rect">
            <a:avLst/>
          </a:prstGeom>
          <a:noFill/>
          <a:ln>
            <a:noFill/>
          </a:ln>
        </p:spPr>
      </p:sp>
      <p:sp>
        <p:nvSpPr>
          <p:cNvPr id="242" name="Google Shape;242;p29"/>
          <p:cNvSpPr>
            <a:spLocks noGrp="1"/>
          </p:cNvSpPr>
          <p:nvPr>
            <p:ph type="pic" idx="13"/>
          </p:nvPr>
        </p:nvSpPr>
        <p:spPr>
          <a:xfrm>
            <a:off x="616639" y="4565710"/>
            <a:ext cx="365700" cy="365700"/>
          </a:xfrm>
          <a:prstGeom prst="rect">
            <a:avLst/>
          </a:prstGeom>
          <a:noFill/>
          <a:ln>
            <a:noFill/>
          </a:ln>
        </p:spPr>
      </p:sp>
      <p:sp>
        <p:nvSpPr>
          <p:cNvPr id="243" name="Google Shape;243;p29"/>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244" name="Google Shape;244;p29"/>
          <p:cNvSpPr txBox="1">
            <a:spLocks noGrp="1"/>
          </p:cNvSpPr>
          <p:nvPr>
            <p:ph type="body" idx="14"/>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ubhead callout, insert chart/table">
  <p:cSld name="2_Charts Option 1">
    <p:spTree>
      <p:nvGrpSpPr>
        <p:cNvPr id="1"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333333"/>
              </a:buClr>
              <a:buSzPts val="6200"/>
              <a:buFont typeface="Arial"/>
              <a:buNone/>
            </a:pPr>
            <a:endParaRPr sz="3100" b="0" i="0" u="none" strike="noStrike" cap="non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spcFirstLastPara="1" wrap="square" lIns="91425" tIns="45700" rIns="91425" bIns="45700" anchor="ctr" anchorCtr="0">
            <a:noAutofit/>
          </a:bodyPr>
          <a:lstStyle/>
          <a:p>
            <a:pPr marL="0" marR="0" lvl="0" indent="0" algn="l" rtl="0">
              <a:lnSpc>
                <a:spcPct val="125000"/>
              </a:lnSpc>
              <a:spcBef>
                <a:spcPts val="0"/>
              </a:spcBef>
              <a:spcAft>
                <a:spcPts val="0"/>
              </a:spcAft>
              <a:buClr>
                <a:srgbClr val="6266EB"/>
              </a:buClr>
              <a:buSzPts val="5000"/>
              <a:buFont typeface="Arial"/>
              <a:buNone/>
            </a:pPr>
            <a:r>
              <a:rPr lang="en-US" sz="4000" b="0" i="0" u="none" strike="noStrike" cap="none">
                <a:solidFill>
                  <a:schemeClr val="lt2"/>
                </a:solidFill>
                <a:latin typeface="Plus Jakarta Sans Medium"/>
                <a:ea typeface="Plus Jakarta Sans Medium"/>
                <a:cs typeface="Plus Jakarta Sans Medium"/>
                <a:sym typeface="Plus Jakarta Sans Medium"/>
              </a:rPr>
              <a:t>0,000</a:t>
            </a: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spcFirstLastPara="1" wrap="square" lIns="91425" tIns="45700" rIns="91425" bIns="45700" anchor="t" anchorCtr="0">
            <a:noAutofit/>
          </a:bodyPr>
          <a:lstStyle/>
          <a:p>
            <a:pPr marL="0" marR="0" lvl="0" indent="0" algn="l" rtl="0">
              <a:lnSpc>
                <a:spcPct val="125000"/>
              </a:lnSpc>
              <a:spcBef>
                <a:spcPts val="0"/>
              </a:spcBef>
              <a:spcAft>
                <a:spcPts val="0"/>
              </a:spcAft>
              <a:buClr>
                <a:srgbClr val="1670A5"/>
              </a:buClr>
              <a:buSzPts val="1625"/>
              <a:buFont typeface="Arial"/>
              <a:buNone/>
            </a:pPr>
            <a:r>
              <a:rPr lang="en-US" sz="1300" b="0" i="0" u="none" strike="noStrike" cap="none">
                <a:solidFill>
                  <a:schemeClr val="lt2"/>
                </a:solidFill>
                <a:latin typeface="Plus Jakarta Sans Medium"/>
                <a:ea typeface="Plus Jakarta Sans Medium"/>
                <a:cs typeface="Plus Jakarta Sans Medium"/>
                <a:sym typeface="Plus Jakarta Sans Medium"/>
              </a:rPr>
              <a:t>Lorem ipsum dolor sit amet, consectetur adipiscing elit. </a:t>
            </a:r>
            <a:endParaRPr sz="1300" b="0" i="0" u="none" strike="noStrike" cap="non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333333"/>
              </a:buClr>
              <a:buSzPts val="6200"/>
              <a:buFont typeface="Arial"/>
              <a:buNone/>
            </a:pPr>
            <a:endParaRPr sz="3100" b="0" i="0" u="none" strike="noStrike" cap="non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spcFirstLastPara="1" wrap="square" lIns="91425" tIns="45700" rIns="91425" bIns="45700" anchor="ctr" anchorCtr="0">
            <a:noAutofit/>
          </a:bodyPr>
          <a:lstStyle/>
          <a:p>
            <a:pPr marL="0" marR="0" lvl="0" indent="0" algn="l" rtl="0">
              <a:lnSpc>
                <a:spcPct val="125000"/>
              </a:lnSpc>
              <a:spcBef>
                <a:spcPts val="0"/>
              </a:spcBef>
              <a:spcAft>
                <a:spcPts val="0"/>
              </a:spcAft>
              <a:buClr>
                <a:srgbClr val="6266EB"/>
              </a:buClr>
              <a:buSzPts val="5000"/>
              <a:buFont typeface="Arial"/>
              <a:buNone/>
            </a:pPr>
            <a:r>
              <a:rPr lang="en-US" sz="4000" b="0" i="0" u="none" strike="noStrike" cap="none">
                <a:solidFill>
                  <a:schemeClr val="lt2"/>
                </a:solidFill>
                <a:latin typeface="Plus Jakarta Sans Medium"/>
                <a:ea typeface="Plus Jakarta Sans Medium"/>
                <a:cs typeface="Plus Jakarta Sans Medium"/>
                <a:sym typeface="Plus Jakarta Sans Medium"/>
              </a:rPr>
              <a:t>0,000</a:t>
            </a: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spcFirstLastPara="1" wrap="square" lIns="91425" tIns="45700" rIns="91425" bIns="45700" anchor="t" anchorCtr="0">
            <a:noAutofit/>
          </a:bodyPr>
          <a:lstStyle/>
          <a:p>
            <a:pPr marL="0" marR="0" lvl="0" indent="0" algn="l" rtl="0">
              <a:lnSpc>
                <a:spcPct val="125000"/>
              </a:lnSpc>
              <a:spcBef>
                <a:spcPts val="0"/>
              </a:spcBef>
              <a:spcAft>
                <a:spcPts val="0"/>
              </a:spcAft>
              <a:buClr>
                <a:srgbClr val="1670A5"/>
              </a:buClr>
              <a:buSzPts val="1625"/>
              <a:buFont typeface="Arial"/>
              <a:buNone/>
            </a:pPr>
            <a:r>
              <a:rPr lang="en-US" sz="1300" b="0" i="0" u="none" strike="noStrike" cap="none">
                <a:solidFill>
                  <a:schemeClr val="lt2"/>
                </a:solidFill>
                <a:latin typeface="Plus Jakarta Sans Medium"/>
                <a:ea typeface="Plus Jakarta Sans Medium"/>
                <a:cs typeface="Plus Jakarta Sans Medium"/>
                <a:sym typeface="Plus Jakarta Sans Medium"/>
              </a:rPr>
              <a:t>Lorem ipsum dolor sit amet, consectetur adipiscing elit. </a:t>
            </a: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252" name="Google Shape;252;p30"/>
          <p:cNvSpPr>
            <a:spLocks noGrp="1"/>
          </p:cNvSpPr>
          <p:nvPr>
            <p:ph type="chart" idx="2"/>
          </p:nvPr>
        </p:nvSpPr>
        <p:spPr>
          <a:xfrm>
            <a:off x="616639" y="2353895"/>
            <a:ext cx="5536935" cy="3676389"/>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5E5E5E"/>
                </a:solidFill>
                <a:latin typeface="Plus Jakarta Sans Medium"/>
                <a:ea typeface="Plus Jakarta Sans Medium"/>
                <a:cs typeface="Plus Jakarta Sans Medium"/>
                <a:sym typeface="Plus Jakarta Sans Medium"/>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53" name="Google Shape;253;p30"/>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254" name="Google Shape;254;p30"/>
          <p:cNvSpPr txBox="1">
            <a:spLocks noGrp="1"/>
          </p:cNvSpPr>
          <p:nvPr>
            <p:ph type="body" idx="1"/>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255" name="Google Shape;255;p30"/>
          <p:cNvSpPr txBox="1">
            <a:spLocks noGrp="1"/>
          </p:cNvSpPr>
          <p:nvPr>
            <p:ph type="body" idx="3"/>
          </p:nvPr>
        </p:nvSpPr>
        <p:spPr>
          <a:xfrm>
            <a:off x="6235300" y="2385825"/>
            <a:ext cx="51129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ubhead body">
  <p:cSld name="Title subhead body">
    <p:spTree>
      <p:nvGrpSpPr>
        <p:cNvPr id="1" name="Shape 31"/>
        <p:cNvGrpSpPr/>
        <p:nvPr/>
      </p:nvGrpSpPr>
      <p:grpSpPr>
        <a:xfrm>
          <a:off x="0" y="0"/>
          <a:ext cx="0" cy="0"/>
          <a:chOff x="0" y="0"/>
          <a:chExt cx="0" cy="0"/>
        </a:xfrm>
      </p:grpSpPr>
      <p:sp>
        <p:nvSpPr>
          <p:cNvPr id="32" name="Google Shape;32;p4"/>
          <p:cNvSpPr txBox="1">
            <a:spLocks noGrp="1"/>
          </p:cNvSpPr>
          <p:nvPr>
            <p:ph type="title"/>
          </p:nvPr>
        </p:nvSpPr>
        <p:spPr>
          <a:xfrm>
            <a:off x="740664" y="65925"/>
            <a:ext cx="106290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ExtraBold"/>
              <a:buNone/>
              <a:defRPr sz="3800"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ExtraBold"/>
              <a:buNone/>
              <a:defRPr sz="1400"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ExtraBold"/>
              <a:buNone/>
              <a:defRPr sz="1400"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ExtraBold"/>
              <a:buNone/>
              <a:defRPr sz="1400"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ExtraBold"/>
              <a:buNone/>
              <a:defRPr sz="1400"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ExtraBold"/>
              <a:buNone/>
              <a:defRPr sz="1400"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ExtraBold"/>
              <a:buNone/>
              <a:defRPr sz="1400"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ExtraBold"/>
              <a:buNone/>
              <a:defRPr sz="1400"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ExtraBold"/>
              <a:buNone/>
              <a:defRPr sz="1400"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33" name="Google Shape;33;p4"/>
          <p:cNvSpPr/>
          <p:nvPr/>
        </p:nvSpPr>
        <p:spPr>
          <a:xfrm>
            <a:off x="-653562" y="5616900"/>
            <a:ext cx="1894500" cy="1894500"/>
          </a:xfrm>
          <a:prstGeom prst="pie">
            <a:avLst>
              <a:gd name="adj1" fmla="val 16200178"/>
              <a:gd name="adj2" fmla="val 199"/>
            </a:avLst>
          </a:prstGeom>
          <a:solidFill>
            <a:srgbClr val="E3F4F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name="adj1" fmla="val 16200178"/>
              <a:gd name="adj2" fmla="val 199"/>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a:spLocks noGrp="1"/>
          </p:cNvSpPr>
          <p:nvPr>
            <p:ph type="body" idx="1"/>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36" name="Google Shape;36;p4"/>
          <p:cNvSpPr txBox="1">
            <a:spLocks noGrp="1"/>
          </p:cNvSpPr>
          <p:nvPr>
            <p:ph type="body" idx="2"/>
          </p:nvPr>
        </p:nvSpPr>
        <p:spPr>
          <a:xfrm>
            <a:off x="609750" y="2385835"/>
            <a:ext cx="106290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obile view">
  <p:cSld name="1_Custom Layout - Mobile">
    <p:spTree>
      <p:nvGrpSpPr>
        <p:cNvPr id="1"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a:stretch/>
        </p:blipFill>
        <p:spPr>
          <a:xfrm>
            <a:off x="6096000" y="554121"/>
            <a:ext cx="6240694" cy="6159501"/>
          </a:xfrm>
          <a:prstGeom prst="rect">
            <a:avLst/>
          </a:prstGeom>
          <a:noFill/>
          <a:ln>
            <a:noFill/>
          </a:ln>
        </p:spPr>
      </p:pic>
      <p:sp>
        <p:nvSpPr>
          <p:cNvPr id="260" name="Google Shape;260;p31"/>
          <p:cNvSpPr>
            <a:spLocks noGrp="1"/>
          </p:cNvSpPr>
          <p:nvPr>
            <p:ph type="pic" idx="2"/>
          </p:nvPr>
        </p:nvSpPr>
        <p:spPr>
          <a:xfrm>
            <a:off x="8095047" y="1257696"/>
            <a:ext cx="2124300" cy="4571400"/>
          </a:xfrm>
          <a:prstGeom prst="roundRect">
            <a:avLst>
              <a:gd name="adj" fmla="val 10302"/>
            </a:avLst>
          </a:prstGeom>
          <a:solidFill>
            <a:schemeClr val="lt2"/>
          </a:solidFill>
          <a:ln>
            <a:noFill/>
          </a:ln>
        </p:spPr>
      </p:sp>
      <p:sp>
        <p:nvSpPr>
          <p:cNvPr id="261" name="Google Shape;261;p31"/>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262" name="Google Shape;262;p31"/>
          <p:cNvSpPr txBox="1">
            <a:spLocks noGrp="1"/>
          </p:cNvSpPr>
          <p:nvPr>
            <p:ph type="body" idx="1"/>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263" name="Google Shape;263;p31"/>
          <p:cNvSpPr txBox="1">
            <a:spLocks noGrp="1"/>
          </p:cNvSpPr>
          <p:nvPr>
            <p:ph type="body" idx="3"/>
          </p:nvPr>
        </p:nvSpPr>
        <p:spPr>
          <a:xfrm>
            <a:off x="609750" y="2385825"/>
            <a:ext cx="57570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obile view + 3 supporting points">
  <p:cSld name="3_Custom Layout Mobile middle">
    <p:spTree>
      <p:nvGrpSpPr>
        <p:cNvPr id="1"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name="adj1" fmla="val 10799999"/>
              <a:gd name="adj2" fmla="val 6848"/>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name="adj1" fmla="val 10799999"/>
              <a:gd name="adj2" fmla="val 6848"/>
            </a:avLst>
          </a:prstGeom>
          <a:noFill/>
          <a:ln w="127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Plus Jakarta Sans Medium"/>
              <a:ea typeface="Plus Jakarta Sans Medium"/>
              <a:cs typeface="Plus Jakarta Sans Medium"/>
              <a:sym typeface="Plus Jakarta Sans Medium"/>
            </a:endParaRPr>
          </a:p>
        </p:txBody>
      </p:sp>
      <p:pic>
        <p:nvPicPr>
          <p:cNvPr id="268" name="Google Shape;268;p32" descr="A picture containing electronics, monitor&#10;&#10;Description generated with high confidence"/>
          <p:cNvPicPr preferRelativeResize="0"/>
          <p:nvPr/>
        </p:nvPicPr>
        <p:blipFill rotWithShape="1">
          <a:blip r:embed="rId2">
            <a:alphaModFix/>
          </a:blip>
          <a:srcRect b="-249"/>
          <a:stretch/>
        </p:blipFill>
        <p:spPr>
          <a:xfrm>
            <a:off x="5021207" y="1876700"/>
            <a:ext cx="2321701" cy="4664523"/>
          </a:xfrm>
          <a:prstGeom prst="rect">
            <a:avLst/>
          </a:prstGeom>
          <a:noFill/>
          <a:ln>
            <a:noFill/>
          </a:ln>
        </p:spPr>
      </p:pic>
      <p:sp>
        <p:nvSpPr>
          <p:cNvPr id="269" name="Google Shape;269;p32"/>
          <p:cNvSpPr>
            <a:spLocks noGrp="1"/>
          </p:cNvSpPr>
          <p:nvPr>
            <p:ph type="pic" idx="2"/>
          </p:nvPr>
        </p:nvSpPr>
        <p:spPr>
          <a:xfrm>
            <a:off x="5146901" y="1993899"/>
            <a:ext cx="2048226" cy="4379191"/>
          </a:xfrm>
          <a:prstGeom prst="rect">
            <a:avLst/>
          </a:prstGeom>
          <a:noFill/>
          <a:ln>
            <a:noFill/>
          </a:ln>
        </p:spPr>
      </p:sp>
      <p:sp>
        <p:nvSpPr>
          <p:cNvPr id="270" name="Google Shape;270;p32"/>
          <p:cNvSpPr txBox="1">
            <a:spLocks noGrp="1"/>
          </p:cNvSpPr>
          <p:nvPr>
            <p:ph type="body" idx="1"/>
          </p:nvPr>
        </p:nvSpPr>
        <p:spPr>
          <a:xfrm>
            <a:off x="8833267" y="2447367"/>
            <a:ext cx="2418489" cy="489503"/>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271" name="Google Shape;271;p32"/>
          <p:cNvSpPr txBox="1">
            <a:spLocks noGrp="1"/>
          </p:cNvSpPr>
          <p:nvPr>
            <p:ph type="body" idx="3"/>
          </p:nvPr>
        </p:nvSpPr>
        <p:spPr>
          <a:xfrm>
            <a:off x="8833267" y="3798489"/>
            <a:ext cx="2418489" cy="489503"/>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272" name="Google Shape;272;p32"/>
          <p:cNvSpPr txBox="1">
            <a:spLocks noGrp="1"/>
          </p:cNvSpPr>
          <p:nvPr>
            <p:ph type="body" idx="4"/>
          </p:nvPr>
        </p:nvSpPr>
        <p:spPr>
          <a:xfrm>
            <a:off x="8833266" y="5117169"/>
            <a:ext cx="2418489" cy="489503"/>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273" name="Google Shape;273;p32"/>
          <p:cNvSpPr>
            <a:spLocks noGrp="1"/>
          </p:cNvSpPr>
          <p:nvPr>
            <p:ph type="pic" idx="5"/>
          </p:nvPr>
        </p:nvSpPr>
        <p:spPr>
          <a:xfrm>
            <a:off x="8146954" y="2518389"/>
            <a:ext cx="365700" cy="365700"/>
          </a:xfrm>
          <a:prstGeom prst="rect">
            <a:avLst/>
          </a:prstGeom>
          <a:noFill/>
          <a:ln>
            <a:noFill/>
          </a:ln>
        </p:spPr>
      </p:sp>
      <p:sp>
        <p:nvSpPr>
          <p:cNvPr id="274" name="Google Shape;274;p32"/>
          <p:cNvSpPr>
            <a:spLocks noGrp="1"/>
          </p:cNvSpPr>
          <p:nvPr>
            <p:ph type="pic" idx="6"/>
          </p:nvPr>
        </p:nvSpPr>
        <p:spPr>
          <a:xfrm>
            <a:off x="8146954" y="3860390"/>
            <a:ext cx="365700" cy="365700"/>
          </a:xfrm>
          <a:prstGeom prst="rect">
            <a:avLst/>
          </a:prstGeom>
          <a:noFill/>
          <a:ln>
            <a:noFill/>
          </a:ln>
        </p:spPr>
      </p:sp>
      <p:sp>
        <p:nvSpPr>
          <p:cNvPr id="275" name="Google Shape;275;p32"/>
          <p:cNvSpPr>
            <a:spLocks noGrp="1"/>
          </p:cNvSpPr>
          <p:nvPr>
            <p:ph type="pic" idx="7"/>
          </p:nvPr>
        </p:nvSpPr>
        <p:spPr>
          <a:xfrm>
            <a:off x="8146954" y="5179070"/>
            <a:ext cx="365700" cy="365700"/>
          </a:xfrm>
          <a:prstGeom prst="rect">
            <a:avLst/>
          </a:prstGeom>
          <a:noFill/>
          <a:ln>
            <a:noFill/>
          </a:ln>
        </p:spPr>
      </p:sp>
      <p:sp>
        <p:nvSpPr>
          <p:cNvPr id="276" name="Google Shape;276;p32"/>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277" name="Google Shape;277;p32"/>
          <p:cNvSpPr txBox="1">
            <a:spLocks noGrp="1"/>
          </p:cNvSpPr>
          <p:nvPr>
            <p:ph type="body" idx="8"/>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278" name="Google Shape;278;p32"/>
          <p:cNvSpPr txBox="1">
            <a:spLocks noGrp="1"/>
          </p:cNvSpPr>
          <p:nvPr>
            <p:ph type="body" idx="9"/>
          </p:nvPr>
        </p:nvSpPr>
        <p:spPr>
          <a:xfrm>
            <a:off x="609750" y="2385825"/>
            <a:ext cx="51129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pt timeline/continuum">
  <p:cSld name="2_Custom Layout Timeline 3">
    <p:bg>
      <p:bgPr>
        <a:solidFill>
          <a:schemeClr val="lt2"/>
        </a:solidFill>
        <a:effectLst/>
      </p:bgPr>
    </p:bg>
    <p:spTree>
      <p:nvGrpSpPr>
        <p:cNvPr id="1" name="Shape 279"/>
        <p:cNvGrpSpPr/>
        <p:nvPr/>
      </p:nvGrpSpPr>
      <p:grpSpPr>
        <a:xfrm>
          <a:off x="0" y="0"/>
          <a:ext cx="0" cy="0"/>
          <a:chOff x="0" y="0"/>
          <a:chExt cx="0" cy="0"/>
        </a:xfrm>
      </p:grpSpPr>
      <p:sp>
        <p:nvSpPr>
          <p:cNvPr id="280" name="Google Shape;280;p33"/>
          <p:cNvSpPr/>
          <p:nvPr/>
        </p:nvSpPr>
        <p:spPr>
          <a:xfrm rot="10800000" flipH="1">
            <a:off x="2645831" y="2845246"/>
            <a:ext cx="974100" cy="974100"/>
          </a:xfrm>
          <a:prstGeom prst="teardrop">
            <a:avLst>
              <a:gd name="adj" fmla="val 10000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name="adj" fmla="val 50000"/>
            </a:avLst>
          </a:prstGeom>
          <a:solidFill>
            <a:schemeClr val="accent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a:spLocks noGrp="1"/>
          </p:cNvSpPr>
          <p:nvPr>
            <p:ph type="body" idx="1"/>
          </p:nvPr>
        </p:nvSpPr>
        <p:spPr>
          <a:xfrm>
            <a:off x="2472357" y="4498575"/>
            <a:ext cx="1920300" cy="8937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283" name="Google Shape;283;p33"/>
          <p:cNvSpPr txBox="1">
            <a:spLocks noGrp="1"/>
          </p:cNvSpPr>
          <p:nvPr>
            <p:ph type="body" idx="2"/>
          </p:nvPr>
        </p:nvSpPr>
        <p:spPr>
          <a:xfrm>
            <a:off x="5105106" y="2741401"/>
            <a:ext cx="1920240" cy="89384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rgbClr val="000000"/>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rgbClr val="000000"/>
              </a:buClr>
              <a:buSzPts val="1710"/>
              <a:buFont typeface="Plus Jakarta Sans"/>
              <a:buChar char="□"/>
              <a:defRPr sz="1400" i="0" u="none" strike="noStrike" cap="none">
                <a:solidFill>
                  <a:srgbClr val="000000"/>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9pPr>
          </a:lstStyle>
          <a:p>
            <a:endParaRPr/>
          </a:p>
        </p:txBody>
      </p:sp>
      <p:sp>
        <p:nvSpPr>
          <p:cNvPr id="284" name="Google Shape;284;p33"/>
          <p:cNvSpPr txBox="1">
            <a:spLocks noGrp="1"/>
          </p:cNvSpPr>
          <p:nvPr>
            <p:ph type="body" idx="3"/>
          </p:nvPr>
        </p:nvSpPr>
        <p:spPr>
          <a:xfrm>
            <a:off x="7879079" y="4460075"/>
            <a:ext cx="1920240" cy="89384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285" name="Google Shape;285;p33"/>
          <p:cNvSpPr txBox="1">
            <a:spLocks noGrp="1"/>
          </p:cNvSpPr>
          <p:nvPr>
            <p:ph type="body" idx="4"/>
          </p:nvPr>
        </p:nvSpPr>
        <p:spPr>
          <a:xfrm>
            <a:off x="2916218" y="3206750"/>
            <a:ext cx="603250" cy="428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Font typeface="Plus Jakarta Sans"/>
              <a:buNone/>
              <a:defRPr sz="1400" b="1" i="0" u="none" strike="noStrike" cap="none">
                <a:solidFill>
                  <a:schemeClr val="lt2"/>
                </a:solidFill>
                <a:latin typeface="Plus Jakarta Sans"/>
                <a:ea typeface="Plus Jakarta Sans"/>
                <a:cs typeface="Plus Jakarta Sans"/>
                <a:sym typeface="Plus Jakarta Sans"/>
              </a:defRPr>
            </a:lvl1pPr>
            <a:lvl2pPr marL="914400" marR="0" lvl="1" indent="-228600" algn="l" rtl="0">
              <a:lnSpc>
                <a:spcPct val="100000"/>
              </a:lnSpc>
              <a:spcBef>
                <a:spcPts val="0"/>
              </a:spcBef>
              <a:spcAft>
                <a:spcPts val="0"/>
              </a:spcAft>
              <a:buSzPts val="1400"/>
              <a:buFont typeface="Plus Jakarta Sans"/>
              <a:buNone/>
              <a:defRPr sz="1400" b="1" i="0" u="none" strike="noStrike" cap="none">
                <a:solidFill>
                  <a:schemeClr val="lt2"/>
                </a:solidFill>
                <a:latin typeface="Plus Jakarta Sans"/>
                <a:ea typeface="Plus Jakarta Sans"/>
                <a:cs typeface="Plus Jakarta Sans"/>
                <a:sym typeface="Plus Jakarta Sans"/>
              </a:defRPr>
            </a:lvl2pPr>
            <a:lvl3pPr marL="1371600" marR="0" lvl="2" indent="-228600" algn="l" rtl="0">
              <a:lnSpc>
                <a:spcPct val="100000"/>
              </a:lnSpc>
              <a:spcBef>
                <a:spcPts val="0"/>
              </a:spcBef>
              <a:spcAft>
                <a:spcPts val="0"/>
              </a:spcAft>
              <a:buSzPts val="1400"/>
              <a:buFont typeface="Plus Jakarta Sans"/>
              <a:buNone/>
              <a:defRPr sz="1400" b="1" i="0" u="none" strike="noStrike" cap="none">
                <a:solidFill>
                  <a:schemeClr val="lt2"/>
                </a:solidFill>
                <a:latin typeface="Plus Jakarta Sans"/>
                <a:ea typeface="Plus Jakarta Sans"/>
                <a:cs typeface="Plus Jakarta Sans"/>
                <a:sym typeface="Plus Jakarta Sans"/>
              </a:defRPr>
            </a:lvl3pPr>
            <a:lvl4pPr marL="1828800" marR="0" lvl="3" indent="-228600" algn="l" rtl="0">
              <a:lnSpc>
                <a:spcPct val="100000"/>
              </a:lnSpc>
              <a:spcBef>
                <a:spcPts val="0"/>
              </a:spcBef>
              <a:spcAft>
                <a:spcPts val="0"/>
              </a:spcAft>
              <a:buSzPts val="1400"/>
              <a:buFont typeface="Plus Jakarta Sans"/>
              <a:buNone/>
              <a:defRPr sz="1400" b="1" i="0" u="none" strike="noStrike" cap="none">
                <a:solidFill>
                  <a:schemeClr val="lt2"/>
                </a:solidFill>
                <a:latin typeface="Plus Jakarta Sans"/>
                <a:ea typeface="Plus Jakarta Sans"/>
                <a:cs typeface="Plus Jakarta Sans"/>
                <a:sym typeface="Plus Jakarta Sans"/>
              </a:defRPr>
            </a:lvl4pPr>
            <a:lvl5pPr marL="2286000" marR="0" lvl="4" indent="-228600" algn="l" rtl="0">
              <a:lnSpc>
                <a:spcPct val="100000"/>
              </a:lnSpc>
              <a:spcBef>
                <a:spcPts val="0"/>
              </a:spcBef>
              <a:spcAft>
                <a:spcPts val="0"/>
              </a:spcAft>
              <a:buSzPts val="1400"/>
              <a:buFont typeface="Plus Jakarta Sans"/>
              <a:buNone/>
              <a:defRPr sz="1400" b="1" i="0" u="none" strike="noStrike" cap="none">
                <a:solidFill>
                  <a:schemeClr val="lt2"/>
                </a:solidFill>
                <a:latin typeface="Plus Jakarta Sans"/>
                <a:ea typeface="Plus Jakarta Sans"/>
                <a:cs typeface="Plus Jakarta Sans"/>
                <a:sym typeface="Plus Jakarta Sans"/>
              </a:defRPr>
            </a:lvl5pPr>
            <a:lvl6pPr marL="2743200" marR="0" lvl="5" indent="-228600" algn="l" rtl="0">
              <a:lnSpc>
                <a:spcPct val="100000"/>
              </a:lnSpc>
              <a:spcBef>
                <a:spcPts val="0"/>
              </a:spcBef>
              <a:spcAft>
                <a:spcPts val="0"/>
              </a:spcAft>
              <a:buSzPts val="1400"/>
              <a:buFont typeface="Plus Jakarta Sans"/>
              <a:buNone/>
              <a:defRPr sz="1400" i="0" u="none" strike="noStrike" cap="none">
                <a:solidFill>
                  <a:srgbClr val="000000"/>
                </a:solidFill>
                <a:latin typeface="Plus Jakarta Sans"/>
                <a:ea typeface="Plus Jakarta Sans"/>
                <a:cs typeface="Plus Jakarta Sans"/>
                <a:sym typeface="Plus Jakarta Sans"/>
              </a:defRPr>
            </a:lvl6pPr>
            <a:lvl7pPr marL="3200400" marR="0" lvl="6" indent="-228600" algn="l" rtl="0">
              <a:lnSpc>
                <a:spcPct val="100000"/>
              </a:lnSpc>
              <a:spcBef>
                <a:spcPts val="0"/>
              </a:spcBef>
              <a:spcAft>
                <a:spcPts val="0"/>
              </a:spcAft>
              <a:buSzPts val="1400"/>
              <a:buFont typeface="Plus Jakarta Sans"/>
              <a:buNone/>
              <a:defRPr sz="1400" i="0" u="none" strike="noStrike" cap="none">
                <a:solidFill>
                  <a:srgbClr val="000000"/>
                </a:solidFill>
                <a:latin typeface="Plus Jakarta Sans"/>
                <a:ea typeface="Plus Jakarta Sans"/>
                <a:cs typeface="Plus Jakarta Sans"/>
                <a:sym typeface="Plus Jakarta Sans"/>
              </a:defRPr>
            </a:lvl7pPr>
            <a:lvl8pPr marL="3657600" marR="0" lvl="7" indent="-228600" algn="l" rtl="0">
              <a:lnSpc>
                <a:spcPct val="100000"/>
              </a:lnSpc>
              <a:spcBef>
                <a:spcPts val="0"/>
              </a:spcBef>
              <a:spcAft>
                <a:spcPts val="0"/>
              </a:spcAft>
              <a:buSzPts val="1400"/>
              <a:buFont typeface="Plus Jakarta Sans"/>
              <a:buNone/>
              <a:defRPr sz="1400" i="0" u="none" strike="noStrike" cap="none">
                <a:solidFill>
                  <a:srgbClr val="000000"/>
                </a:solidFill>
                <a:latin typeface="Plus Jakarta Sans"/>
                <a:ea typeface="Plus Jakarta Sans"/>
                <a:cs typeface="Plus Jakarta Sans"/>
                <a:sym typeface="Plus Jakarta Sans"/>
              </a:defRPr>
            </a:lvl8pPr>
            <a:lvl9pPr marL="4114800" marR="0" lvl="8" indent="-228600" algn="l" rtl="0">
              <a:lnSpc>
                <a:spcPct val="100000"/>
              </a:lnSpc>
              <a:spcBef>
                <a:spcPts val="0"/>
              </a:spcBef>
              <a:spcAft>
                <a:spcPts val="0"/>
              </a:spcAft>
              <a:buSzPts val="1400"/>
              <a:buFont typeface="Plus Jakarta Sans"/>
              <a:buNone/>
              <a:defRPr sz="1400" i="0" u="none" strike="noStrike" cap="none">
                <a:solidFill>
                  <a:srgbClr val="000000"/>
                </a:solidFill>
                <a:latin typeface="Plus Jakarta Sans"/>
                <a:ea typeface="Plus Jakarta Sans"/>
                <a:cs typeface="Plus Jakarta Sans"/>
                <a:sym typeface="Plus Jakarta Sans"/>
              </a:defRPr>
            </a:lvl9pPr>
          </a:lstStyle>
          <a:p>
            <a:endParaRPr/>
          </a:p>
        </p:txBody>
      </p:sp>
      <p:sp>
        <p:nvSpPr>
          <p:cNvPr id="286" name="Google Shape;286;p33"/>
          <p:cNvSpPr/>
          <p:nvPr/>
        </p:nvSpPr>
        <p:spPr>
          <a:xfrm rot="10800000" flipH="1">
            <a:off x="8352149" y="2845246"/>
            <a:ext cx="974100" cy="974100"/>
          </a:xfrm>
          <a:prstGeom prst="teardrop">
            <a:avLst>
              <a:gd name="adj" fmla="val 100000"/>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a:spLocks noGrp="1"/>
          </p:cNvSpPr>
          <p:nvPr>
            <p:ph type="body" idx="5"/>
          </p:nvPr>
        </p:nvSpPr>
        <p:spPr>
          <a:xfrm>
            <a:off x="8622536" y="3206750"/>
            <a:ext cx="603300" cy="4287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88" name="Google Shape;288;p33"/>
          <p:cNvSpPr/>
          <p:nvPr/>
        </p:nvSpPr>
        <p:spPr>
          <a:xfrm>
            <a:off x="5493203" y="4327912"/>
            <a:ext cx="974100" cy="974100"/>
          </a:xfrm>
          <a:prstGeom prst="teardrop">
            <a:avLst>
              <a:gd name="adj" fmla="val 10000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a:spLocks noGrp="1"/>
          </p:cNvSpPr>
          <p:nvPr>
            <p:ph type="body" idx="6"/>
          </p:nvPr>
        </p:nvSpPr>
        <p:spPr>
          <a:xfrm>
            <a:off x="5763590" y="4689416"/>
            <a:ext cx="603250" cy="428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90" name="Google Shape;290;p33"/>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291" name="Google Shape;291;p33"/>
          <p:cNvSpPr txBox="1">
            <a:spLocks noGrp="1"/>
          </p:cNvSpPr>
          <p:nvPr>
            <p:ph type="body" idx="7"/>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extLst>
    <p:ext uri="{DCECCB84-F9BA-43D5-87BE-67443E8EF086}">
      <p15:sldGuideLst xmlns:p15="http://schemas.microsoft.com/office/powerpoint/2012/main">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4pt timeline/continuum">
  <p:cSld name="3_Custom Layout Timeline 4">
    <p:bg>
      <p:bgPr>
        <a:solidFill>
          <a:schemeClr val="lt2"/>
        </a:solidFill>
        <a:effectLst/>
      </p:bgPr>
    </p:bg>
    <p:spTree>
      <p:nvGrpSpPr>
        <p:cNvPr id="1" name="Shape 292"/>
        <p:cNvGrpSpPr/>
        <p:nvPr/>
      </p:nvGrpSpPr>
      <p:grpSpPr>
        <a:xfrm>
          <a:off x="0" y="0"/>
          <a:ext cx="0" cy="0"/>
          <a:chOff x="0" y="0"/>
          <a:chExt cx="0" cy="0"/>
        </a:xfrm>
      </p:grpSpPr>
      <p:sp>
        <p:nvSpPr>
          <p:cNvPr id="293" name="Google Shape;293;p34"/>
          <p:cNvSpPr/>
          <p:nvPr/>
        </p:nvSpPr>
        <p:spPr>
          <a:xfrm rot="10800000" flipH="1">
            <a:off x="1702558" y="2845246"/>
            <a:ext cx="974100" cy="974100"/>
          </a:xfrm>
          <a:prstGeom prst="teardrop">
            <a:avLst>
              <a:gd name="adj" fmla="val 10000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name="adj" fmla="val 50000"/>
            </a:avLst>
          </a:prstGeom>
          <a:solidFill>
            <a:schemeClr val="accent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a:spLocks noGrp="1"/>
          </p:cNvSpPr>
          <p:nvPr>
            <p:ph type="body" idx="1"/>
          </p:nvPr>
        </p:nvSpPr>
        <p:spPr>
          <a:xfrm>
            <a:off x="1529084" y="4498575"/>
            <a:ext cx="1920240" cy="89384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296" name="Google Shape;296;p34"/>
          <p:cNvSpPr txBox="1">
            <a:spLocks noGrp="1"/>
          </p:cNvSpPr>
          <p:nvPr>
            <p:ph type="body" idx="2"/>
          </p:nvPr>
        </p:nvSpPr>
        <p:spPr>
          <a:xfrm>
            <a:off x="4013309" y="2741401"/>
            <a:ext cx="1920240" cy="89384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297" name="Google Shape;297;p34"/>
          <p:cNvSpPr txBox="1">
            <a:spLocks noGrp="1"/>
          </p:cNvSpPr>
          <p:nvPr>
            <p:ph type="body" idx="3"/>
          </p:nvPr>
        </p:nvSpPr>
        <p:spPr>
          <a:xfrm>
            <a:off x="6383364" y="4460075"/>
            <a:ext cx="1920240" cy="89384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298" name="Google Shape;298;p34"/>
          <p:cNvSpPr txBox="1">
            <a:spLocks noGrp="1"/>
          </p:cNvSpPr>
          <p:nvPr>
            <p:ph type="body" idx="4"/>
          </p:nvPr>
        </p:nvSpPr>
        <p:spPr>
          <a:xfrm>
            <a:off x="1972945" y="3206750"/>
            <a:ext cx="603250" cy="428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99" name="Google Shape;299;p34"/>
          <p:cNvSpPr/>
          <p:nvPr/>
        </p:nvSpPr>
        <p:spPr>
          <a:xfrm rot="10800000" flipH="1">
            <a:off x="6856434" y="2845246"/>
            <a:ext cx="974100" cy="974100"/>
          </a:xfrm>
          <a:prstGeom prst="teardrop">
            <a:avLst>
              <a:gd name="adj" fmla="val 100000"/>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a:spLocks noGrp="1"/>
          </p:cNvSpPr>
          <p:nvPr>
            <p:ph type="body" idx="5"/>
          </p:nvPr>
        </p:nvSpPr>
        <p:spPr>
          <a:xfrm>
            <a:off x="7126821" y="3206750"/>
            <a:ext cx="603250" cy="428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01" name="Google Shape;301;p34"/>
          <p:cNvSpPr/>
          <p:nvPr/>
        </p:nvSpPr>
        <p:spPr>
          <a:xfrm>
            <a:off x="4401406" y="4327912"/>
            <a:ext cx="974100" cy="974100"/>
          </a:xfrm>
          <a:prstGeom prst="teardrop">
            <a:avLst>
              <a:gd name="adj" fmla="val 10000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a:spLocks noGrp="1"/>
          </p:cNvSpPr>
          <p:nvPr>
            <p:ph type="body" idx="6"/>
          </p:nvPr>
        </p:nvSpPr>
        <p:spPr>
          <a:xfrm>
            <a:off x="4671793" y="4689416"/>
            <a:ext cx="603250" cy="428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03" name="Google Shape;303;p34"/>
          <p:cNvSpPr txBox="1">
            <a:spLocks noGrp="1"/>
          </p:cNvSpPr>
          <p:nvPr>
            <p:ph type="body" idx="7"/>
          </p:nvPr>
        </p:nvSpPr>
        <p:spPr>
          <a:xfrm>
            <a:off x="8730267" y="2741401"/>
            <a:ext cx="1920240" cy="89384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304" name="Google Shape;304;p34"/>
          <p:cNvSpPr/>
          <p:nvPr/>
        </p:nvSpPr>
        <p:spPr>
          <a:xfrm>
            <a:off x="9118364" y="4327912"/>
            <a:ext cx="974100" cy="974100"/>
          </a:xfrm>
          <a:prstGeom prst="teardrop">
            <a:avLst>
              <a:gd name="adj" fmla="val 10000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a:spLocks noGrp="1"/>
          </p:cNvSpPr>
          <p:nvPr>
            <p:ph type="body" idx="8"/>
          </p:nvPr>
        </p:nvSpPr>
        <p:spPr>
          <a:xfrm>
            <a:off x="9388751" y="4689416"/>
            <a:ext cx="603250" cy="428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06" name="Google Shape;306;p34"/>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307" name="Google Shape;307;p34"/>
          <p:cNvSpPr txBox="1">
            <a:spLocks noGrp="1"/>
          </p:cNvSpPr>
          <p:nvPr>
            <p:ph type="body" idx="9"/>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4pt timeline/continuum">
  <p:cSld name="4_Custom Layout Timeline">
    <p:bg>
      <p:bgPr>
        <a:solidFill>
          <a:schemeClr val="lt2"/>
        </a:solidFill>
        <a:effectLst/>
      </p:bgPr>
    </p:bg>
    <p:spTree>
      <p:nvGrpSpPr>
        <p:cNvPr id="1" name="Shape 308"/>
        <p:cNvGrpSpPr/>
        <p:nvPr/>
      </p:nvGrpSpPr>
      <p:grpSpPr>
        <a:xfrm>
          <a:off x="0" y="0"/>
          <a:ext cx="0" cy="0"/>
          <a:chOff x="0" y="0"/>
          <a:chExt cx="0" cy="0"/>
        </a:xfrm>
      </p:grpSpPr>
      <p:sp>
        <p:nvSpPr>
          <p:cNvPr id="309" name="Google Shape;309;p35"/>
          <p:cNvSpPr/>
          <p:nvPr/>
        </p:nvSpPr>
        <p:spPr>
          <a:xfrm rot="10800000" flipH="1">
            <a:off x="983702" y="2845246"/>
            <a:ext cx="974100" cy="974100"/>
          </a:xfrm>
          <a:prstGeom prst="teardrop">
            <a:avLst>
              <a:gd name="adj" fmla="val 10000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name="adj" fmla="val 50000"/>
            </a:avLst>
          </a:prstGeom>
          <a:solidFill>
            <a:schemeClr val="accent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a:spLocks noGrp="1"/>
          </p:cNvSpPr>
          <p:nvPr>
            <p:ph type="body" idx="1"/>
          </p:nvPr>
        </p:nvSpPr>
        <p:spPr>
          <a:xfrm>
            <a:off x="810228" y="4498575"/>
            <a:ext cx="1920240" cy="89384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rgbClr val="000000"/>
              </a:buClr>
              <a:buSzPts val="1656"/>
              <a:buFont typeface="Arial"/>
              <a:buNone/>
              <a:defRPr sz="1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rgbClr val="000000"/>
              </a:buClr>
              <a:buSzPts val="1710"/>
              <a:buFont typeface="Arial"/>
              <a:buChar char="□"/>
              <a:defRPr sz="1400" b="0" i="0" u="none" strike="noStrike" cap="none">
                <a:solidFill>
                  <a:srgbClr val="000000"/>
                </a:solidFill>
                <a:latin typeface="Arial"/>
                <a:ea typeface="Arial"/>
                <a:cs typeface="Arial"/>
                <a:sym typeface="Arial"/>
              </a:defRPr>
            </a:lvl2pPr>
            <a:lvl3pPr marL="1371600" marR="0" lvl="2"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3pPr>
            <a:lvl4pPr marL="1828800" marR="0" lvl="3"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4pPr>
            <a:lvl5pPr marL="2286000" marR="0" lvl="4"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312" name="Google Shape;312;p35"/>
          <p:cNvSpPr txBox="1">
            <a:spLocks noGrp="1"/>
          </p:cNvSpPr>
          <p:nvPr>
            <p:ph type="body" idx="2"/>
          </p:nvPr>
        </p:nvSpPr>
        <p:spPr>
          <a:xfrm>
            <a:off x="3000855" y="2741401"/>
            <a:ext cx="1920240" cy="89384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313" name="Google Shape;313;p35"/>
          <p:cNvSpPr txBox="1">
            <a:spLocks noGrp="1"/>
          </p:cNvSpPr>
          <p:nvPr>
            <p:ph type="body" idx="3"/>
          </p:nvPr>
        </p:nvSpPr>
        <p:spPr>
          <a:xfrm>
            <a:off x="5127900" y="4460075"/>
            <a:ext cx="1920240" cy="89384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314" name="Google Shape;314;p35"/>
          <p:cNvSpPr txBox="1">
            <a:spLocks noGrp="1"/>
          </p:cNvSpPr>
          <p:nvPr>
            <p:ph type="body" idx="4"/>
          </p:nvPr>
        </p:nvSpPr>
        <p:spPr>
          <a:xfrm>
            <a:off x="1254089" y="3206750"/>
            <a:ext cx="603250" cy="428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15" name="Google Shape;315;p35"/>
          <p:cNvSpPr/>
          <p:nvPr/>
        </p:nvSpPr>
        <p:spPr>
          <a:xfrm rot="10800000" flipH="1">
            <a:off x="5600970" y="2845246"/>
            <a:ext cx="974100" cy="974100"/>
          </a:xfrm>
          <a:prstGeom prst="teardrop">
            <a:avLst>
              <a:gd name="adj" fmla="val 100000"/>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a:spLocks noGrp="1"/>
          </p:cNvSpPr>
          <p:nvPr>
            <p:ph type="body" idx="5"/>
          </p:nvPr>
        </p:nvSpPr>
        <p:spPr>
          <a:xfrm>
            <a:off x="5871357" y="3206750"/>
            <a:ext cx="603250" cy="428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17" name="Google Shape;317;p35"/>
          <p:cNvSpPr/>
          <p:nvPr/>
        </p:nvSpPr>
        <p:spPr>
          <a:xfrm>
            <a:off x="3388952" y="4327912"/>
            <a:ext cx="974100" cy="974100"/>
          </a:xfrm>
          <a:prstGeom prst="teardrop">
            <a:avLst>
              <a:gd name="adj" fmla="val 10000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a:spLocks noGrp="1"/>
          </p:cNvSpPr>
          <p:nvPr>
            <p:ph type="body" idx="6"/>
          </p:nvPr>
        </p:nvSpPr>
        <p:spPr>
          <a:xfrm>
            <a:off x="3659339" y="4689416"/>
            <a:ext cx="603250" cy="428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19" name="Google Shape;319;p35"/>
          <p:cNvSpPr txBox="1">
            <a:spLocks noGrp="1"/>
          </p:cNvSpPr>
          <p:nvPr>
            <p:ph type="body" idx="7"/>
          </p:nvPr>
        </p:nvSpPr>
        <p:spPr>
          <a:xfrm>
            <a:off x="7318900" y="2741401"/>
            <a:ext cx="1920240" cy="89384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320" name="Google Shape;320;p35"/>
          <p:cNvSpPr/>
          <p:nvPr/>
        </p:nvSpPr>
        <p:spPr>
          <a:xfrm>
            <a:off x="7706997" y="4327912"/>
            <a:ext cx="974100" cy="974100"/>
          </a:xfrm>
          <a:prstGeom prst="teardrop">
            <a:avLst>
              <a:gd name="adj" fmla="val 10000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a:spLocks noGrp="1"/>
          </p:cNvSpPr>
          <p:nvPr>
            <p:ph type="body" idx="8"/>
          </p:nvPr>
        </p:nvSpPr>
        <p:spPr>
          <a:xfrm>
            <a:off x="7977384" y="4689416"/>
            <a:ext cx="603250" cy="428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22" name="Google Shape;322;p35"/>
          <p:cNvSpPr txBox="1">
            <a:spLocks noGrp="1"/>
          </p:cNvSpPr>
          <p:nvPr>
            <p:ph type="body" idx="9"/>
          </p:nvPr>
        </p:nvSpPr>
        <p:spPr>
          <a:xfrm>
            <a:off x="9422110" y="4460075"/>
            <a:ext cx="1920240" cy="89384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323" name="Google Shape;323;p35"/>
          <p:cNvSpPr/>
          <p:nvPr/>
        </p:nvSpPr>
        <p:spPr>
          <a:xfrm rot="10800000" flipH="1">
            <a:off x="9895180" y="2845246"/>
            <a:ext cx="974100" cy="974100"/>
          </a:xfrm>
          <a:prstGeom prst="teardrop">
            <a:avLst>
              <a:gd name="adj" fmla="val 10000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a:spLocks noGrp="1"/>
          </p:cNvSpPr>
          <p:nvPr>
            <p:ph type="body" idx="13"/>
          </p:nvPr>
        </p:nvSpPr>
        <p:spPr>
          <a:xfrm>
            <a:off x="10165567" y="3206750"/>
            <a:ext cx="603250" cy="428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25" name="Google Shape;325;p35"/>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326" name="Google Shape;326;p35"/>
          <p:cNvSpPr txBox="1">
            <a:spLocks noGrp="1"/>
          </p:cNvSpPr>
          <p:nvPr>
            <p:ph type="body" idx="14"/>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lider Chart Option">
  <p:cSld name="1_Chart Option 4">
    <p:spTree>
      <p:nvGrpSpPr>
        <p:cNvPr id="1" name="Shape 327"/>
        <p:cNvGrpSpPr/>
        <p:nvPr/>
      </p:nvGrpSpPr>
      <p:grpSpPr>
        <a:xfrm>
          <a:off x="0" y="0"/>
          <a:ext cx="0" cy="0"/>
          <a:chOff x="0" y="0"/>
          <a:chExt cx="0" cy="0"/>
        </a:xfrm>
      </p:grpSpPr>
      <p:sp>
        <p:nvSpPr>
          <p:cNvPr id="328" name="Google Shape;328;p36"/>
          <p:cNvSpPr/>
          <p:nvPr/>
        </p:nvSpPr>
        <p:spPr>
          <a:xfrm rot="-3898785" flipH="1">
            <a:off x="3431277" y="5587302"/>
            <a:ext cx="1186785" cy="2541791"/>
          </a:xfrm>
          <a:custGeom>
            <a:avLst/>
            <a:gdLst/>
            <a:ahLst/>
            <a:cxnLst/>
            <a:rect l="l" t="t" r="r" b="b"/>
            <a:pathLst>
              <a:path w="1186785" h="2541791" extrusionOk="0">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i="0" u="none" strike="noStrike" cap="non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i="0" u="none" strike="noStrike" cap="non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i="0" u="none" strike="noStrike" cap="non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i="0" u="none" strike="noStrike" cap="none">
              <a:solidFill>
                <a:schemeClr val="dk1"/>
              </a:solidFill>
              <a:latin typeface="Plus Jakarta Sans"/>
              <a:ea typeface="Plus Jakarta Sans"/>
              <a:cs typeface="Plus Jakarta Sans"/>
              <a:sym typeface="Plus Jakarta Sans"/>
            </a:endParaRPr>
          </a:p>
        </p:txBody>
      </p:sp>
      <p:sp>
        <p:nvSpPr>
          <p:cNvPr id="335" name="Google Shape;335;p36"/>
          <p:cNvSpPr txBox="1">
            <a:spLocks noGrp="1"/>
          </p:cNvSpPr>
          <p:nvPr>
            <p:ph type="body" idx="1"/>
          </p:nvPr>
        </p:nvSpPr>
        <p:spPr>
          <a:xfrm>
            <a:off x="4697813" y="2552420"/>
            <a:ext cx="1395013" cy="673823"/>
          </a:xfrm>
          <a:prstGeom prst="rect">
            <a:avLst/>
          </a:prstGeom>
          <a:noFill/>
          <a:ln>
            <a:noFill/>
          </a:ln>
        </p:spPr>
        <p:txBody>
          <a:bodyPr spcFirstLastPara="1" wrap="square" lIns="0" tIns="45700" rIns="91425" bIns="45700" anchor="t" anchorCtr="0">
            <a:noAutofit/>
          </a:bodyPr>
          <a:lstStyle>
            <a:lvl1pPr marL="457200" marR="0" lvl="0" indent="-228600" algn="l" rtl="0">
              <a:lnSpc>
                <a:spcPct val="125000"/>
              </a:lnSpc>
              <a:spcBef>
                <a:spcPts val="0"/>
              </a:spcBef>
              <a:spcAft>
                <a:spcPts val="0"/>
              </a:spcAft>
              <a:buClr>
                <a:schemeClr val="accent2"/>
              </a:buClr>
              <a:buSzPts val="1288"/>
              <a:buFont typeface="Plus Jakarta Sans"/>
              <a:buNone/>
              <a:defRPr sz="3600" b="1" i="0" u="none" strike="noStrike" cap="none">
                <a:solidFill>
                  <a:schemeClr val="accent2"/>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2"/>
              </a:buClr>
              <a:buSzPts val="1710"/>
              <a:buFont typeface="Plus Jakarta Sans"/>
              <a:buChar char="□"/>
              <a:defRPr sz="1400" b="1" i="0" u="none" strike="noStrike" cap="none">
                <a:solidFill>
                  <a:schemeClr val="accent2"/>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336" name="Google Shape;336;p36"/>
          <p:cNvSpPr txBox="1">
            <a:spLocks noGrp="1"/>
          </p:cNvSpPr>
          <p:nvPr>
            <p:ph type="body" idx="2"/>
          </p:nvPr>
        </p:nvSpPr>
        <p:spPr>
          <a:xfrm>
            <a:off x="6176747" y="2435071"/>
            <a:ext cx="5767239" cy="408986"/>
          </a:xfrm>
          <a:prstGeom prst="rect">
            <a:avLst/>
          </a:prstGeom>
          <a:noFill/>
          <a:ln>
            <a:noFill/>
          </a:ln>
        </p:spPr>
        <p:txBody>
          <a:bodyPr spcFirstLastPara="1" wrap="square" lIns="0" tIns="45700" rIns="91425" bIns="45700" anchor="t" anchorCtr="0">
            <a:noAutofit/>
          </a:bodyPr>
          <a:lstStyle>
            <a:lvl1pPr marL="457200" marR="0" lvl="0" indent="-228600" algn="l" rtl="0">
              <a:lnSpc>
                <a:spcPct val="125000"/>
              </a:lnSpc>
              <a:spcBef>
                <a:spcPts val="0"/>
              </a:spcBef>
              <a:spcAft>
                <a:spcPts val="0"/>
              </a:spcAft>
              <a:buClr>
                <a:schemeClr val="dk1"/>
              </a:buClr>
              <a:buSzPts val="1288"/>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337" name="Google Shape;337;p36"/>
          <p:cNvSpPr txBox="1">
            <a:spLocks noGrp="1"/>
          </p:cNvSpPr>
          <p:nvPr>
            <p:ph type="body" idx="3"/>
          </p:nvPr>
        </p:nvSpPr>
        <p:spPr>
          <a:xfrm>
            <a:off x="6203950" y="3430117"/>
            <a:ext cx="5767239" cy="408986"/>
          </a:xfrm>
          <a:prstGeom prst="rect">
            <a:avLst/>
          </a:prstGeom>
          <a:noFill/>
          <a:ln>
            <a:noFill/>
          </a:ln>
        </p:spPr>
        <p:txBody>
          <a:bodyPr spcFirstLastPara="1" wrap="square" lIns="0" tIns="45700" rIns="91425" bIns="45700" anchor="t" anchorCtr="0">
            <a:noAutofit/>
          </a:bodyPr>
          <a:lstStyle>
            <a:lvl1pPr marL="457200" marR="0" lvl="0" indent="-228600" algn="l" rtl="0">
              <a:lnSpc>
                <a:spcPct val="125000"/>
              </a:lnSpc>
              <a:spcBef>
                <a:spcPts val="0"/>
              </a:spcBef>
              <a:spcAft>
                <a:spcPts val="0"/>
              </a:spcAft>
              <a:buClr>
                <a:schemeClr val="dk1"/>
              </a:buClr>
              <a:buSzPts val="1288"/>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338" name="Google Shape;338;p36"/>
          <p:cNvSpPr txBox="1">
            <a:spLocks noGrp="1"/>
          </p:cNvSpPr>
          <p:nvPr>
            <p:ph type="body" idx="4"/>
          </p:nvPr>
        </p:nvSpPr>
        <p:spPr>
          <a:xfrm>
            <a:off x="6203950" y="4381521"/>
            <a:ext cx="5767239" cy="408986"/>
          </a:xfrm>
          <a:prstGeom prst="rect">
            <a:avLst/>
          </a:prstGeom>
          <a:noFill/>
          <a:ln>
            <a:noFill/>
          </a:ln>
        </p:spPr>
        <p:txBody>
          <a:bodyPr spcFirstLastPara="1" wrap="square" lIns="0" tIns="45700" rIns="91425" bIns="45700" anchor="t" anchorCtr="0">
            <a:noAutofit/>
          </a:bodyPr>
          <a:lstStyle>
            <a:lvl1pPr marL="457200" marR="0" lvl="0" indent="-228600" algn="l" rtl="0">
              <a:lnSpc>
                <a:spcPct val="125000"/>
              </a:lnSpc>
              <a:spcBef>
                <a:spcPts val="0"/>
              </a:spcBef>
              <a:spcAft>
                <a:spcPts val="0"/>
              </a:spcAft>
              <a:buClr>
                <a:schemeClr val="dk1"/>
              </a:buClr>
              <a:buSzPts val="1288"/>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339" name="Google Shape;339;p36"/>
          <p:cNvSpPr txBox="1">
            <a:spLocks noGrp="1"/>
          </p:cNvSpPr>
          <p:nvPr>
            <p:ph type="body" idx="5"/>
          </p:nvPr>
        </p:nvSpPr>
        <p:spPr>
          <a:xfrm>
            <a:off x="4697812" y="3576607"/>
            <a:ext cx="1395013" cy="673823"/>
          </a:xfrm>
          <a:prstGeom prst="rect">
            <a:avLst/>
          </a:prstGeom>
          <a:noFill/>
          <a:ln>
            <a:noFill/>
          </a:ln>
        </p:spPr>
        <p:txBody>
          <a:bodyPr spcFirstLastPara="1" wrap="square" lIns="0" tIns="45700" rIns="91425" bIns="45700" anchor="t" anchorCtr="0">
            <a:noAutofit/>
          </a:bodyPr>
          <a:lstStyle>
            <a:lvl1pPr marL="457200" marR="0" lvl="0" indent="-228600" algn="l" rtl="0">
              <a:lnSpc>
                <a:spcPct val="125000"/>
              </a:lnSpc>
              <a:spcBef>
                <a:spcPts val="0"/>
              </a:spcBef>
              <a:spcAft>
                <a:spcPts val="0"/>
              </a:spcAft>
              <a:buClr>
                <a:schemeClr val="accent2"/>
              </a:buClr>
              <a:buSzPts val="1288"/>
              <a:buFont typeface="Plus Jakarta Sans"/>
              <a:buNone/>
              <a:defRPr sz="3600" b="1" i="0" u="none" strike="noStrike" cap="none">
                <a:solidFill>
                  <a:schemeClr val="accent2"/>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2"/>
              </a:buClr>
              <a:buSzPts val="1710"/>
              <a:buFont typeface="Plus Jakarta Sans"/>
              <a:buChar char="□"/>
              <a:defRPr sz="1400" b="1" i="0" u="none" strike="noStrike" cap="none">
                <a:solidFill>
                  <a:schemeClr val="accent2"/>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340" name="Google Shape;340;p36"/>
          <p:cNvSpPr txBox="1">
            <a:spLocks noGrp="1"/>
          </p:cNvSpPr>
          <p:nvPr>
            <p:ph type="body" idx="6"/>
          </p:nvPr>
        </p:nvSpPr>
        <p:spPr>
          <a:xfrm>
            <a:off x="4697811" y="4523577"/>
            <a:ext cx="1395013" cy="673823"/>
          </a:xfrm>
          <a:prstGeom prst="rect">
            <a:avLst/>
          </a:prstGeom>
          <a:noFill/>
          <a:ln>
            <a:noFill/>
          </a:ln>
        </p:spPr>
        <p:txBody>
          <a:bodyPr spcFirstLastPara="1" wrap="square" lIns="0" tIns="45700" rIns="91425" bIns="45700" anchor="t" anchorCtr="0">
            <a:noAutofit/>
          </a:bodyPr>
          <a:lstStyle>
            <a:lvl1pPr marL="457200" marR="0" lvl="0" indent="-228600" algn="l" rtl="0">
              <a:lnSpc>
                <a:spcPct val="125000"/>
              </a:lnSpc>
              <a:spcBef>
                <a:spcPts val="0"/>
              </a:spcBef>
              <a:spcAft>
                <a:spcPts val="0"/>
              </a:spcAft>
              <a:buClr>
                <a:schemeClr val="accent2"/>
              </a:buClr>
              <a:buSzPts val="1288"/>
              <a:buFont typeface="Plus Jakarta Sans"/>
              <a:buNone/>
              <a:defRPr sz="3600" b="1" i="0" u="none" strike="noStrike" cap="none">
                <a:solidFill>
                  <a:schemeClr val="accent2"/>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2"/>
              </a:buClr>
              <a:buSzPts val="1710"/>
              <a:buFont typeface="Plus Jakarta Sans"/>
              <a:buChar char="□"/>
              <a:defRPr sz="1400" b="1" i="0" u="none" strike="noStrike" cap="none">
                <a:solidFill>
                  <a:schemeClr val="accent2"/>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341" name="Google Shape;341;p36"/>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342" name="Google Shape;342;p36"/>
          <p:cNvSpPr txBox="1">
            <a:spLocks noGrp="1"/>
          </p:cNvSpPr>
          <p:nvPr>
            <p:ph type="body" idx="7"/>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343" name="Google Shape;343;p36"/>
          <p:cNvSpPr txBox="1">
            <a:spLocks noGrp="1"/>
          </p:cNvSpPr>
          <p:nvPr>
            <p:ph type="body" idx="8"/>
          </p:nvPr>
        </p:nvSpPr>
        <p:spPr>
          <a:xfrm>
            <a:off x="609750" y="2385825"/>
            <a:ext cx="42348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Four Images">
  <p:cSld name="Four Images">
    <p:spTree>
      <p:nvGrpSpPr>
        <p:cNvPr id="1"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Plus Jakarta Sans Medium"/>
              <a:ea typeface="Plus Jakarta Sans Medium"/>
              <a:cs typeface="Plus Jakarta Sans Medium"/>
              <a:sym typeface="Plus Jakarta Sans Medium"/>
            </a:endParaRPr>
          </a:p>
        </p:txBody>
      </p:sp>
      <p:pic>
        <p:nvPicPr>
          <p:cNvPr id="346" name="Google Shape;346;p37" descr="Icon&#10;&#10;Description automatically generated"/>
          <p:cNvPicPr preferRelativeResize="0"/>
          <p:nvPr/>
        </p:nvPicPr>
        <p:blipFill rotWithShape="1">
          <a:blip r:embed="rId2">
            <a:alphaModFix amt="9000"/>
          </a:blip>
          <a:srcRect/>
          <a:stretch/>
        </p:blipFill>
        <p:spPr>
          <a:xfrm>
            <a:off x="2957442" y="292797"/>
            <a:ext cx="6267691" cy="6267691"/>
          </a:xfrm>
          <a:prstGeom prst="rect">
            <a:avLst/>
          </a:prstGeom>
          <a:noFill/>
          <a:ln>
            <a:noFill/>
          </a:ln>
        </p:spPr>
      </p:pic>
      <p:sp>
        <p:nvSpPr>
          <p:cNvPr id="347" name="Google Shape;347;p37"/>
          <p:cNvSpPr>
            <a:spLocks noGrp="1"/>
          </p:cNvSpPr>
          <p:nvPr>
            <p:ph type="pic" idx="2"/>
          </p:nvPr>
        </p:nvSpPr>
        <p:spPr>
          <a:xfrm>
            <a:off x="6093644" y="3431357"/>
            <a:ext cx="6096000" cy="3429000"/>
          </a:xfrm>
          <a:prstGeom prst="rect">
            <a:avLst/>
          </a:prstGeom>
          <a:noFill/>
          <a:ln>
            <a:noFill/>
          </a:ln>
        </p:spPr>
      </p:sp>
      <p:sp>
        <p:nvSpPr>
          <p:cNvPr id="348" name="Google Shape;348;p37"/>
          <p:cNvSpPr>
            <a:spLocks noGrp="1"/>
          </p:cNvSpPr>
          <p:nvPr>
            <p:ph type="pic" idx="3"/>
          </p:nvPr>
        </p:nvSpPr>
        <p:spPr>
          <a:xfrm>
            <a:off x="6096000" y="-4715"/>
            <a:ext cx="6096000" cy="3429000"/>
          </a:xfrm>
          <a:prstGeom prst="rect">
            <a:avLst/>
          </a:prstGeom>
          <a:noFill/>
          <a:ln>
            <a:noFill/>
          </a:ln>
        </p:spPr>
      </p:sp>
      <p:sp>
        <p:nvSpPr>
          <p:cNvPr id="349" name="Google Shape;349;p37"/>
          <p:cNvSpPr>
            <a:spLocks noGrp="1"/>
          </p:cNvSpPr>
          <p:nvPr>
            <p:ph type="pic" idx="4"/>
          </p:nvPr>
        </p:nvSpPr>
        <p:spPr>
          <a:xfrm>
            <a:off x="-1571" y="3431357"/>
            <a:ext cx="6096000" cy="3429000"/>
          </a:xfrm>
          <a:prstGeom prst="rect">
            <a:avLst/>
          </a:prstGeom>
          <a:noFill/>
          <a:ln>
            <a:noFill/>
          </a:ln>
        </p:spPr>
      </p:sp>
      <p:sp>
        <p:nvSpPr>
          <p:cNvPr id="350" name="Google Shape;350;p37"/>
          <p:cNvSpPr>
            <a:spLocks noGrp="1"/>
          </p:cNvSpPr>
          <p:nvPr>
            <p:ph type="pic" idx="5"/>
          </p:nvPr>
        </p:nvSpPr>
        <p:spPr>
          <a:xfrm>
            <a:off x="-9425" y="-4715"/>
            <a:ext cx="6096000" cy="3429000"/>
          </a:xfrm>
          <a:prstGeom prst="rect">
            <a:avLst/>
          </a:prstGeom>
          <a:noFill/>
          <a:ln>
            <a:noFill/>
          </a:ln>
        </p:spPr>
      </p:sp>
      <p:sp>
        <p:nvSpPr>
          <p:cNvPr id="351" name="Google Shape;351;p37"/>
          <p:cNvSpPr txBox="1">
            <a:spLocks noGrp="1"/>
          </p:cNvSpPr>
          <p:nvPr>
            <p:ph type="body" idx="1"/>
          </p:nvPr>
        </p:nvSpPr>
        <p:spPr>
          <a:xfrm>
            <a:off x="839063" y="1303020"/>
            <a:ext cx="4414733" cy="822960"/>
          </a:xfrm>
          <a:prstGeom prst="rect">
            <a:avLst/>
          </a:prstGeom>
          <a:noFill/>
          <a:ln>
            <a:noFill/>
          </a:ln>
        </p:spPr>
        <p:txBody>
          <a:bodyPr spcFirstLastPara="1" wrap="square" lIns="0" tIns="0" rIns="91425" bIns="0" anchor="ctr" anchorCtr="0">
            <a:noAutofit/>
          </a:bodyPr>
          <a:lstStyle>
            <a:lvl1pPr marL="457200" marR="0" lvl="0" indent="-228600" algn="ctr" rtl="0">
              <a:lnSpc>
                <a:spcPct val="120000"/>
              </a:lnSpc>
              <a:spcBef>
                <a:spcPts val="0"/>
              </a:spcBef>
              <a:spcAft>
                <a:spcPts val="0"/>
              </a:spcAft>
              <a:buClr>
                <a:srgbClr val="000000"/>
              </a:buClr>
              <a:buSzPts val="2392"/>
              <a:buFont typeface="Plus Jakarta Sans"/>
              <a:buNone/>
              <a:defRPr sz="2400" i="0" u="none" strike="noStrike" cap="none">
                <a:solidFill>
                  <a:schemeClr val="lt2"/>
                </a:solidFill>
                <a:latin typeface="Plus Jakarta Sans ExtraBold"/>
                <a:ea typeface="Plus Jakarta Sans ExtraBold"/>
                <a:cs typeface="Plus Jakarta Sans ExtraBold"/>
                <a:sym typeface="Plus Jakarta Sans ExtraBold"/>
              </a:defRPr>
            </a:lvl1pPr>
            <a:lvl2pPr marL="914400" marR="0" lvl="1" indent="-228600" algn="ctr" rtl="0">
              <a:lnSpc>
                <a:spcPct val="100000"/>
              </a:lnSpc>
              <a:spcBef>
                <a:spcPts val="0"/>
              </a:spcBef>
              <a:spcAft>
                <a:spcPts val="0"/>
              </a:spcAft>
              <a:buClr>
                <a:srgbClr val="000000"/>
              </a:buClr>
              <a:buSzPts val="1330"/>
              <a:buFont typeface="Plus Jakarta Sans"/>
              <a:buNone/>
              <a:defRPr sz="1400" i="0" u="none" strike="noStrike" cap="none">
                <a:solidFill>
                  <a:srgbClr val="51BFFC"/>
                </a:solidFill>
                <a:latin typeface="Plus Jakarta Sans"/>
                <a:ea typeface="Plus Jakarta Sans"/>
                <a:cs typeface="Plus Jakarta Sans"/>
                <a:sym typeface="Plus Jakarta Sans"/>
              </a:defRPr>
            </a:lvl2pPr>
            <a:lvl3pPr marL="1371600" marR="0" lvl="2" indent="-228600" algn="l" rtl="0">
              <a:lnSpc>
                <a:spcPct val="125000"/>
              </a:lnSpc>
              <a:spcBef>
                <a:spcPts val="0"/>
              </a:spcBef>
              <a:spcAft>
                <a:spcPts val="0"/>
              </a:spcAft>
              <a:buClr>
                <a:srgbClr val="000000"/>
              </a:buClr>
              <a:buSzPts val="1000"/>
              <a:buFont typeface="Plus Jakarta Sans"/>
              <a:buNone/>
              <a:defRPr sz="1400" i="0" u="none" strike="noStrike" cap="none">
                <a:solidFill>
                  <a:srgbClr val="000000"/>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9pPr>
          </a:lstStyle>
          <a:p>
            <a:endParaRPr/>
          </a:p>
        </p:txBody>
      </p:sp>
      <p:sp>
        <p:nvSpPr>
          <p:cNvPr id="352" name="Google Shape;352;p37"/>
          <p:cNvSpPr txBox="1">
            <a:spLocks noGrp="1"/>
          </p:cNvSpPr>
          <p:nvPr>
            <p:ph type="body" idx="6"/>
          </p:nvPr>
        </p:nvSpPr>
        <p:spPr>
          <a:xfrm>
            <a:off x="6992804" y="1303020"/>
            <a:ext cx="4297680" cy="822960"/>
          </a:xfrm>
          <a:prstGeom prst="rect">
            <a:avLst/>
          </a:prstGeom>
          <a:noFill/>
          <a:ln>
            <a:noFill/>
          </a:ln>
        </p:spPr>
        <p:txBody>
          <a:bodyPr spcFirstLastPara="1" wrap="square" lIns="0" tIns="0" rIns="91425" bIns="0" anchor="ctr" anchorCtr="0">
            <a:noAutofit/>
          </a:bodyPr>
          <a:lstStyle>
            <a:lvl1pPr marL="457200" marR="0" lvl="0" indent="-228600" algn="ctr" rtl="0">
              <a:lnSpc>
                <a:spcPct val="120000"/>
              </a:lnSpc>
              <a:spcBef>
                <a:spcPts val="0"/>
              </a:spcBef>
              <a:spcAft>
                <a:spcPts val="0"/>
              </a:spcAft>
              <a:buClr>
                <a:srgbClr val="000000"/>
              </a:buClr>
              <a:buSzPts val="2392"/>
              <a:buFont typeface="Plus Jakarta Sans"/>
              <a:buNone/>
              <a:defRPr sz="2400" i="0" u="none" strike="noStrike" cap="none">
                <a:solidFill>
                  <a:schemeClr val="lt2"/>
                </a:solidFill>
                <a:latin typeface="Plus Jakarta Sans ExtraBold"/>
                <a:ea typeface="Plus Jakarta Sans ExtraBold"/>
                <a:cs typeface="Plus Jakarta Sans ExtraBold"/>
                <a:sym typeface="Plus Jakarta Sans ExtraBold"/>
              </a:defRPr>
            </a:lvl1pPr>
            <a:lvl2pPr marL="914400" marR="0" lvl="1" indent="-228600" algn="ctr" rtl="0">
              <a:lnSpc>
                <a:spcPct val="100000"/>
              </a:lnSpc>
              <a:spcBef>
                <a:spcPts val="0"/>
              </a:spcBef>
              <a:spcAft>
                <a:spcPts val="0"/>
              </a:spcAft>
              <a:buClr>
                <a:srgbClr val="000000"/>
              </a:buClr>
              <a:buSzPts val="1330"/>
              <a:buFont typeface="Plus Jakarta Sans"/>
              <a:buNone/>
              <a:defRPr sz="1400" i="0" u="none" strike="noStrike" cap="none">
                <a:solidFill>
                  <a:srgbClr val="51BFFC"/>
                </a:solidFill>
                <a:latin typeface="Plus Jakarta Sans"/>
                <a:ea typeface="Plus Jakarta Sans"/>
                <a:cs typeface="Plus Jakarta Sans"/>
                <a:sym typeface="Plus Jakarta Sans"/>
              </a:defRPr>
            </a:lvl2pPr>
            <a:lvl3pPr marL="1371600" marR="0" lvl="2" indent="-228600" algn="l" rtl="0">
              <a:lnSpc>
                <a:spcPct val="125000"/>
              </a:lnSpc>
              <a:spcBef>
                <a:spcPts val="0"/>
              </a:spcBef>
              <a:spcAft>
                <a:spcPts val="0"/>
              </a:spcAft>
              <a:buClr>
                <a:srgbClr val="000000"/>
              </a:buClr>
              <a:buSzPts val="1000"/>
              <a:buFont typeface="Plus Jakarta Sans"/>
              <a:buNone/>
              <a:defRPr sz="1400" i="0" u="none" strike="noStrike" cap="none">
                <a:solidFill>
                  <a:srgbClr val="000000"/>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9pPr>
          </a:lstStyle>
          <a:p>
            <a:endParaRPr/>
          </a:p>
        </p:txBody>
      </p:sp>
      <p:sp>
        <p:nvSpPr>
          <p:cNvPr id="353" name="Google Shape;353;p37"/>
          <p:cNvSpPr txBox="1">
            <a:spLocks noGrp="1"/>
          </p:cNvSpPr>
          <p:nvPr>
            <p:ph type="body" idx="7"/>
          </p:nvPr>
        </p:nvSpPr>
        <p:spPr>
          <a:xfrm>
            <a:off x="6992804" y="4734377"/>
            <a:ext cx="4297680" cy="822960"/>
          </a:xfrm>
          <a:prstGeom prst="rect">
            <a:avLst/>
          </a:prstGeom>
          <a:noFill/>
          <a:ln>
            <a:noFill/>
          </a:ln>
        </p:spPr>
        <p:txBody>
          <a:bodyPr spcFirstLastPara="1" wrap="square" lIns="0" tIns="0" rIns="91425" bIns="0" anchor="ctr" anchorCtr="0">
            <a:noAutofit/>
          </a:bodyPr>
          <a:lstStyle>
            <a:lvl1pPr marL="457200" marR="0" lvl="0" indent="-228600" algn="ctr" rtl="0">
              <a:lnSpc>
                <a:spcPct val="120000"/>
              </a:lnSpc>
              <a:spcBef>
                <a:spcPts val="0"/>
              </a:spcBef>
              <a:spcAft>
                <a:spcPts val="0"/>
              </a:spcAft>
              <a:buClr>
                <a:srgbClr val="000000"/>
              </a:buClr>
              <a:buSzPts val="2392"/>
              <a:buFont typeface="Plus Jakarta Sans"/>
              <a:buNone/>
              <a:defRPr sz="2400" i="0" u="none" strike="noStrike" cap="none">
                <a:solidFill>
                  <a:schemeClr val="lt2"/>
                </a:solidFill>
                <a:latin typeface="Plus Jakarta Sans ExtraBold"/>
                <a:ea typeface="Plus Jakarta Sans ExtraBold"/>
                <a:cs typeface="Plus Jakarta Sans ExtraBold"/>
                <a:sym typeface="Plus Jakarta Sans ExtraBold"/>
              </a:defRPr>
            </a:lvl1pPr>
            <a:lvl2pPr marL="914400" marR="0" lvl="1" indent="-228600" algn="ctr" rtl="0">
              <a:lnSpc>
                <a:spcPct val="100000"/>
              </a:lnSpc>
              <a:spcBef>
                <a:spcPts val="0"/>
              </a:spcBef>
              <a:spcAft>
                <a:spcPts val="0"/>
              </a:spcAft>
              <a:buClr>
                <a:srgbClr val="000000"/>
              </a:buClr>
              <a:buSzPts val="1330"/>
              <a:buFont typeface="Plus Jakarta Sans"/>
              <a:buNone/>
              <a:defRPr sz="1400" i="0" u="none" strike="noStrike" cap="none">
                <a:solidFill>
                  <a:srgbClr val="51BFFC"/>
                </a:solidFill>
                <a:latin typeface="Plus Jakarta Sans"/>
                <a:ea typeface="Plus Jakarta Sans"/>
                <a:cs typeface="Plus Jakarta Sans"/>
                <a:sym typeface="Plus Jakarta Sans"/>
              </a:defRPr>
            </a:lvl2pPr>
            <a:lvl3pPr marL="1371600" marR="0" lvl="2" indent="-228600" algn="l" rtl="0">
              <a:lnSpc>
                <a:spcPct val="125000"/>
              </a:lnSpc>
              <a:spcBef>
                <a:spcPts val="0"/>
              </a:spcBef>
              <a:spcAft>
                <a:spcPts val="0"/>
              </a:spcAft>
              <a:buClr>
                <a:srgbClr val="000000"/>
              </a:buClr>
              <a:buSzPts val="1000"/>
              <a:buFont typeface="Plus Jakarta Sans"/>
              <a:buNone/>
              <a:defRPr sz="1400" i="0" u="none" strike="noStrike" cap="none">
                <a:solidFill>
                  <a:srgbClr val="000000"/>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9pPr>
          </a:lstStyle>
          <a:p>
            <a:endParaRPr/>
          </a:p>
        </p:txBody>
      </p:sp>
      <p:sp>
        <p:nvSpPr>
          <p:cNvPr id="354" name="Google Shape;354;p37"/>
          <p:cNvSpPr txBox="1">
            <a:spLocks noGrp="1"/>
          </p:cNvSpPr>
          <p:nvPr>
            <p:ph type="body" idx="8"/>
          </p:nvPr>
        </p:nvSpPr>
        <p:spPr>
          <a:xfrm>
            <a:off x="897589" y="4734377"/>
            <a:ext cx="4297680" cy="822960"/>
          </a:xfrm>
          <a:prstGeom prst="rect">
            <a:avLst/>
          </a:prstGeom>
          <a:noFill/>
          <a:ln>
            <a:noFill/>
          </a:ln>
        </p:spPr>
        <p:txBody>
          <a:bodyPr spcFirstLastPara="1" wrap="square" lIns="0" tIns="0" rIns="91425" bIns="0" anchor="ctr" anchorCtr="0">
            <a:noAutofit/>
          </a:bodyPr>
          <a:lstStyle>
            <a:lvl1pPr marL="457200" marR="0" lvl="0" indent="-228600" algn="ctr" rtl="0">
              <a:lnSpc>
                <a:spcPct val="120000"/>
              </a:lnSpc>
              <a:spcBef>
                <a:spcPts val="0"/>
              </a:spcBef>
              <a:spcAft>
                <a:spcPts val="0"/>
              </a:spcAft>
              <a:buClr>
                <a:srgbClr val="000000"/>
              </a:buClr>
              <a:buSzPts val="2392"/>
              <a:buFont typeface="Plus Jakarta Sans"/>
              <a:buNone/>
              <a:defRPr sz="2400" i="0" u="none" strike="noStrike" cap="none">
                <a:solidFill>
                  <a:schemeClr val="lt2"/>
                </a:solidFill>
                <a:latin typeface="Plus Jakarta Sans ExtraBold"/>
                <a:ea typeface="Plus Jakarta Sans ExtraBold"/>
                <a:cs typeface="Plus Jakarta Sans ExtraBold"/>
                <a:sym typeface="Plus Jakarta Sans ExtraBold"/>
              </a:defRPr>
            </a:lvl1pPr>
            <a:lvl2pPr marL="914400" marR="0" lvl="1" indent="-228600" algn="ctr" rtl="0">
              <a:lnSpc>
                <a:spcPct val="100000"/>
              </a:lnSpc>
              <a:spcBef>
                <a:spcPts val="0"/>
              </a:spcBef>
              <a:spcAft>
                <a:spcPts val="0"/>
              </a:spcAft>
              <a:buClr>
                <a:srgbClr val="000000"/>
              </a:buClr>
              <a:buSzPts val="1330"/>
              <a:buFont typeface="Plus Jakarta Sans"/>
              <a:buNone/>
              <a:defRPr sz="1400" i="0" u="none" strike="noStrike" cap="none">
                <a:solidFill>
                  <a:srgbClr val="51BFFC"/>
                </a:solidFill>
                <a:latin typeface="Plus Jakarta Sans"/>
                <a:ea typeface="Plus Jakarta Sans"/>
                <a:cs typeface="Plus Jakarta Sans"/>
                <a:sym typeface="Plus Jakarta Sans"/>
              </a:defRPr>
            </a:lvl2pPr>
            <a:lvl3pPr marL="1371600" marR="0" lvl="2" indent="-228600" algn="l" rtl="0">
              <a:lnSpc>
                <a:spcPct val="125000"/>
              </a:lnSpc>
              <a:spcBef>
                <a:spcPts val="0"/>
              </a:spcBef>
              <a:spcAft>
                <a:spcPts val="0"/>
              </a:spcAft>
              <a:buClr>
                <a:srgbClr val="000000"/>
              </a:buClr>
              <a:buSzPts val="1000"/>
              <a:buFont typeface="Plus Jakarta Sans"/>
              <a:buNone/>
              <a:defRPr sz="1400" i="0" u="none" strike="noStrike" cap="none">
                <a:solidFill>
                  <a:srgbClr val="000000"/>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v2 Timeline Horizontal">
  <p:cSld name="2_Custom Layout Timeline Horizontal">
    <p:spTree>
      <p:nvGrpSpPr>
        <p:cNvPr id="1"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name="adj" fmla="val 50000"/>
            </a:avLst>
          </a:prstGeom>
          <a:solidFill>
            <a:schemeClr val="accent4">
              <a:alpha val="83529"/>
            </a:schemeClr>
          </a:solidFill>
          <a:ln w="25400" cap="flat" cmpd="sng">
            <a:solidFill>
              <a:srgbClr val="000000">
                <a:alpha val="0"/>
              </a:srgbClr>
            </a:solidFill>
            <a:prstDash val="solid"/>
            <a:miter lim="0"/>
            <a:headEnd type="none" w="sm" len="sm"/>
            <a:tailEnd type="none" w="sm" len="sm"/>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4000"/>
              <a:buFont typeface="Arial"/>
              <a:buNone/>
            </a:pPr>
            <a:endParaRPr sz="4000" b="0" i="0" u="none" strike="noStrike" cap="non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name="adj" fmla="val 50000"/>
            </a:avLst>
          </a:prstGeom>
          <a:solidFill>
            <a:schemeClr val="accent3">
              <a:alpha val="69411"/>
            </a:schemeClr>
          </a:solidFill>
          <a:ln w="25400" cap="flat" cmpd="sng">
            <a:solidFill>
              <a:srgbClr val="000000">
                <a:alpha val="0"/>
              </a:srgbClr>
            </a:solidFill>
            <a:prstDash val="solid"/>
            <a:miter lim="0"/>
            <a:headEnd type="none" w="sm" len="sm"/>
            <a:tailEnd type="none" w="sm" len="sm"/>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4000"/>
              <a:buFont typeface="Arial"/>
              <a:buNone/>
            </a:pPr>
            <a:endParaRPr sz="4000" b="0" i="0" u="none" strike="noStrike" cap="non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name="adj" fmla="val 50000"/>
            </a:avLst>
          </a:prstGeom>
          <a:solidFill>
            <a:schemeClr val="accent2">
              <a:alpha val="69411"/>
            </a:schemeClr>
          </a:solidFill>
          <a:ln w="25400" cap="flat" cmpd="sng">
            <a:solidFill>
              <a:srgbClr val="000000">
                <a:alpha val="0"/>
              </a:srgbClr>
            </a:solidFill>
            <a:prstDash val="solid"/>
            <a:miter lim="0"/>
            <a:headEnd type="none" w="sm" len="sm"/>
            <a:tailEnd type="none" w="sm" len="sm"/>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4000"/>
              <a:buFont typeface="Arial"/>
              <a:buNone/>
            </a:pPr>
            <a:endParaRPr sz="4000" b="0" i="0" u="none" strike="noStrike" cap="non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360" name="Google Shape;360;p38"/>
          <p:cNvSpPr txBox="1">
            <a:spLocks noGrp="1"/>
          </p:cNvSpPr>
          <p:nvPr>
            <p:ph type="body" idx="1"/>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361" name="Google Shape;361;p38"/>
          <p:cNvSpPr txBox="1">
            <a:spLocks noGrp="1"/>
          </p:cNvSpPr>
          <p:nvPr>
            <p:ph type="body" idx="2"/>
          </p:nvPr>
        </p:nvSpPr>
        <p:spPr>
          <a:xfrm>
            <a:off x="609750" y="2385825"/>
            <a:ext cx="103089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Custom Layout 2 Circles">
  <p:cSld name="3_Custom Layout 2 Circles">
    <p:spTree>
      <p:nvGrpSpPr>
        <p:cNvPr id="1" name="Shape 362"/>
        <p:cNvGrpSpPr/>
        <p:nvPr/>
      </p:nvGrpSpPr>
      <p:grpSpPr>
        <a:xfrm>
          <a:off x="0" y="0"/>
          <a:ext cx="0" cy="0"/>
          <a:chOff x="0" y="0"/>
          <a:chExt cx="0" cy="0"/>
        </a:xfrm>
      </p:grpSpPr>
      <p:sp>
        <p:nvSpPr>
          <p:cNvPr id="363" name="Google Shape;363;p39"/>
          <p:cNvSpPr txBox="1">
            <a:spLocks noGrp="1"/>
          </p:cNvSpPr>
          <p:nvPr>
            <p:ph type="body" idx="1"/>
          </p:nvPr>
        </p:nvSpPr>
        <p:spPr>
          <a:xfrm>
            <a:off x="1018309" y="5310003"/>
            <a:ext cx="4613700" cy="4002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a:ea typeface="Plus Jakarta Sans"/>
                <a:cs typeface="Plus Jakarta Sans"/>
                <a:sym typeface="Plus Jakarta Sans"/>
              </a:defRPr>
            </a:lvl1pPr>
            <a:lvl2pPr marL="914400" marR="0" lvl="1"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364" name="Google Shape;364;p39"/>
          <p:cNvSpPr txBox="1">
            <a:spLocks noGrp="1"/>
          </p:cNvSpPr>
          <p:nvPr>
            <p:ph type="body" idx="2"/>
          </p:nvPr>
        </p:nvSpPr>
        <p:spPr>
          <a:xfrm>
            <a:off x="1018309" y="5735597"/>
            <a:ext cx="4613700" cy="5151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365" name="Google Shape;365;p39"/>
          <p:cNvSpPr txBox="1">
            <a:spLocks noGrp="1"/>
          </p:cNvSpPr>
          <p:nvPr>
            <p:ph type="body" idx="3"/>
          </p:nvPr>
        </p:nvSpPr>
        <p:spPr>
          <a:xfrm>
            <a:off x="6646718" y="5305620"/>
            <a:ext cx="4613700" cy="4002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a:ea typeface="Plus Jakarta Sans"/>
                <a:cs typeface="Plus Jakarta Sans"/>
                <a:sym typeface="Plus Jakarta Sans"/>
              </a:defRPr>
            </a:lvl1pPr>
            <a:lvl2pPr marL="914400" marR="0" lvl="1"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366" name="Google Shape;366;p39"/>
          <p:cNvSpPr txBox="1">
            <a:spLocks noGrp="1"/>
          </p:cNvSpPr>
          <p:nvPr>
            <p:ph type="body" idx="4"/>
          </p:nvPr>
        </p:nvSpPr>
        <p:spPr>
          <a:xfrm>
            <a:off x="6646718" y="5731214"/>
            <a:ext cx="4613700" cy="5196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367" name="Google Shape;367;p39"/>
          <p:cNvSpPr/>
          <p:nvPr/>
        </p:nvSpPr>
        <p:spPr>
          <a:xfrm rot="10800000" flipH="1">
            <a:off x="1722721" y="2341012"/>
            <a:ext cx="2559900" cy="2559900"/>
          </a:xfrm>
          <a:prstGeom prst="teardrop">
            <a:avLst>
              <a:gd name="adj" fmla="val 10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68" name="Google Shape;368;p39"/>
          <p:cNvSpPr>
            <a:spLocks noGrp="1"/>
          </p:cNvSpPr>
          <p:nvPr>
            <p:ph type="pic" idx="5"/>
          </p:nvPr>
        </p:nvSpPr>
        <p:spPr>
          <a:xfrm>
            <a:off x="2440875" y="2654049"/>
            <a:ext cx="2015400" cy="2015400"/>
          </a:xfrm>
          <a:prstGeom prst="rect">
            <a:avLst/>
          </a:prstGeom>
          <a:solidFill>
            <a:srgbClr val="F2F2F2"/>
          </a:solidFill>
          <a:ln>
            <a:noFill/>
          </a:ln>
        </p:spPr>
      </p:sp>
      <p:sp>
        <p:nvSpPr>
          <p:cNvPr id="369" name="Google Shape;369;p39"/>
          <p:cNvSpPr/>
          <p:nvPr/>
        </p:nvSpPr>
        <p:spPr>
          <a:xfrm rot="10800000" flipH="1">
            <a:off x="7648959" y="2341012"/>
            <a:ext cx="2559900" cy="2559900"/>
          </a:xfrm>
          <a:prstGeom prst="teardrop">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70" name="Google Shape;370;p39"/>
          <p:cNvSpPr>
            <a:spLocks noGrp="1"/>
          </p:cNvSpPr>
          <p:nvPr>
            <p:ph type="pic" idx="6"/>
          </p:nvPr>
        </p:nvSpPr>
        <p:spPr>
          <a:xfrm>
            <a:off x="8367113" y="2654049"/>
            <a:ext cx="2015400" cy="2015400"/>
          </a:xfrm>
          <a:prstGeom prst="rect">
            <a:avLst/>
          </a:prstGeom>
          <a:solidFill>
            <a:srgbClr val="F2F2F2"/>
          </a:solidFill>
          <a:ln>
            <a:noFill/>
          </a:ln>
        </p:spPr>
      </p:sp>
      <p:sp>
        <p:nvSpPr>
          <p:cNvPr id="371" name="Google Shape;371;p39"/>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372" name="Google Shape;372;p39"/>
          <p:cNvSpPr txBox="1">
            <a:spLocks noGrp="1"/>
          </p:cNvSpPr>
          <p:nvPr>
            <p:ph type="body" idx="7"/>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ustom Layout 3 circles">
  <p:cSld name="3_Custom Layout 3 circles">
    <p:spTree>
      <p:nvGrpSpPr>
        <p:cNvPr id="1" name="Shape 373"/>
        <p:cNvGrpSpPr/>
        <p:nvPr/>
      </p:nvGrpSpPr>
      <p:grpSpPr>
        <a:xfrm>
          <a:off x="0" y="0"/>
          <a:ext cx="0" cy="0"/>
          <a:chOff x="0" y="0"/>
          <a:chExt cx="0" cy="0"/>
        </a:xfrm>
      </p:grpSpPr>
      <p:sp>
        <p:nvSpPr>
          <p:cNvPr id="374" name="Google Shape;374;p40"/>
          <p:cNvSpPr txBox="1">
            <a:spLocks noGrp="1"/>
          </p:cNvSpPr>
          <p:nvPr>
            <p:ph type="body" idx="1"/>
          </p:nvPr>
        </p:nvSpPr>
        <p:spPr>
          <a:xfrm>
            <a:off x="1261595" y="5078617"/>
            <a:ext cx="2296500" cy="4002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a:ea typeface="Plus Jakarta Sans"/>
                <a:cs typeface="Plus Jakarta Sans"/>
                <a:sym typeface="Plus Jakarta Sans"/>
              </a:defRPr>
            </a:lvl1pPr>
            <a:lvl2pPr marL="914400" marR="0" lvl="1"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375" name="Google Shape;375;p40"/>
          <p:cNvSpPr txBox="1">
            <a:spLocks noGrp="1"/>
          </p:cNvSpPr>
          <p:nvPr>
            <p:ph type="body" idx="2"/>
          </p:nvPr>
        </p:nvSpPr>
        <p:spPr>
          <a:xfrm>
            <a:off x="1247991" y="5504211"/>
            <a:ext cx="2310300" cy="6264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376" name="Google Shape;376;p40"/>
          <p:cNvSpPr txBox="1">
            <a:spLocks noGrp="1"/>
          </p:cNvSpPr>
          <p:nvPr>
            <p:ph type="body" idx="3"/>
          </p:nvPr>
        </p:nvSpPr>
        <p:spPr>
          <a:xfrm>
            <a:off x="4956382" y="5074564"/>
            <a:ext cx="2296500" cy="4002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a:ea typeface="Plus Jakarta Sans"/>
                <a:cs typeface="Plus Jakarta Sans"/>
                <a:sym typeface="Plus Jakarta Sans"/>
              </a:defRPr>
            </a:lvl1pPr>
            <a:lvl2pPr marL="914400" marR="0" lvl="1"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377" name="Google Shape;377;p40"/>
          <p:cNvSpPr txBox="1">
            <a:spLocks noGrp="1"/>
          </p:cNvSpPr>
          <p:nvPr>
            <p:ph type="body" idx="4"/>
          </p:nvPr>
        </p:nvSpPr>
        <p:spPr>
          <a:xfrm>
            <a:off x="4942778" y="5500158"/>
            <a:ext cx="2310300" cy="6264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378" name="Google Shape;378;p40"/>
          <p:cNvSpPr txBox="1">
            <a:spLocks noGrp="1"/>
          </p:cNvSpPr>
          <p:nvPr>
            <p:ph type="body" idx="5"/>
          </p:nvPr>
        </p:nvSpPr>
        <p:spPr>
          <a:xfrm>
            <a:off x="8762066" y="5074564"/>
            <a:ext cx="2296500" cy="4002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a:ea typeface="Plus Jakarta Sans"/>
                <a:cs typeface="Plus Jakarta Sans"/>
                <a:sym typeface="Plus Jakarta Sans"/>
              </a:defRPr>
            </a:lvl1pPr>
            <a:lvl2pPr marL="914400" marR="0" lvl="1"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379" name="Google Shape;379;p40"/>
          <p:cNvSpPr txBox="1">
            <a:spLocks noGrp="1"/>
          </p:cNvSpPr>
          <p:nvPr>
            <p:ph type="body" idx="6"/>
          </p:nvPr>
        </p:nvSpPr>
        <p:spPr>
          <a:xfrm>
            <a:off x="8748462" y="5500158"/>
            <a:ext cx="2310300" cy="6264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380" name="Google Shape;380;p40"/>
          <p:cNvSpPr/>
          <p:nvPr/>
        </p:nvSpPr>
        <p:spPr>
          <a:xfrm rot="10800000" flipH="1">
            <a:off x="993516" y="2503162"/>
            <a:ext cx="2328300" cy="2328300"/>
          </a:xfrm>
          <a:prstGeom prst="teardrop">
            <a:avLst>
              <a:gd name="adj" fmla="val 10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81" name="Google Shape;381;p40"/>
          <p:cNvSpPr>
            <a:spLocks noGrp="1"/>
          </p:cNvSpPr>
          <p:nvPr>
            <p:ph type="pic" idx="7"/>
          </p:nvPr>
        </p:nvSpPr>
        <p:spPr>
          <a:xfrm>
            <a:off x="1711670" y="2790201"/>
            <a:ext cx="1833000" cy="1833000"/>
          </a:xfrm>
          <a:prstGeom prst="rect">
            <a:avLst/>
          </a:prstGeom>
          <a:solidFill>
            <a:srgbClr val="F2F2F2"/>
          </a:solidFill>
          <a:ln>
            <a:noFill/>
          </a:ln>
        </p:spPr>
      </p:sp>
      <p:sp>
        <p:nvSpPr>
          <p:cNvPr id="382" name="Google Shape;382;p40"/>
          <p:cNvSpPr/>
          <p:nvPr/>
        </p:nvSpPr>
        <p:spPr>
          <a:xfrm rot="10800000" flipH="1">
            <a:off x="4743713" y="2503162"/>
            <a:ext cx="2328300" cy="2328300"/>
          </a:xfrm>
          <a:prstGeom prst="teardrop">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83" name="Google Shape;383;p40"/>
          <p:cNvSpPr>
            <a:spLocks noGrp="1"/>
          </p:cNvSpPr>
          <p:nvPr>
            <p:ph type="pic" idx="8"/>
          </p:nvPr>
        </p:nvSpPr>
        <p:spPr>
          <a:xfrm>
            <a:off x="5461867" y="2790201"/>
            <a:ext cx="1833000" cy="1833000"/>
          </a:xfrm>
          <a:prstGeom prst="rect">
            <a:avLst/>
          </a:prstGeom>
          <a:solidFill>
            <a:srgbClr val="F2F2F2"/>
          </a:solidFill>
          <a:ln>
            <a:noFill/>
          </a:ln>
        </p:spPr>
      </p:sp>
      <p:sp>
        <p:nvSpPr>
          <p:cNvPr id="384" name="Google Shape;384;p40"/>
          <p:cNvSpPr/>
          <p:nvPr/>
        </p:nvSpPr>
        <p:spPr>
          <a:xfrm rot="10800000" flipH="1">
            <a:off x="8540210" y="2503162"/>
            <a:ext cx="2328300" cy="2328300"/>
          </a:xfrm>
          <a:prstGeom prst="teardrop">
            <a:avLst>
              <a:gd name="adj" fmla="val 10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85" name="Google Shape;385;p40"/>
          <p:cNvSpPr>
            <a:spLocks noGrp="1"/>
          </p:cNvSpPr>
          <p:nvPr>
            <p:ph type="pic" idx="9"/>
          </p:nvPr>
        </p:nvSpPr>
        <p:spPr>
          <a:xfrm>
            <a:off x="9258364" y="2790201"/>
            <a:ext cx="1833000" cy="1833000"/>
          </a:xfrm>
          <a:prstGeom prst="rect">
            <a:avLst/>
          </a:prstGeom>
          <a:solidFill>
            <a:srgbClr val="F2F2F2"/>
          </a:solidFill>
          <a:ln>
            <a:noFill/>
          </a:ln>
        </p:spPr>
      </p:sp>
      <p:sp>
        <p:nvSpPr>
          <p:cNvPr id="386" name="Google Shape;386;p40"/>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387" name="Google Shape;387;p40"/>
          <p:cNvSpPr txBox="1">
            <a:spLocks noGrp="1"/>
          </p:cNvSpPr>
          <p:nvPr>
            <p:ph type="body" idx="13"/>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head body no corner">
  <p:cSld name="Title Subhead body no corner">
    <p:bg>
      <p:bgPr>
        <a:solidFill>
          <a:schemeClr val="lt2"/>
        </a:solidFill>
        <a:effectLst/>
      </p:bgPr>
    </p:bg>
    <p:spTree>
      <p:nvGrpSpPr>
        <p:cNvPr id="1" name="Shape 37"/>
        <p:cNvGrpSpPr/>
        <p:nvPr/>
      </p:nvGrpSpPr>
      <p:grpSpPr>
        <a:xfrm>
          <a:off x="0" y="0"/>
          <a:ext cx="0" cy="0"/>
          <a:chOff x="0" y="0"/>
          <a:chExt cx="0" cy="0"/>
        </a:xfrm>
      </p:grpSpPr>
      <p:sp>
        <p:nvSpPr>
          <p:cNvPr id="38" name="Google Shape;38;p5"/>
          <p:cNvSpPr txBox="1">
            <a:spLocks noGrp="1"/>
          </p:cNvSpPr>
          <p:nvPr>
            <p:ph type="title"/>
          </p:nvPr>
        </p:nvSpPr>
        <p:spPr>
          <a:xfrm>
            <a:off x="740664" y="65925"/>
            <a:ext cx="106797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ExtraBold"/>
              <a:buNone/>
              <a:defRPr sz="3800"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ExtraBold"/>
              <a:buNone/>
              <a:defRPr sz="1400"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ExtraBold"/>
              <a:buNone/>
              <a:defRPr sz="1400"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ExtraBold"/>
              <a:buNone/>
              <a:defRPr sz="1400"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ExtraBold"/>
              <a:buNone/>
              <a:defRPr sz="1400"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ExtraBold"/>
              <a:buNone/>
              <a:defRPr sz="1400"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ExtraBold"/>
              <a:buNone/>
              <a:defRPr sz="1400"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ExtraBold"/>
              <a:buNone/>
              <a:defRPr sz="1400"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ExtraBold"/>
              <a:buNone/>
              <a:defRPr sz="1400"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39" name="Google Shape;39;p5"/>
          <p:cNvSpPr txBox="1">
            <a:spLocks noGrp="1"/>
          </p:cNvSpPr>
          <p:nvPr>
            <p:ph type="body" idx="1"/>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40" name="Google Shape;40;p5"/>
          <p:cNvSpPr txBox="1">
            <a:spLocks noGrp="1"/>
          </p:cNvSpPr>
          <p:nvPr>
            <p:ph type="body" idx="2"/>
          </p:nvPr>
        </p:nvSpPr>
        <p:spPr>
          <a:xfrm>
            <a:off x="609750" y="2385835"/>
            <a:ext cx="106290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extLst>
    <p:ext uri="{DCECCB84-F9BA-43D5-87BE-67443E8EF086}">
      <p15:sldGuideLst xmlns:p15="http://schemas.microsoft.com/office/powerpoint/2012/main">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Cover Page">
  <p:cSld name="Title Page">
    <p:spTree>
      <p:nvGrpSpPr>
        <p:cNvPr id="1"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a:stretch/>
        </p:blipFill>
        <p:spPr>
          <a:xfrm>
            <a:off x="381450" y="501021"/>
            <a:ext cx="2241225" cy="1067250"/>
          </a:xfrm>
          <a:prstGeom prst="rect">
            <a:avLst/>
          </a:prstGeom>
          <a:noFill/>
          <a:ln>
            <a:noFill/>
          </a:ln>
        </p:spPr>
      </p:pic>
      <p:sp>
        <p:nvSpPr>
          <p:cNvPr id="397" name="Google Shape;397;p42"/>
          <p:cNvSpPr>
            <a:spLocks noGrp="1"/>
          </p:cNvSpPr>
          <p:nvPr>
            <p:ph type="pic" idx="2"/>
          </p:nvPr>
        </p:nvSpPr>
        <p:spPr>
          <a:xfrm>
            <a:off x="5984925" y="-5178126"/>
            <a:ext cx="11392800" cy="11439600"/>
          </a:xfrm>
          <a:prstGeom prst="pie">
            <a:avLst>
              <a:gd name="adj1" fmla="val 5392891"/>
              <a:gd name="adj2" fmla="val 10798470"/>
            </a:avLst>
          </a:prstGeom>
          <a:noFill/>
          <a:ln>
            <a:noFill/>
          </a:ln>
        </p:spPr>
      </p:sp>
      <p:sp>
        <p:nvSpPr>
          <p:cNvPr id="398" name="Google Shape;398;p42"/>
          <p:cNvSpPr txBox="1">
            <a:spLocks noGrp="1"/>
          </p:cNvSpPr>
          <p:nvPr>
            <p:ph type="body" idx="1"/>
          </p:nvPr>
        </p:nvSpPr>
        <p:spPr>
          <a:xfrm>
            <a:off x="651308" y="2436936"/>
            <a:ext cx="4659300" cy="1197300"/>
          </a:xfrm>
          <a:prstGeom prst="rect">
            <a:avLst/>
          </a:prstGeom>
          <a:noFill/>
          <a:ln>
            <a:noFill/>
          </a:ln>
        </p:spPr>
        <p:txBody>
          <a:bodyPr spcFirstLastPara="1" wrap="square" lIns="91425" tIns="45700" rIns="0" bIns="45700" anchor="ctr" anchorCtr="0">
            <a:noAutofit/>
          </a:bodyPr>
          <a:lstStyle>
            <a:lvl1pPr marL="457200" marR="0" lvl="0" indent="-228600" algn="l" rtl="0">
              <a:lnSpc>
                <a:spcPct val="100000"/>
              </a:lnSpc>
              <a:spcBef>
                <a:spcPts val="0"/>
              </a:spcBef>
              <a:spcAft>
                <a:spcPts val="0"/>
              </a:spcAft>
              <a:buClr>
                <a:schemeClr val="lt2"/>
              </a:buClr>
              <a:buSzPts val="4800"/>
              <a:buFont typeface="DM Serif Display"/>
              <a:buNone/>
              <a:defRPr sz="4800" b="0" i="0" u="none" strike="noStrike" cap="none">
                <a:solidFill>
                  <a:schemeClr val="lt2"/>
                </a:solidFill>
                <a:latin typeface="DM Serif Display"/>
                <a:ea typeface="DM Serif Display"/>
                <a:cs typeface="DM Serif Display"/>
                <a:sym typeface="DM Serif Display"/>
              </a:defRPr>
            </a:lvl1pPr>
            <a:lvl2pPr marL="914400" marR="0" lvl="1" indent="-228600" algn="r" rtl="0">
              <a:lnSpc>
                <a:spcPct val="125000"/>
              </a:lnSpc>
              <a:spcBef>
                <a:spcPts val="0"/>
              </a:spcBef>
              <a:spcAft>
                <a:spcPts val="0"/>
              </a:spcAft>
              <a:buClr>
                <a:schemeClr val="lt2"/>
              </a:buClr>
              <a:buSzPts val="1710"/>
              <a:buFont typeface="DM Serif Display"/>
              <a:buNone/>
              <a:defRPr sz="1800" b="0" i="0" u="none" strike="noStrike" cap="none">
                <a:solidFill>
                  <a:schemeClr val="lt2"/>
                </a:solidFill>
                <a:latin typeface="DM Serif Display"/>
                <a:ea typeface="DM Serif Display"/>
                <a:cs typeface="DM Serif Display"/>
                <a:sym typeface="DM Serif Display"/>
              </a:defRPr>
            </a:lvl2pPr>
            <a:lvl3pPr marL="1371600" marR="0" lvl="2" indent="-228600" algn="r" rtl="0">
              <a:lnSpc>
                <a:spcPct val="125000"/>
              </a:lnSpc>
              <a:spcBef>
                <a:spcPts val="0"/>
              </a:spcBef>
              <a:spcAft>
                <a:spcPts val="0"/>
              </a:spcAft>
              <a:buClr>
                <a:schemeClr val="lt2"/>
              </a:buClr>
              <a:buSzPts val="1800"/>
              <a:buFont typeface="DM Serif Display"/>
              <a:buNone/>
              <a:defRPr sz="1800" b="0" i="0" u="none" strike="noStrike" cap="none">
                <a:solidFill>
                  <a:schemeClr val="lt2"/>
                </a:solidFill>
                <a:latin typeface="DM Serif Display"/>
                <a:ea typeface="DM Serif Display"/>
                <a:cs typeface="DM Serif Display"/>
                <a:sym typeface="DM Serif Display"/>
              </a:defRPr>
            </a:lvl3pPr>
            <a:lvl4pPr marL="1828800" marR="0" lvl="3" indent="-228600" algn="r" rtl="0">
              <a:lnSpc>
                <a:spcPct val="125000"/>
              </a:lnSpc>
              <a:spcBef>
                <a:spcPts val="0"/>
              </a:spcBef>
              <a:spcAft>
                <a:spcPts val="0"/>
              </a:spcAft>
              <a:buClr>
                <a:schemeClr val="lt2"/>
              </a:buClr>
              <a:buSzPts val="1800"/>
              <a:buFont typeface="DM Serif Display"/>
              <a:buNone/>
              <a:defRPr sz="1800" b="0" i="0" u="none" strike="noStrike" cap="none">
                <a:solidFill>
                  <a:schemeClr val="lt2"/>
                </a:solidFill>
                <a:latin typeface="DM Serif Display"/>
                <a:ea typeface="DM Serif Display"/>
                <a:cs typeface="DM Serif Display"/>
                <a:sym typeface="DM Serif Display"/>
              </a:defRPr>
            </a:lvl4pPr>
            <a:lvl5pPr marL="2286000" marR="0" lvl="4" indent="-228600" algn="r" rtl="0">
              <a:lnSpc>
                <a:spcPct val="125000"/>
              </a:lnSpc>
              <a:spcBef>
                <a:spcPts val="0"/>
              </a:spcBef>
              <a:spcAft>
                <a:spcPts val="0"/>
              </a:spcAft>
              <a:buClr>
                <a:schemeClr val="lt2"/>
              </a:buClr>
              <a:buSzPts val="1800"/>
              <a:buFont typeface="DM Serif Display"/>
              <a:buNone/>
              <a:defRPr sz="1800" b="0" i="0" u="none" strike="noStrike" cap="none">
                <a:solidFill>
                  <a:schemeClr val="lt2"/>
                </a:solidFill>
                <a:latin typeface="DM Serif Display"/>
                <a:ea typeface="DM Serif Display"/>
                <a:cs typeface="DM Serif Display"/>
                <a:sym typeface="DM Serif Display"/>
              </a:defRPr>
            </a:lvl5pPr>
            <a:lvl6pPr marL="2743200" marR="0" lvl="5" indent="-342900" algn="l" rtl="0">
              <a:lnSpc>
                <a:spcPct val="90000"/>
              </a:lnSpc>
              <a:spcBef>
                <a:spcPts val="500"/>
              </a:spcBef>
              <a:spcAft>
                <a:spcPts val="0"/>
              </a:spcAft>
              <a:buClr>
                <a:schemeClr val="lt2"/>
              </a:buClr>
              <a:buSzPts val="1800"/>
              <a:buFont typeface="DM Serif Display"/>
              <a:buChar char="•"/>
              <a:defRPr sz="1400" b="0" i="0" u="none" strike="noStrike" cap="none">
                <a:solidFill>
                  <a:schemeClr val="lt2"/>
                </a:solidFill>
                <a:latin typeface="DM Serif Display"/>
                <a:ea typeface="DM Serif Display"/>
                <a:cs typeface="DM Serif Display"/>
                <a:sym typeface="DM Serif Display"/>
              </a:defRPr>
            </a:lvl6pPr>
            <a:lvl7pPr marL="3200400" marR="0" lvl="6" indent="-342900" algn="l" rtl="0">
              <a:lnSpc>
                <a:spcPct val="90000"/>
              </a:lnSpc>
              <a:spcBef>
                <a:spcPts val="500"/>
              </a:spcBef>
              <a:spcAft>
                <a:spcPts val="0"/>
              </a:spcAft>
              <a:buClr>
                <a:schemeClr val="lt2"/>
              </a:buClr>
              <a:buSzPts val="1800"/>
              <a:buFont typeface="DM Serif Display"/>
              <a:buChar char="•"/>
              <a:defRPr sz="1400" b="0" i="0" u="none" strike="noStrike" cap="none">
                <a:solidFill>
                  <a:schemeClr val="lt2"/>
                </a:solidFill>
                <a:latin typeface="DM Serif Display"/>
                <a:ea typeface="DM Serif Display"/>
                <a:cs typeface="DM Serif Display"/>
                <a:sym typeface="DM Serif Display"/>
              </a:defRPr>
            </a:lvl7pPr>
            <a:lvl8pPr marL="3657600" marR="0" lvl="7" indent="-342900" algn="l" rtl="0">
              <a:lnSpc>
                <a:spcPct val="90000"/>
              </a:lnSpc>
              <a:spcBef>
                <a:spcPts val="500"/>
              </a:spcBef>
              <a:spcAft>
                <a:spcPts val="0"/>
              </a:spcAft>
              <a:buClr>
                <a:schemeClr val="lt2"/>
              </a:buClr>
              <a:buSzPts val="1800"/>
              <a:buFont typeface="DM Serif Display"/>
              <a:buChar char="•"/>
              <a:defRPr sz="1400" b="0" i="0" u="none" strike="noStrike" cap="none">
                <a:solidFill>
                  <a:schemeClr val="lt2"/>
                </a:solidFill>
                <a:latin typeface="DM Serif Display"/>
                <a:ea typeface="DM Serif Display"/>
                <a:cs typeface="DM Serif Display"/>
                <a:sym typeface="DM Serif Display"/>
              </a:defRPr>
            </a:lvl8pPr>
            <a:lvl9pPr marL="4114800" marR="0" lvl="8" indent="-342900" algn="l" rtl="0">
              <a:lnSpc>
                <a:spcPct val="90000"/>
              </a:lnSpc>
              <a:spcBef>
                <a:spcPts val="500"/>
              </a:spcBef>
              <a:spcAft>
                <a:spcPts val="0"/>
              </a:spcAft>
              <a:buClr>
                <a:schemeClr val="lt2"/>
              </a:buClr>
              <a:buSzPts val="1800"/>
              <a:buFont typeface="DM Serif Display"/>
              <a:buChar char="•"/>
              <a:defRPr sz="1400" b="0" i="0" u="none" strike="noStrike" cap="none">
                <a:solidFill>
                  <a:schemeClr val="lt2"/>
                </a:solidFill>
                <a:latin typeface="DM Serif Display"/>
                <a:ea typeface="DM Serif Display"/>
                <a:cs typeface="DM Serif Display"/>
                <a:sym typeface="DM Serif Display"/>
              </a:defRPr>
            </a:lvl9pPr>
          </a:lstStyle>
          <a:p>
            <a:endParaRPr/>
          </a:p>
        </p:txBody>
      </p:sp>
      <p:sp>
        <p:nvSpPr>
          <p:cNvPr id="399" name="Google Shape;399;p42"/>
          <p:cNvSpPr txBox="1">
            <a:spLocks noGrp="1"/>
          </p:cNvSpPr>
          <p:nvPr>
            <p:ph type="body" idx="3"/>
          </p:nvPr>
        </p:nvSpPr>
        <p:spPr>
          <a:xfrm>
            <a:off x="761400" y="4296056"/>
            <a:ext cx="6356700" cy="5541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lt2"/>
              </a:buClr>
              <a:buSzPts val="1400"/>
              <a:buFont typeface="Plus Jakarta Sans"/>
              <a:buNone/>
              <a:defRPr b="0"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lt2"/>
              </a:buClr>
              <a:buSzPts val="845"/>
              <a:buFont typeface="Plus Jakarta Sans"/>
              <a:buNone/>
              <a:defRPr sz="1200" b="0"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lt2"/>
              </a:buClr>
              <a:buSzPts val="800"/>
              <a:buFont typeface="Plus Jakarta Sans"/>
              <a:buNone/>
              <a:defRPr sz="1200" b="0"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25000"/>
              </a:lnSpc>
              <a:spcBef>
                <a:spcPts val="0"/>
              </a:spcBef>
              <a:spcAft>
                <a:spcPts val="0"/>
              </a:spcAft>
              <a:buClr>
                <a:schemeClr val="lt2"/>
              </a:buClr>
              <a:buSzPts val="700"/>
              <a:buFont typeface="Plus Jakarta Sans"/>
              <a:buNone/>
              <a:defRPr sz="1200" b="0"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25000"/>
              </a:lnSpc>
              <a:spcBef>
                <a:spcPts val="0"/>
              </a:spcBef>
              <a:spcAft>
                <a:spcPts val="0"/>
              </a:spcAft>
              <a:buClr>
                <a:schemeClr val="lt2"/>
              </a:buClr>
              <a:buSzPts val="600"/>
              <a:buFont typeface="Plus Jakarta Sans"/>
              <a:buNone/>
              <a:defRPr sz="1200" b="0"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330200" algn="l" rtl="0">
              <a:lnSpc>
                <a:spcPct val="90000"/>
              </a:lnSpc>
              <a:spcBef>
                <a:spcPts val="500"/>
              </a:spcBef>
              <a:spcAft>
                <a:spcPts val="0"/>
              </a:spcAft>
              <a:buClr>
                <a:schemeClr val="lt2"/>
              </a:buClr>
              <a:buSzPts val="1600"/>
              <a:buFont typeface="Plus Jakarta Sans"/>
              <a:buChar char="•"/>
              <a:defRPr sz="1200" b="0" i="0" u="none" strike="noStrike" cap="none">
                <a:solidFill>
                  <a:schemeClr val="lt2"/>
                </a:solidFill>
                <a:latin typeface="Plus Jakarta Sans Medium"/>
                <a:ea typeface="Plus Jakarta Sans Medium"/>
                <a:cs typeface="Plus Jakarta Sans Medium"/>
                <a:sym typeface="Plus Jakarta Sans Medium"/>
              </a:defRPr>
            </a:lvl6pPr>
            <a:lvl7pPr marL="3200400" marR="0" lvl="6" indent="-330200" algn="l" rtl="0">
              <a:lnSpc>
                <a:spcPct val="90000"/>
              </a:lnSpc>
              <a:spcBef>
                <a:spcPts val="500"/>
              </a:spcBef>
              <a:spcAft>
                <a:spcPts val="0"/>
              </a:spcAft>
              <a:buClr>
                <a:schemeClr val="lt2"/>
              </a:buClr>
              <a:buSzPts val="1600"/>
              <a:buFont typeface="Plus Jakarta Sans"/>
              <a:buChar char="•"/>
              <a:defRPr sz="1200" b="0" i="0" u="none" strike="noStrike" cap="none">
                <a:solidFill>
                  <a:schemeClr val="lt2"/>
                </a:solidFill>
                <a:latin typeface="Plus Jakarta Sans Medium"/>
                <a:ea typeface="Plus Jakarta Sans Medium"/>
                <a:cs typeface="Plus Jakarta Sans Medium"/>
                <a:sym typeface="Plus Jakarta Sans Medium"/>
              </a:defRPr>
            </a:lvl7pPr>
            <a:lvl8pPr marL="3657600" marR="0" lvl="7" indent="-330200" algn="l" rtl="0">
              <a:lnSpc>
                <a:spcPct val="90000"/>
              </a:lnSpc>
              <a:spcBef>
                <a:spcPts val="500"/>
              </a:spcBef>
              <a:spcAft>
                <a:spcPts val="0"/>
              </a:spcAft>
              <a:buClr>
                <a:schemeClr val="lt2"/>
              </a:buClr>
              <a:buSzPts val="1600"/>
              <a:buFont typeface="Plus Jakarta Sans"/>
              <a:buChar char="•"/>
              <a:defRPr sz="1200" b="0" i="0" u="none" strike="noStrike" cap="none">
                <a:solidFill>
                  <a:schemeClr val="lt2"/>
                </a:solidFill>
                <a:latin typeface="Plus Jakarta Sans Medium"/>
                <a:ea typeface="Plus Jakarta Sans Medium"/>
                <a:cs typeface="Plus Jakarta Sans Medium"/>
                <a:sym typeface="Plus Jakarta Sans Medium"/>
              </a:defRPr>
            </a:lvl8pPr>
            <a:lvl9pPr marL="4114800" marR="0" lvl="8" indent="-330200" algn="l" rtl="0">
              <a:lnSpc>
                <a:spcPct val="90000"/>
              </a:lnSpc>
              <a:spcBef>
                <a:spcPts val="500"/>
              </a:spcBef>
              <a:spcAft>
                <a:spcPts val="0"/>
              </a:spcAft>
              <a:buClr>
                <a:schemeClr val="lt2"/>
              </a:buClr>
              <a:buSzPts val="1600"/>
              <a:buFont typeface="Plus Jakarta Sans"/>
              <a:buChar char="•"/>
              <a:defRPr sz="1200" b="0" i="0" u="none" strike="noStrike" cap="none">
                <a:solidFill>
                  <a:schemeClr val="lt2"/>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Cover Page with Client Logo 1">
  <p:cSld name="Title Page_1">
    <p:spTree>
      <p:nvGrpSpPr>
        <p:cNvPr id="1"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avLst/>
            <a:gdLst/>
            <a:ahLst/>
            <a:cxnLst/>
            <a:rect l="l" t="t" r="r" b="b"/>
            <a:pathLst>
              <a:path w="4100329" h="1279542" extrusionOk="0">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avLst/>
            <a:gdLst/>
            <a:ahLst/>
            <a:cxnLst/>
            <a:rect l="l" t="t" r="r" b="b"/>
            <a:pathLst>
              <a:path w="4100329" h="1279542" extrusionOk="0">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a:stretch/>
        </p:blipFill>
        <p:spPr>
          <a:xfrm>
            <a:off x="381450" y="501021"/>
            <a:ext cx="2241225" cy="1067250"/>
          </a:xfrm>
          <a:prstGeom prst="rect">
            <a:avLst/>
          </a:prstGeom>
          <a:noFill/>
          <a:ln>
            <a:noFill/>
          </a:ln>
        </p:spPr>
      </p:pic>
      <p:sp>
        <p:nvSpPr>
          <p:cNvPr id="406" name="Google Shape;406;p43"/>
          <p:cNvSpPr>
            <a:spLocks noGrp="1"/>
          </p:cNvSpPr>
          <p:nvPr>
            <p:ph type="pic" idx="2"/>
          </p:nvPr>
        </p:nvSpPr>
        <p:spPr>
          <a:xfrm>
            <a:off x="5984925" y="-5178126"/>
            <a:ext cx="11392800" cy="11439600"/>
          </a:xfrm>
          <a:prstGeom prst="pie">
            <a:avLst>
              <a:gd name="adj1" fmla="val 5392891"/>
              <a:gd name="adj2" fmla="val 10798470"/>
            </a:avLst>
          </a:prstGeom>
          <a:noFill/>
          <a:ln>
            <a:noFill/>
          </a:ln>
        </p:spPr>
      </p:sp>
      <p:sp>
        <p:nvSpPr>
          <p:cNvPr id="407" name="Google Shape;407;p43"/>
          <p:cNvSpPr txBox="1">
            <a:spLocks noGrp="1"/>
          </p:cNvSpPr>
          <p:nvPr>
            <p:ph type="body" idx="1"/>
          </p:nvPr>
        </p:nvSpPr>
        <p:spPr>
          <a:xfrm>
            <a:off x="651308" y="2436936"/>
            <a:ext cx="4659300" cy="1197300"/>
          </a:xfrm>
          <a:prstGeom prst="rect">
            <a:avLst/>
          </a:prstGeom>
          <a:noFill/>
          <a:ln>
            <a:noFill/>
          </a:ln>
        </p:spPr>
        <p:txBody>
          <a:bodyPr spcFirstLastPara="1" wrap="square" lIns="91425" tIns="45700" rIns="0" bIns="45700" anchor="ctr" anchorCtr="0">
            <a:noAutofit/>
          </a:bodyPr>
          <a:lstStyle>
            <a:lvl1pPr marL="457200" marR="0" lvl="0" indent="-228600" algn="l" rtl="0">
              <a:lnSpc>
                <a:spcPct val="100000"/>
              </a:lnSpc>
              <a:spcBef>
                <a:spcPts val="0"/>
              </a:spcBef>
              <a:spcAft>
                <a:spcPts val="0"/>
              </a:spcAft>
              <a:buClr>
                <a:schemeClr val="lt2"/>
              </a:buClr>
              <a:buSzPts val="4800"/>
              <a:buFont typeface="DM Serif Display"/>
              <a:buNone/>
              <a:defRPr sz="4800" b="0" i="0" u="none" strike="noStrike" cap="none">
                <a:solidFill>
                  <a:schemeClr val="lt2"/>
                </a:solidFill>
                <a:latin typeface="DM Serif Display"/>
                <a:ea typeface="DM Serif Display"/>
                <a:cs typeface="DM Serif Display"/>
                <a:sym typeface="DM Serif Display"/>
              </a:defRPr>
            </a:lvl1pPr>
            <a:lvl2pPr marL="914400" marR="0" lvl="1" indent="-228600" algn="r" rtl="0">
              <a:lnSpc>
                <a:spcPct val="125000"/>
              </a:lnSpc>
              <a:spcBef>
                <a:spcPts val="0"/>
              </a:spcBef>
              <a:spcAft>
                <a:spcPts val="0"/>
              </a:spcAft>
              <a:buClr>
                <a:schemeClr val="lt2"/>
              </a:buClr>
              <a:buSzPts val="1710"/>
              <a:buFont typeface="DM Serif Display"/>
              <a:buNone/>
              <a:defRPr sz="1800" b="0" i="0" u="none" strike="noStrike" cap="none">
                <a:solidFill>
                  <a:schemeClr val="lt2"/>
                </a:solidFill>
                <a:latin typeface="DM Serif Display"/>
                <a:ea typeface="DM Serif Display"/>
                <a:cs typeface="DM Serif Display"/>
                <a:sym typeface="DM Serif Display"/>
              </a:defRPr>
            </a:lvl2pPr>
            <a:lvl3pPr marL="1371600" marR="0" lvl="2" indent="-228600" algn="r" rtl="0">
              <a:lnSpc>
                <a:spcPct val="125000"/>
              </a:lnSpc>
              <a:spcBef>
                <a:spcPts val="0"/>
              </a:spcBef>
              <a:spcAft>
                <a:spcPts val="0"/>
              </a:spcAft>
              <a:buClr>
                <a:schemeClr val="lt2"/>
              </a:buClr>
              <a:buSzPts val="1800"/>
              <a:buFont typeface="DM Serif Display"/>
              <a:buNone/>
              <a:defRPr sz="1800" b="0" i="0" u="none" strike="noStrike" cap="none">
                <a:solidFill>
                  <a:schemeClr val="lt2"/>
                </a:solidFill>
                <a:latin typeface="DM Serif Display"/>
                <a:ea typeface="DM Serif Display"/>
                <a:cs typeface="DM Serif Display"/>
                <a:sym typeface="DM Serif Display"/>
              </a:defRPr>
            </a:lvl3pPr>
            <a:lvl4pPr marL="1828800" marR="0" lvl="3" indent="-228600" algn="r" rtl="0">
              <a:lnSpc>
                <a:spcPct val="125000"/>
              </a:lnSpc>
              <a:spcBef>
                <a:spcPts val="0"/>
              </a:spcBef>
              <a:spcAft>
                <a:spcPts val="0"/>
              </a:spcAft>
              <a:buClr>
                <a:schemeClr val="lt2"/>
              </a:buClr>
              <a:buSzPts val="1800"/>
              <a:buFont typeface="DM Serif Display"/>
              <a:buNone/>
              <a:defRPr sz="1800" b="0" i="0" u="none" strike="noStrike" cap="none">
                <a:solidFill>
                  <a:schemeClr val="lt2"/>
                </a:solidFill>
                <a:latin typeface="DM Serif Display"/>
                <a:ea typeface="DM Serif Display"/>
                <a:cs typeface="DM Serif Display"/>
                <a:sym typeface="DM Serif Display"/>
              </a:defRPr>
            </a:lvl4pPr>
            <a:lvl5pPr marL="2286000" marR="0" lvl="4" indent="-228600" algn="r" rtl="0">
              <a:lnSpc>
                <a:spcPct val="125000"/>
              </a:lnSpc>
              <a:spcBef>
                <a:spcPts val="0"/>
              </a:spcBef>
              <a:spcAft>
                <a:spcPts val="0"/>
              </a:spcAft>
              <a:buClr>
                <a:schemeClr val="lt2"/>
              </a:buClr>
              <a:buSzPts val="1800"/>
              <a:buFont typeface="DM Serif Display"/>
              <a:buNone/>
              <a:defRPr sz="1800" b="0" i="0" u="none" strike="noStrike" cap="none">
                <a:solidFill>
                  <a:schemeClr val="lt2"/>
                </a:solidFill>
                <a:latin typeface="DM Serif Display"/>
                <a:ea typeface="DM Serif Display"/>
                <a:cs typeface="DM Serif Display"/>
                <a:sym typeface="DM Serif Display"/>
              </a:defRPr>
            </a:lvl5pPr>
            <a:lvl6pPr marL="2743200" marR="0" lvl="5" indent="-342900" algn="l" rtl="0">
              <a:lnSpc>
                <a:spcPct val="90000"/>
              </a:lnSpc>
              <a:spcBef>
                <a:spcPts val="500"/>
              </a:spcBef>
              <a:spcAft>
                <a:spcPts val="0"/>
              </a:spcAft>
              <a:buClr>
                <a:schemeClr val="lt2"/>
              </a:buClr>
              <a:buSzPts val="1800"/>
              <a:buFont typeface="DM Serif Display"/>
              <a:buChar char="•"/>
              <a:defRPr sz="1400" b="0" i="0" u="none" strike="noStrike" cap="none">
                <a:solidFill>
                  <a:schemeClr val="lt2"/>
                </a:solidFill>
                <a:latin typeface="DM Serif Display"/>
                <a:ea typeface="DM Serif Display"/>
                <a:cs typeface="DM Serif Display"/>
                <a:sym typeface="DM Serif Display"/>
              </a:defRPr>
            </a:lvl6pPr>
            <a:lvl7pPr marL="3200400" marR="0" lvl="6" indent="-342900" algn="l" rtl="0">
              <a:lnSpc>
                <a:spcPct val="90000"/>
              </a:lnSpc>
              <a:spcBef>
                <a:spcPts val="500"/>
              </a:spcBef>
              <a:spcAft>
                <a:spcPts val="0"/>
              </a:spcAft>
              <a:buClr>
                <a:schemeClr val="lt2"/>
              </a:buClr>
              <a:buSzPts val="1800"/>
              <a:buFont typeface="DM Serif Display"/>
              <a:buChar char="•"/>
              <a:defRPr sz="1400" b="0" i="0" u="none" strike="noStrike" cap="none">
                <a:solidFill>
                  <a:schemeClr val="lt2"/>
                </a:solidFill>
                <a:latin typeface="DM Serif Display"/>
                <a:ea typeface="DM Serif Display"/>
                <a:cs typeface="DM Serif Display"/>
                <a:sym typeface="DM Serif Display"/>
              </a:defRPr>
            </a:lvl7pPr>
            <a:lvl8pPr marL="3657600" marR="0" lvl="7" indent="-342900" algn="l" rtl="0">
              <a:lnSpc>
                <a:spcPct val="90000"/>
              </a:lnSpc>
              <a:spcBef>
                <a:spcPts val="500"/>
              </a:spcBef>
              <a:spcAft>
                <a:spcPts val="0"/>
              </a:spcAft>
              <a:buClr>
                <a:schemeClr val="lt2"/>
              </a:buClr>
              <a:buSzPts val="1800"/>
              <a:buFont typeface="DM Serif Display"/>
              <a:buChar char="•"/>
              <a:defRPr sz="1400" b="0" i="0" u="none" strike="noStrike" cap="none">
                <a:solidFill>
                  <a:schemeClr val="lt2"/>
                </a:solidFill>
                <a:latin typeface="DM Serif Display"/>
                <a:ea typeface="DM Serif Display"/>
                <a:cs typeface="DM Serif Display"/>
                <a:sym typeface="DM Serif Display"/>
              </a:defRPr>
            </a:lvl8pPr>
            <a:lvl9pPr marL="4114800" marR="0" lvl="8" indent="-342900" algn="l" rtl="0">
              <a:lnSpc>
                <a:spcPct val="90000"/>
              </a:lnSpc>
              <a:spcBef>
                <a:spcPts val="500"/>
              </a:spcBef>
              <a:spcAft>
                <a:spcPts val="0"/>
              </a:spcAft>
              <a:buClr>
                <a:schemeClr val="lt2"/>
              </a:buClr>
              <a:buSzPts val="1800"/>
              <a:buFont typeface="DM Serif Display"/>
              <a:buChar char="•"/>
              <a:defRPr sz="1400" b="0" i="0" u="none" strike="noStrike" cap="none">
                <a:solidFill>
                  <a:schemeClr val="lt2"/>
                </a:solidFill>
                <a:latin typeface="DM Serif Display"/>
                <a:ea typeface="DM Serif Display"/>
                <a:cs typeface="DM Serif Display"/>
                <a:sym typeface="DM Serif Display"/>
              </a:defRPr>
            </a:lvl9pPr>
          </a:lstStyle>
          <a:p>
            <a:endParaRPr/>
          </a:p>
        </p:txBody>
      </p:sp>
      <p:sp>
        <p:nvSpPr>
          <p:cNvPr id="408" name="Google Shape;408;p43"/>
          <p:cNvSpPr txBox="1">
            <a:spLocks noGrp="1"/>
          </p:cNvSpPr>
          <p:nvPr>
            <p:ph type="body" idx="3"/>
          </p:nvPr>
        </p:nvSpPr>
        <p:spPr>
          <a:xfrm>
            <a:off x="743575" y="4296056"/>
            <a:ext cx="6356700" cy="5541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lt2"/>
              </a:buClr>
              <a:buSzPts val="1400"/>
              <a:buFont typeface="Plus Jakarta Sans"/>
              <a:buNone/>
              <a:defRPr b="0"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lt2"/>
              </a:buClr>
              <a:buSzPts val="845"/>
              <a:buFont typeface="Plus Jakarta Sans"/>
              <a:buNone/>
              <a:defRPr sz="1200" b="0"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lt2"/>
              </a:buClr>
              <a:buSzPts val="800"/>
              <a:buFont typeface="Plus Jakarta Sans"/>
              <a:buNone/>
              <a:defRPr sz="1200" b="0"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25000"/>
              </a:lnSpc>
              <a:spcBef>
                <a:spcPts val="0"/>
              </a:spcBef>
              <a:spcAft>
                <a:spcPts val="0"/>
              </a:spcAft>
              <a:buClr>
                <a:schemeClr val="lt2"/>
              </a:buClr>
              <a:buSzPts val="700"/>
              <a:buFont typeface="Plus Jakarta Sans"/>
              <a:buNone/>
              <a:defRPr sz="1200" b="0"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25000"/>
              </a:lnSpc>
              <a:spcBef>
                <a:spcPts val="0"/>
              </a:spcBef>
              <a:spcAft>
                <a:spcPts val="0"/>
              </a:spcAft>
              <a:buClr>
                <a:schemeClr val="lt2"/>
              </a:buClr>
              <a:buSzPts val="600"/>
              <a:buFont typeface="Plus Jakarta Sans"/>
              <a:buNone/>
              <a:defRPr sz="1200" b="0"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330200" algn="l" rtl="0">
              <a:lnSpc>
                <a:spcPct val="90000"/>
              </a:lnSpc>
              <a:spcBef>
                <a:spcPts val="500"/>
              </a:spcBef>
              <a:spcAft>
                <a:spcPts val="0"/>
              </a:spcAft>
              <a:buClr>
                <a:schemeClr val="lt2"/>
              </a:buClr>
              <a:buSzPts val="1600"/>
              <a:buFont typeface="Plus Jakarta Sans"/>
              <a:buChar char="•"/>
              <a:defRPr sz="1200" b="0" i="0" u="none" strike="noStrike" cap="none">
                <a:solidFill>
                  <a:schemeClr val="lt2"/>
                </a:solidFill>
                <a:latin typeface="Plus Jakarta Sans Medium"/>
                <a:ea typeface="Plus Jakarta Sans Medium"/>
                <a:cs typeface="Plus Jakarta Sans Medium"/>
                <a:sym typeface="Plus Jakarta Sans Medium"/>
              </a:defRPr>
            </a:lvl6pPr>
            <a:lvl7pPr marL="3200400" marR="0" lvl="6" indent="-330200" algn="l" rtl="0">
              <a:lnSpc>
                <a:spcPct val="90000"/>
              </a:lnSpc>
              <a:spcBef>
                <a:spcPts val="500"/>
              </a:spcBef>
              <a:spcAft>
                <a:spcPts val="0"/>
              </a:spcAft>
              <a:buClr>
                <a:schemeClr val="lt2"/>
              </a:buClr>
              <a:buSzPts val="1600"/>
              <a:buFont typeface="Plus Jakarta Sans"/>
              <a:buChar char="•"/>
              <a:defRPr sz="1200" b="0" i="0" u="none" strike="noStrike" cap="none">
                <a:solidFill>
                  <a:schemeClr val="lt2"/>
                </a:solidFill>
                <a:latin typeface="Plus Jakarta Sans Medium"/>
                <a:ea typeface="Plus Jakarta Sans Medium"/>
                <a:cs typeface="Plus Jakarta Sans Medium"/>
                <a:sym typeface="Plus Jakarta Sans Medium"/>
              </a:defRPr>
            </a:lvl7pPr>
            <a:lvl8pPr marL="3657600" marR="0" lvl="7" indent="-330200" algn="l" rtl="0">
              <a:lnSpc>
                <a:spcPct val="90000"/>
              </a:lnSpc>
              <a:spcBef>
                <a:spcPts val="500"/>
              </a:spcBef>
              <a:spcAft>
                <a:spcPts val="0"/>
              </a:spcAft>
              <a:buClr>
                <a:schemeClr val="lt2"/>
              </a:buClr>
              <a:buSzPts val="1600"/>
              <a:buFont typeface="Plus Jakarta Sans"/>
              <a:buChar char="•"/>
              <a:defRPr sz="1200" b="0" i="0" u="none" strike="noStrike" cap="none">
                <a:solidFill>
                  <a:schemeClr val="lt2"/>
                </a:solidFill>
                <a:latin typeface="Plus Jakarta Sans Medium"/>
                <a:ea typeface="Plus Jakarta Sans Medium"/>
                <a:cs typeface="Plus Jakarta Sans Medium"/>
                <a:sym typeface="Plus Jakarta Sans Medium"/>
              </a:defRPr>
            </a:lvl8pPr>
            <a:lvl9pPr marL="4114800" marR="0" lvl="8" indent="-330200" algn="l" rtl="0">
              <a:lnSpc>
                <a:spcPct val="90000"/>
              </a:lnSpc>
              <a:spcBef>
                <a:spcPts val="500"/>
              </a:spcBef>
              <a:spcAft>
                <a:spcPts val="0"/>
              </a:spcAft>
              <a:buClr>
                <a:schemeClr val="lt2"/>
              </a:buClr>
              <a:buSzPts val="1600"/>
              <a:buFont typeface="Plus Jakarta Sans"/>
              <a:buChar char="•"/>
              <a:defRPr sz="1200" b="0" i="0" u="none" strike="noStrike" cap="none">
                <a:solidFill>
                  <a:schemeClr val="lt2"/>
                </a:solidFill>
                <a:latin typeface="Plus Jakarta Sans Medium"/>
                <a:ea typeface="Plus Jakarta Sans Medium"/>
                <a:cs typeface="Plus Jakarta Sans Medium"/>
                <a:sym typeface="Plus Jakarta Sans Medium"/>
              </a:defRPr>
            </a:lvl9pPr>
          </a:lstStyle>
          <a:p>
            <a:endParaRPr/>
          </a:p>
        </p:txBody>
      </p:sp>
      <p:sp>
        <p:nvSpPr>
          <p:cNvPr id="409" name="Google Shape;409;p43"/>
          <p:cNvSpPr>
            <a:spLocks noGrp="1"/>
          </p:cNvSpPr>
          <p:nvPr>
            <p:ph type="pic" idx="4"/>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subhead body">
  <p:cSld name="Title subhead body">
    <p:spTree>
      <p:nvGrpSpPr>
        <p:cNvPr id="1" name="Shape 410"/>
        <p:cNvGrpSpPr/>
        <p:nvPr/>
      </p:nvGrpSpPr>
      <p:grpSpPr>
        <a:xfrm>
          <a:off x="0" y="0"/>
          <a:ext cx="0" cy="0"/>
          <a:chOff x="0" y="0"/>
          <a:chExt cx="0" cy="0"/>
        </a:xfrm>
      </p:grpSpPr>
      <p:sp>
        <p:nvSpPr>
          <p:cNvPr id="411" name="Google Shape;411;p44"/>
          <p:cNvSpPr txBox="1">
            <a:spLocks noGrp="1"/>
          </p:cNvSpPr>
          <p:nvPr>
            <p:ph type="title"/>
          </p:nvPr>
        </p:nvSpPr>
        <p:spPr>
          <a:xfrm>
            <a:off x="740664" y="65925"/>
            <a:ext cx="106290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412" name="Google Shape;412;p44"/>
          <p:cNvSpPr/>
          <p:nvPr/>
        </p:nvSpPr>
        <p:spPr>
          <a:xfrm>
            <a:off x="-653562" y="5616900"/>
            <a:ext cx="1894500" cy="1894500"/>
          </a:xfrm>
          <a:prstGeom prst="pie">
            <a:avLst>
              <a:gd name="adj1" fmla="val 16200178"/>
              <a:gd name="adj2" fmla="val 199"/>
            </a:avLst>
          </a:prstGeom>
          <a:solidFill>
            <a:srgbClr val="E3F4F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name="adj1" fmla="val 16200178"/>
              <a:gd name="adj2" fmla="val 199"/>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a:spLocks noGrp="1"/>
          </p:cNvSpPr>
          <p:nvPr>
            <p:ph type="body" idx="1"/>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37185" algn="l" rtl="0">
              <a:lnSpc>
                <a:spcPct val="125000"/>
              </a:lnSpc>
              <a:spcBef>
                <a:spcPts val="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415" name="Google Shape;415;p44"/>
          <p:cNvSpPr txBox="1">
            <a:spLocks noGrp="1"/>
          </p:cNvSpPr>
          <p:nvPr>
            <p:ph type="body" idx="2"/>
          </p:nvPr>
        </p:nvSpPr>
        <p:spPr>
          <a:xfrm>
            <a:off x="609750" y="2385835"/>
            <a:ext cx="106290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Subhead body no corner">
  <p:cSld name="Title Subhead body no corner">
    <p:bg>
      <p:bgPr>
        <a:solidFill>
          <a:schemeClr val="lt2"/>
        </a:solidFill>
        <a:effectLst/>
      </p:bgPr>
    </p:bg>
    <p:spTree>
      <p:nvGrpSpPr>
        <p:cNvPr id="1" name="Shape 416"/>
        <p:cNvGrpSpPr/>
        <p:nvPr/>
      </p:nvGrpSpPr>
      <p:grpSpPr>
        <a:xfrm>
          <a:off x="0" y="0"/>
          <a:ext cx="0" cy="0"/>
          <a:chOff x="0" y="0"/>
          <a:chExt cx="0" cy="0"/>
        </a:xfrm>
      </p:grpSpPr>
      <p:sp>
        <p:nvSpPr>
          <p:cNvPr id="417" name="Google Shape;417;p45"/>
          <p:cNvSpPr txBox="1">
            <a:spLocks noGrp="1"/>
          </p:cNvSpPr>
          <p:nvPr>
            <p:ph type="title"/>
          </p:nvPr>
        </p:nvSpPr>
        <p:spPr>
          <a:xfrm>
            <a:off x="740664" y="65925"/>
            <a:ext cx="106797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418" name="Google Shape;418;p45"/>
          <p:cNvSpPr txBox="1">
            <a:spLocks noGrp="1"/>
          </p:cNvSpPr>
          <p:nvPr>
            <p:ph type="body" idx="1"/>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37185" algn="l" rtl="0">
              <a:lnSpc>
                <a:spcPct val="125000"/>
              </a:lnSpc>
              <a:spcBef>
                <a:spcPts val="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419" name="Google Shape;419;p45"/>
          <p:cNvSpPr txBox="1">
            <a:spLocks noGrp="1"/>
          </p:cNvSpPr>
          <p:nvPr>
            <p:ph type="body" idx="2"/>
          </p:nvPr>
        </p:nvSpPr>
        <p:spPr>
          <a:xfrm>
            <a:off x="609750" y="2385835"/>
            <a:ext cx="106290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extLst>
    <p:ext uri="{DCECCB84-F9BA-43D5-87BE-67443E8EF086}">
      <p15:sldGuideLst xmlns:p15="http://schemas.microsoft.com/office/powerpoint/2012/main">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subhead and Four Icons">
  <p:cSld name="Title Subtitle and Four Icons">
    <p:spTree>
      <p:nvGrpSpPr>
        <p:cNvPr id="1" name="Shape 420"/>
        <p:cNvGrpSpPr/>
        <p:nvPr/>
      </p:nvGrpSpPr>
      <p:grpSpPr>
        <a:xfrm>
          <a:off x="0" y="0"/>
          <a:ext cx="0" cy="0"/>
          <a:chOff x="0" y="0"/>
          <a:chExt cx="0" cy="0"/>
        </a:xfrm>
      </p:grpSpPr>
      <p:sp>
        <p:nvSpPr>
          <p:cNvPr id="421" name="Google Shape;421;p46"/>
          <p:cNvSpPr txBox="1">
            <a:spLocks noGrp="1"/>
          </p:cNvSpPr>
          <p:nvPr>
            <p:ph type="body" idx="1"/>
          </p:nvPr>
        </p:nvSpPr>
        <p:spPr>
          <a:xfrm>
            <a:off x="3573255" y="3296085"/>
            <a:ext cx="2371800" cy="261600"/>
          </a:xfrm>
          <a:prstGeom prst="rect">
            <a:avLst/>
          </a:prstGeom>
          <a:noFill/>
          <a:ln>
            <a:noFill/>
          </a:ln>
        </p:spPr>
        <p:txBody>
          <a:bodyPr spcFirstLastPara="1" wrap="square" lIns="0" tIns="45700" rIns="0" bIns="45700" anchor="t" anchorCtr="0">
            <a:noAutofit/>
          </a:bodyPr>
          <a:lstStyle>
            <a:lvl1pPr marL="457200" marR="0" lvl="0" indent="-228600" algn="ctr" rtl="0">
              <a:lnSpc>
                <a:spcPct val="100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228600" algn="l" rtl="0">
              <a:lnSpc>
                <a:spcPct val="125000"/>
              </a:lnSpc>
              <a:spcBef>
                <a:spcPts val="1200"/>
              </a:spcBef>
              <a:spcAft>
                <a:spcPts val="0"/>
              </a:spcAft>
              <a:buClr>
                <a:schemeClr val="accent2"/>
              </a:buClr>
              <a:buSzPts val="1600"/>
              <a:buFont typeface="Plus Jakarta Sans"/>
              <a:buNone/>
              <a:defRPr sz="1600" b="0" i="0" u="none" strike="noStrike" cap="none">
                <a:solidFill>
                  <a:schemeClr val="accen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accent2"/>
              </a:buClr>
              <a:buSzPts val="1600"/>
              <a:buFont typeface="Plus Jakarta Sans"/>
              <a:buNone/>
              <a:defRPr sz="1600" b="0" i="0" u="none" strike="noStrike" cap="none">
                <a:solidFill>
                  <a:schemeClr val="accent2"/>
                </a:solidFill>
                <a:latin typeface="Plus Jakarta Sans Medium"/>
                <a:ea typeface="Plus Jakarta Sans Medium"/>
                <a:cs typeface="Plus Jakarta Sans Medium"/>
                <a:sym typeface="Plus Jakarta Sans Medium"/>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9pPr>
          </a:lstStyle>
          <a:p>
            <a:endParaRPr/>
          </a:p>
        </p:txBody>
      </p:sp>
      <p:sp>
        <p:nvSpPr>
          <p:cNvPr id="422" name="Google Shape;422;p46"/>
          <p:cNvSpPr txBox="1">
            <a:spLocks noGrp="1"/>
          </p:cNvSpPr>
          <p:nvPr>
            <p:ph type="body" idx="2"/>
          </p:nvPr>
        </p:nvSpPr>
        <p:spPr>
          <a:xfrm>
            <a:off x="723134" y="3296085"/>
            <a:ext cx="2371800" cy="261600"/>
          </a:xfrm>
          <a:prstGeom prst="rect">
            <a:avLst/>
          </a:prstGeom>
          <a:noFill/>
          <a:ln>
            <a:noFill/>
          </a:ln>
        </p:spPr>
        <p:txBody>
          <a:bodyPr spcFirstLastPara="1" wrap="square" lIns="0" tIns="45700" rIns="0" bIns="45700" anchor="t" anchorCtr="0">
            <a:noAutofit/>
          </a:bodyPr>
          <a:lstStyle>
            <a:lvl1pPr marL="457200" marR="0" lvl="0" indent="-228600" algn="ctr" rtl="0">
              <a:lnSpc>
                <a:spcPct val="100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228600" algn="l" rtl="0">
              <a:lnSpc>
                <a:spcPct val="125000"/>
              </a:lnSpc>
              <a:spcBef>
                <a:spcPts val="1200"/>
              </a:spcBef>
              <a:spcAft>
                <a:spcPts val="0"/>
              </a:spcAft>
              <a:buClr>
                <a:schemeClr val="accent2"/>
              </a:buClr>
              <a:buSzPts val="1600"/>
              <a:buFont typeface="Plus Jakarta Sans"/>
              <a:buNone/>
              <a:defRPr sz="1600" b="0" i="0" u="none" strike="noStrike" cap="none">
                <a:solidFill>
                  <a:schemeClr val="accen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accent2"/>
              </a:buClr>
              <a:buSzPts val="1600"/>
              <a:buFont typeface="Plus Jakarta Sans"/>
              <a:buNone/>
              <a:defRPr sz="1600" b="0" i="0" u="none" strike="noStrike" cap="none">
                <a:solidFill>
                  <a:schemeClr val="accent2"/>
                </a:solidFill>
                <a:latin typeface="Plus Jakarta Sans Medium"/>
                <a:ea typeface="Plus Jakarta Sans Medium"/>
                <a:cs typeface="Plus Jakarta Sans Medium"/>
                <a:sym typeface="Plus Jakarta Sans Medium"/>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9pPr>
          </a:lstStyle>
          <a:p>
            <a:endParaRPr/>
          </a:p>
        </p:txBody>
      </p:sp>
      <p:cxnSp>
        <p:nvCxnSpPr>
          <p:cNvPr id="423" name="Google Shape;423;p46"/>
          <p:cNvCxnSpPr/>
          <p:nvPr/>
        </p:nvCxnSpPr>
        <p:spPr>
          <a:xfrm>
            <a:off x="3280953" y="2479193"/>
            <a:ext cx="0" cy="3317400"/>
          </a:xfrm>
          <a:prstGeom prst="straightConnector1">
            <a:avLst/>
          </a:prstGeom>
          <a:noFill/>
          <a:ln w="9525" cap="flat" cmpd="sng">
            <a:solidFill>
              <a:schemeClr val="accent6"/>
            </a:solidFill>
            <a:prstDash val="solid"/>
            <a:miter lim="800000"/>
            <a:headEnd type="none" w="sm" len="sm"/>
            <a:tailEnd type="none" w="sm" len="sm"/>
          </a:ln>
        </p:spPr>
      </p:cxnSp>
      <p:cxnSp>
        <p:nvCxnSpPr>
          <p:cNvPr id="424" name="Google Shape;424;p46"/>
          <p:cNvCxnSpPr/>
          <p:nvPr/>
        </p:nvCxnSpPr>
        <p:spPr>
          <a:xfrm>
            <a:off x="6234621" y="2479193"/>
            <a:ext cx="0" cy="3317400"/>
          </a:xfrm>
          <a:prstGeom prst="straightConnector1">
            <a:avLst/>
          </a:prstGeom>
          <a:noFill/>
          <a:ln w="9525" cap="flat" cmpd="sng">
            <a:solidFill>
              <a:schemeClr val="accent6"/>
            </a:solidFill>
            <a:prstDash val="solid"/>
            <a:miter lim="800000"/>
            <a:headEnd type="none" w="sm" len="sm"/>
            <a:tailEnd type="none" w="sm" len="sm"/>
          </a:ln>
        </p:spPr>
      </p:cxnSp>
      <p:sp>
        <p:nvSpPr>
          <p:cNvPr id="425" name="Google Shape;425;p46"/>
          <p:cNvSpPr txBox="1">
            <a:spLocks noGrp="1"/>
          </p:cNvSpPr>
          <p:nvPr>
            <p:ph type="body" idx="3"/>
          </p:nvPr>
        </p:nvSpPr>
        <p:spPr>
          <a:xfrm>
            <a:off x="6521673" y="3296085"/>
            <a:ext cx="2371800" cy="261600"/>
          </a:xfrm>
          <a:prstGeom prst="rect">
            <a:avLst/>
          </a:prstGeom>
          <a:noFill/>
          <a:ln>
            <a:noFill/>
          </a:ln>
        </p:spPr>
        <p:txBody>
          <a:bodyPr spcFirstLastPara="1" wrap="square" lIns="0" tIns="45700" rIns="0" bIns="45700" anchor="t" anchorCtr="0">
            <a:noAutofit/>
          </a:bodyPr>
          <a:lstStyle>
            <a:lvl1pPr marL="457200" marR="0" lvl="0" indent="-228600" algn="ctr" rtl="0">
              <a:lnSpc>
                <a:spcPct val="100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228600" algn="l" rtl="0">
              <a:lnSpc>
                <a:spcPct val="125000"/>
              </a:lnSpc>
              <a:spcBef>
                <a:spcPts val="1200"/>
              </a:spcBef>
              <a:spcAft>
                <a:spcPts val="0"/>
              </a:spcAft>
              <a:buClr>
                <a:schemeClr val="accent2"/>
              </a:buClr>
              <a:buSzPts val="1600"/>
              <a:buFont typeface="Plus Jakarta Sans"/>
              <a:buNone/>
              <a:defRPr sz="1600" b="0" i="0" u="none" strike="noStrike" cap="none">
                <a:solidFill>
                  <a:schemeClr val="accen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accent2"/>
              </a:buClr>
              <a:buSzPts val="1600"/>
              <a:buFont typeface="Plus Jakarta Sans"/>
              <a:buNone/>
              <a:defRPr sz="1600" b="0" i="0" u="none" strike="noStrike" cap="none">
                <a:solidFill>
                  <a:schemeClr val="accent2"/>
                </a:solidFill>
                <a:latin typeface="Plus Jakarta Sans Medium"/>
                <a:ea typeface="Plus Jakarta Sans Medium"/>
                <a:cs typeface="Plus Jakarta Sans Medium"/>
                <a:sym typeface="Plus Jakarta Sans Medium"/>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9pPr>
          </a:lstStyle>
          <a:p>
            <a:endParaRPr/>
          </a:p>
        </p:txBody>
      </p:sp>
      <p:sp>
        <p:nvSpPr>
          <p:cNvPr id="426" name="Google Shape;426;p46"/>
          <p:cNvSpPr>
            <a:spLocks noGrp="1"/>
          </p:cNvSpPr>
          <p:nvPr>
            <p:ph type="pic" idx="4"/>
          </p:nvPr>
        </p:nvSpPr>
        <p:spPr>
          <a:xfrm>
            <a:off x="4468758" y="2650009"/>
            <a:ext cx="365700" cy="365700"/>
          </a:xfrm>
          <a:prstGeom prst="rect">
            <a:avLst/>
          </a:prstGeom>
          <a:noFill/>
          <a:ln w="9525" cap="flat" cmpd="sng">
            <a:solidFill>
              <a:schemeClr val="accent6"/>
            </a:solidFill>
            <a:prstDash val="solid"/>
            <a:round/>
            <a:headEnd type="none" w="sm" len="sm"/>
            <a:tailEnd type="none" w="sm" len="sm"/>
          </a:ln>
        </p:spPr>
      </p:sp>
      <p:sp>
        <p:nvSpPr>
          <p:cNvPr id="427" name="Google Shape;427;p46"/>
          <p:cNvSpPr txBox="1">
            <a:spLocks noGrp="1"/>
          </p:cNvSpPr>
          <p:nvPr>
            <p:ph type="body" idx="5"/>
          </p:nvPr>
        </p:nvSpPr>
        <p:spPr>
          <a:xfrm>
            <a:off x="3570630" y="3687084"/>
            <a:ext cx="2371800" cy="1854900"/>
          </a:xfrm>
          <a:prstGeom prst="rect">
            <a:avLst/>
          </a:prstGeom>
          <a:noFill/>
          <a:ln>
            <a:noFill/>
          </a:ln>
        </p:spPr>
        <p:txBody>
          <a:bodyPr spcFirstLastPara="1" wrap="square" lIns="0" tIns="45700" rIns="0" bIns="45700" anchor="t" anchorCtr="0">
            <a:normAutofit/>
          </a:bodyPr>
          <a:lstStyle>
            <a:lvl1pPr marL="457200" marR="0" lvl="0" indent="-228600" algn="ctr" rtl="0">
              <a:lnSpc>
                <a:spcPct val="125000"/>
              </a:lnSpc>
              <a:spcBef>
                <a:spcPts val="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120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428" name="Google Shape;428;p46"/>
          <p:cNvSpPr txBox="1">
            <a:spLocks noGrp="1"/>
          </p:cNvSpPr>
          <p:nvPr>
            <p:ph type="body" idx="6"/>
          </p:nvPr>
        </p:nvSpPr>
        <p:spPr>
          <a:xfrm>
            <a:off x="723134" y="3687084"/>
            <a:ext cx="2371800" cy="1854900"/>
          </a:xfrm>
          <a:prstGeom prst="rect">
            <a:avLst/>
          </a:prstGeom>
          <a:noFill/>
          <a:ln>
            <a:noFill/>
          </a:ln>
        </p:spPr>
        <p:txBody>
          <a:bodyPr spcFirstLastPara="1" wrap="square" lIns="0" tIns="45700" rIns="0" bIns="45700" anchor="t" anchorCtr="0">
            <a:normAutofit/>
          </a:bodyPr>
          <a:lstStyle>
            <a:lvl1pPr marL="457200" marR="0" lvl="0" indent="-228600" algn="ctr" rtl="0">
              <a:lnSpc>
                <a:spcPct val="125000"/>
              </a:lnSpc>
              <a:spcBef>
                <a:spcPts val="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120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429" name="Google Shape;429;p46"/>
          <p:cNvSpPr txBox="1">
            <a:spLocks noGrp="1"/>
          </p:cNvSpPr>
          <p:nvPr>
            <p:ph type="body" idx="7"/>
          </p:nvPr>
        </p:nvSpPr>
        <p:spPr>
          <a:xfrm>
            <a:off x="6524297" y="3687084"/>
            <a:ext cx="2371800" cy="1854900"/>
          </a:xfrm>
          <a:prstGeom prst="rect">
            <a:avLst/>
          </a:prstGeom>
          <a:noFill/>
          <a:ln>
            <a:noFill/>
          </a:ln>
        </p:spPr>
        <p:txBody>
          <a:bodyPr spcFirstLastPara="1" wrap="square" lIns="0" tIns="45700" rIns="0" bIns="45700" anchor="t" anchorCtr="0">
            <a:normAutofit/>
          </a:bodyPr>
          <a:lstStyle>
            <a:lvl1pPr marL="457200" marR="0" lvl="0" indent="-228600" algn="ctr" rtl="0">
              <a:lnSpc>
                <a:spcPct val="125000"/>
              </a:lnSpc>
              <a:spcBef>
                <a:spcPts val="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120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430" name="Google Shape;430;p46"/>
          <p:cNvSpPr txBox="1">
            <a:spLocks noGrp="1"/>
          </p:cNvSpPr>
          <p:nvPr>
            <p:ph type="body" idx="8"/>
          </p:nvPr>
        </p:nvSpPr>
        <p:spPr>
          <a:xfrm>
            <a:off x="9479280" y="3296085"/>
            <a:ext cx="2371800" cy="261600"/>
          </a:xfrm>
          <a:prstGeom prst="rect">
            <a:avLst/>
          </a:prstGeom>
          <a:noFill/>
          <a:ln>
            <a:noFill/>
          </a:ln>
        </p:spPr>
        <p:txBody>
          <a:bodyPr spcFirstLastPara="1" wrap="square" lIns="0" tIns="45700" rIns="0" bIns="45700" anchor="t" anchorCtr="0">
            <a:noAutofit/>
          </a:bodyPr>
          <a:lstStyle>
            <a:lvl1pPr marL="457200" marR="0" lvl="0" indent="-228600" algn="ctr" rtl="0">
              <a:lnSpc>
                <a:spcPct val="100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228600" algn="l" rtl="0">
              <a:lnSpc>
                <a:spcPct val="125000"/>
              </a:lnSpc>
              <a:spcBef>
                <a:spcPts val="1200"/>
              </a:spcBef>
              <a:spcAft>
                <a:spcPts val="0"/>
              </a:spcAft>
              <a:buClr>
                <a:schemeClr val="accent2"/>
              </a:buClr>
              <a:buSzPts val="1600"/>
              <a:buFont typeface="Plus Jakarta Sans"/>
              <a:buNone/>
              <a:defRPr sz="1600" b="0" i="0" u="none" strike="noStrike" cap="none">
                <a:solidFill>
                  <a:schemeClr val="accen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accent2"/>
              </a:buClr>
              <a:buSzPts val="1600"/>
              <a:buFont typeface="Plus Jakarta Sans"/>
              <a:buNone/>
              <a:defRPr sz="1600" b="0" i="0" u="none" strike="noStrike" cap="none">
                <a:solidFill>
                  <a:schemeClr val="accent2"/>
                </a:solidFill>
                <a:latin typeface="Plus Jakarta Sans Medium"/>
                <a:ea typeface="Plus Jakarta Sans Medium"/>
                <a:cs typeface="Plus Jakarta Sans Medium"/>
                <a:sym typeface="Plus Jakarta Sans Medium"/>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9pPr>
          </a:lstStyle>
          <a:p>
            <a:endParaRPr/>
          </a:p>
        </p:txBody>
      </p:sp>
      <p:sp>
        <p:nvSpPr>
          <p:cNvPr id="431" name="Google Shape;431;p46"/>
          <p:cNvSpPr txBox="1">
            <a:spLocks noGrp="1"/>
          </p:cNvSpPr>
          <p:nvPr>
            <p:ph type="body" idx="9"/>
          </p:nvPr>
        </p:nvSpPr>
        <p:spPr>
          <a:xfrm>
            <a:off x="9479280" y="3687084"/>
            <a:ext cx="2371800" cy="1854900"/>
          </a:xfrm>
          <a:prstGeom prst="rect">
            <a:avLst/>
          </a:prstGeom>
          <a:noFill/>
          <a:ln>
            <a:noFill/>
          </a:ln>
        </p:spPr>
        <p:txBody>
          <a:bodyPr spcFirstLastPara="1" wrap="square" lIns="0" tIns="45700" rIns="0" bIns="45700" anchor="t" anchorCtr="0">
            <a:normAutofit/>
          </a:bodyPr>
          <a:lstStyle>
            <a:lvl1pPr marL="457200" marR="0" lvl="0" indent="-228600" algn="ctr" rtl="0">
              <a:lnSpc>
                <a:spcPct val="125000"/>
              </a:lnSpc>
              <a:spcBef>
                <a:spcPts val="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120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cxnSp>
        <p:nvCxnSpPr>
          <p:cNvPr id="432" name="Google Shape;432;p46"/>
          <p:cNvCxnSpPr/>
          <p:nvPr/>
        </p:nvCxnSpPr>
        <p:spPr>
          <a:xfrm>
            <a:off x="9188289" y="2479193"/>
            <a:ext cx="0" cy="3317400"/>
          </a:xfrm>
          <a:prstGeom prst="straightConnector1">
            <a:avLst/>
          </a:prstGeom>
          <a:noFill/>
          <a:ln w="9525" cap="flat" cmpd="sng">
            <a:solidFill>
              <a:schemeClr val="accent6"/>
            </a:solidFill>
            <a:prstDash val="solid"/>
            <a:miter lim="800000"/>
            <a:headEnd type="none" w="sm" len="sm"/>
            <a:tailEnd type="none" w="sm" len="sm"/>
          </a:ln>
        </p:spPr>
      </p:cxnSp>
      <p:sp>
        <p:nvSpPr>
          <p:cNvPr id="433" name="Google Shape;433;p46"/>
          <p:cNvSpPr>
            <a:spLocks noGrp="1"/>
          </p:cNvSpPr>
          <p:nvPr>
            <p:ph type="pic" idx="13"/>
          </p:nvPr>
        </p:nvSpPr>
        <p:spPr>
          <a:xfrm>
            <a:off x="7524669" y="2650009"/>
            <a:ext cx="365700" cy="365700"/>
          </a:xfrm>
          <a:prstGeom prst="rect">
            <a:avLst/>
          </a:prstGeom>
          <a:noFill/>
          <a:ln w="9525" cap="flat" cmpd="sng">
            <a:solidFill>
              <a:schemeClr val="accent6"/>
            </a:solidFill>
            <a:prstDash val="solid"/>
            <a:round/>
            <a:headEnd type="none" w="sm" len="sm"/>
            <a:tailEnd type="none" w="sm" len="sm"/>
          </a:ln>
        </p:spPr>
      </p:sp>
      <p:sp>
        <p:nvSpPr>
          <p:cNvPr id="434" name="Google Shape;434;p46"/>
          <p:cNvSpPr>
            <a:spLocks noGrp="1"/>
          </p:cNvSpPr>
          <p:nvPr>
            <p:ph type="pic" idx="14"/>
          </p:nvPr>
        </p:nvSpPr>
        <p:spPr>
          <a:xfrm>
            <a:off x="10686767" y="2650009"/>
            <a:ext cx="365700" cy="365700"/>
          </a:xfrm>
          <a:prstGeom prst="rect">
            <a:avLst/>
          </a:prstGeom>
          <a:noFill/>
          <a:ln>
            <a:noFill/>
          </a:ln>
        </p:spPr>
      </p:sp>
      <p:sp>
        <p:nvSpPr>
          <p:cNvPr id="435" name="Google Shape;435;p46"/>
          <p:cNvSpPr>
            <a:spLocks noGrp="1"/>
          </p:cNvSpPr>
          <p:nvPr>
            <p:ph type="pic" idx="15"/>
          </p:nvPr>
        </p:nvSpPr>
        <p:spPr>
          <a:xfrm>
            <a:off x="1726129" y="2650009"/>
            <a:ext cx="365700" cy="365700"/>
          </a:xfrm>
          <a:prstGeom prst="rect">
            <a:avLst/>
          </a:prstGeom>
          <a:noFill/>
          <a:ln>
            <a:noFill/>
          </a:ln>
        </p:spPr>
      </p:sp>
      <p:sp>
        <p:nvSpPr>
          <p:cNvPr id="436" name="Google Shape;436;p46"/>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437" name="Google Shape;437;p46"/>
          <p:cNvSpPr txBox="1">
            <a:spLocks noGrp="1"/>
          </p:cNvSpPr>
          <p:nvPr>
            <p:ph type="body" idx="16"/>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37185" algn="l" rtl="0">
              <a:lnSpc>
                <a:spcPct val="125000"/>
              </a:lnSpc>
              <a:spcBef>
                <a:spcPts val="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extLst>
    <p:ext uri="{DCECCB84-F9BA-43D5-87BE-67443E8EF086}">
      <p15:sldGuideLst xmlns:p15="http://schemas.microsoft.com/office/powerpoint/2012/main">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Photo right">
  <p:cSld name="Title subhead content w photo">
    <p:spTree>
      <p:nvGrpSpPr>
        <p:cNvPr id="1"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441" name="Google Shape;441;p47"/>
          <p:cNvSpPr>
            <a:spLocks noGrp="1"/>
          </p:cNvSpPr>
          <p:nvPr>
            <p:ph type="pic" idx="2"/>
          </p:nvPr>
        </p:nvSpPr>
        <p:spPr>
          <a:xfrm flipH="1">
            <a:off x="6458875" y="416100"/>
            <a:ext cx="5733300" cy="6025800"/>
          </a:xfrm>
          <a:prstGeom prst="flowChartDelay">
            <a:avLst/>
          </a:prstGeom>
          <a:noFill/>
          <a:ln>
            <a:noFill/>
          </a:ln>
        </p:spPr>
      </p:sp>
      <p:sp>
        <p:nvSpPr>
          <p:cNvPr id="442" name="Google Shape;442;p47"/>
          <p:cNvSpPr txBox="1">
            <a:spLocks noGrp="1"/>
          </p:cNvSpPr>
          <p:nvPr>
            <p:ph type="body" idx="1"/>
          </p:nvPr>
        </p:nvSpPr>
        <p:spPr>
          <a:xfrm>
            <a:off x="616639" y="1472184"/>
            <a:ext cx="106221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299085" algn="l" rtl="0">
              <a:lnSpc>
                <a:spcPct val="125000"/>
              </a:lnSpc>
              <a:spcBef>
                <a:spcPts val="0"/>
              </a:spcBef>
              <a:spcAft>
                <a:spcPts val="0"/>
              </a:spcAft>
              <a:buClr>
                <a:schemeClr val="accent2"/>
              </a:buClr>
              <a:buSzPts val="11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443" name="Google Shape;443;p47"/>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444" name="Google Shape;444;p47"/>
          <p:cNvSpPr txBox="1">
            <a:spLocks noGrp="1"/>
          </p:cNvSpPr>
          <p:nvPr>
            <p:ph type="body" idx="3"/>
          </p:nvPr>
        </p:nvSpPr>
        <p:spPr>
          <a:xfrm>
            <a:off x="616640" y="2385835"/>
            <a:ext cx="5250300" cy="38862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99085" algn="l" rtl="0">
              <a:lnSpc>
                <a:spcPct val="125000"/>
              </a:lnSpc>
              <a:spcBef>
                <a:spcPts val="600"/>
              </a:spcBef>
              <a:spcAft>
                <a:spcPts val="0"/>
              </a:spcAft>
              <a:buClr>
                <a:schemeClr val="accent2"/>
              </a:buClr>
              <a:buSzPts val="11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Laptop view">
  <p:cSld name="Custom Layout Laptop">
    <p:spTree>
      <p:nvGrpSpPr>
        <p:cNvPr id="1"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name="adj1" fmla="val 16200178"/>
              <a:gd name="adj2" fmla="val 199"/>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name="adj1" fmla="val 16200178"/>
              <a:gd name="adj2" fmla="val 199"/>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a:stretch/>
        </p:blipFill>
        <p:spPr>
          <a:xfrm rot="10800000" flipH="1">
            <a:off x="10092375" y="5967475"/>
            <a:ext cx="1677525" cy="449425"/>
          </a:xfrm>
          <a:prstGeom prst="rect">
            <a:avLst/>
          </a:prstGeom>
          <a:noFill/>
          <a:ln>
            <a:noFill/>
          </a:ln>
        </p:spPr>
      </p:pic>
      <p:sp>
        <p:nvSpPr>
          <p:cNvPr id="449" name="Google Shape;449;p48"/>
          <p:cNvSpPr txBox="1">
            <a:spLocks noGrp="1"/>
          </p:cNvSpPr>
          <p:nvPr>
            <p:ph type="body" idx="1"/>
          </p:nvPr>
        </p:nvSpPr>
        <p:spPr>
          <a:xfrm>
            <a:off x="616640" y="2385835"/>
            <a:ext cx="5250300" cy="38862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450" name="Google Shape;450;p48"/>
          <p:cNvSpPr txBox="1">
            <a:spLocks noGrp="1"/>
          </p:cNvSpPr>
          <p:nvPr>
            <p:ph type="body" idx="2"/>
          </p:nvPr>
        </p:nvSpPr>
        <p:spPr>
          <a:xfrm>
            <a:off x="616639" y="1472184"/>
            <a:ext cx="54795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37185" algn="l" rtl="0">
              <a:lnSpc>
                <a:spcPct val="125000"/>
              </a:lnSpc>
              <a:spcBef>
                <a:spcPts val="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451" name="Google Shape;451;p48"/>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pic>
        <p:nvPicPr>
          <p:cNvPr id="452" name="Google Shape;452;p48"/>
          <p:cNvPicPr preferRelativeResize="0"/>
          <p:nvPr/>
        </p:nvPicPr>
        <p:blipFill rotWithShape="1">
          <a:blip r:embed="rId3">
            <a:alphaModFix/>
          </a:blip>
          <a:srcRect/>
          <a:stretch/>
        </p:blipFill>
        <p:spPr>
          <a:xfrm>
            <a:off x="3953750" y="1258775"/>
            <a:ext cx="8931627" cy="6404225"/>
          </a:xfrm>
          <a:prstGeom prst="rect">
            <a:avLst/>
          </a:prstGeom>
          <a:noFill/>
          <a:ln>
            <a:noFill/>
          </a:ln>
        </p:spPr>
      </p:pic>
      <p:sp>
        <p:nvSpPr>
          <p:cNvPr id="453" name="Google Shape;453;p48"/>
          <p:cNvSpPr>
            <a:spLocks noGrp="1"/>
          </p:cNvSpPr>
          <p:nvPr>
            <p:ph type="pic" idx="3"/>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tat + 3 supporting points">
  <p:cSld name="Statistic with Content">
    <p:spTree>
      <p:nvGrpSpPr>
        <p:cNvPr id="1"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name="adj" fmla="val 100000"/>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name="adj" fmla="val 100000"/>
            </a:avLst>
          </a:prstGeom>
          <a:solidFill>
            <a:srgbClr val="6CDEDE">
              <a:alpha val="6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a:spLocks noGrp="1"/>
          </p:cNvSpPr>
          <p:nvPr>
            <p:ph type="body" idx="1"/>
          </p:nvPr>
        </p:nvSpPr>
        <p:spPr>
          <a:xfrm>
            <a:off x="1516514" y="2452118"/>
            <a:ext cx="2886300" cy="18234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rgbClr val="000000"/>
              </a:buClr>
              <a:buSzPts val="1472"/>
              <a:buFont typeface="Arial"/>
              <a:buNone/>
              <a:defRPr sz="9000" b="1" i="0" u="none" strike="noStrike" cap="none">
                <a:solidFill>
                  <a:schemeClr val="lt2"/>
                </a:solidFill>
                <a:latin typeface="Plus Jakarta Sans ExtraBold"/>
                <a:ea typeface="Plus Jakarta Sans ExtraBold"/>
                <a:cs typeface="Plus Jakarta Sans ExtraBold"/>
                <a:sym typeface="Plus Jakarta Sans ExtraBold"/>
              </a:defRPr>
            </a:lvl1pPr>
            <a:lvl2pPr marL="914400" marR="0" lvl="1" indent="-337185" algn="l" rtl="0">
              <a:lnSpc>
                <a:spcPct val="125000"/>
              </a:lnSpc>
              <a:spcBef>
                <a:spcPts val="0"/>
              </a:spcBef>
              <a:spcAft>
                <a:spcPts val="0"/>
              </a:spcAft>
              <a:buClr>
                <a:srgbClr val="000000"/>
              </a:buClr>
              <a:buSzPts val="1710"/>
              <a:buFont typeface="Arial"/>
              <a:buChar char="□"/>
              <a:defRPr sz="1400" b="0" i="0" u="none" strike="noStrike" cap="none">
                <a:solidFill>
                  <a:srgbClr val="000000"/>
                </a:solidFill>
                <a:latin typeface="Arial"/>
                <a:ea typeface="Arial"/>
                <a:cs typeface="Arial"/>
                <a:sym typeface="Arial"/>
              </a:defRPr>
            </a:lvl2pPr>
            <a:lvl3pPr marL="1371600" marR="0" lvl="2"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3pPr>
            <a:lvl4pPr marL="1828800" marR="0" lvl="3"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4pPr>
            <a:lvl5pPr marL="2286000" marR="0" lvl="4"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458" name="Google Shape;458;p49"/>
          <p:cNvSpPr txBox="1">
            <a:spLocks noGrp="1"/>
          </p:cNvSpPr>
          <p:nvPr>
            <p:ph type="body" idx="2"/>
          </p:nvPr>
        </p:nvSpPr>
        <p:spPr>
          <a:xfrm>
            <a:off x="1519939" y="4059002"/>
            <a:ext cx="2882700" cy="17652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00000"/>
              </a:lnSpc>
              <a:spcBef>
                <a:spcPts val="0"/>
              </a:spcBef>
              <a:spcAft>
                <a:spcPts val="0"/>
              </a:spcAft>
              <a:buClr>
                <a:srgbClr val="000000"/>
              </a:buClr>
              <a:buSzPts val="1656"/>
              <a:buFont typeface="Arial"/>
              <a:buNone/>
              <a:defRPr sz="1800" b="0" i="0" u="none" strike="noStrike" cap="none">
                <a:solidFill>
                  <a:schemeClr val="lt2"/>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rgbClr val="000000"/>
              </a:buClr>
              <a:buSzPts val="1710"/>
              <a:buFont typeface="Arial"/>
              <a:buChar char="□"/>
              <a:defRPr sz="1400" b="0" i="0" u="none" strike="noStrike" cap="none">
                <a:solidFill>
                  <a:srgbClr val="000000"/>
                </a:solidFill>
                <a:latin typeface="Arial"/>
                <a:ea typeface="Arial"/>
                <a:cs typeface="Arial"/>
                <a:sym typeface="Arial"/>
              </a:defRPr>
            </a:lvl2pPr>
            <a:lvl3pPr marL="1371600" marR="0" lvl="2"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3pPr>
            <a:lvl4pPr marL="1828800" marR="0" lvl="3"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4pPr>
            <a:lvl5pPr marL="2286000" marR="0" lvl="4"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459" name="Google Shape;459;p49"/>
          <p:cNvSpPr txBox="1">
            <a:spLocks noGrp="1"/>
          </p:cNvSpPr>
          <p:nvPr>
            <p:ph type="body" idx="3"/>
          </p:nvPr>
        </p:nvSpPr>
        <p:spPr>
          <a:xfrm>
            <a:off x="6892767" y="2373288"/>
            <a:ext cx="4827000" cy="5313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0"/>
              </a:spcBef>
              <a:spcAft>
                <a:spcPts val="0"/>
              </a:spcAft>
              <a:buClr>
                <a:schemeClr val="dk1"/>
              </a:buClr>
              <a:buSzPts val="1400"/>
              <a:buFont typeface="Arial"/>
              <a:buNone/>
              <a:defRPr sz="16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9pPr>
          </a:lstStyle>
          <a:p>
            <a:endParaRPr/>
          </a:p>
        </p:txBody>
      </p:sp>
      <p:sp>
        <p:nvSpPr>
          <p:cNvPr id="460" name="Google Shape;460;p49"/>
          <p:cNvSpPr txBox="1">
            <a:spLocks noGrp="1"/>
          </p:cNvSpPr>
          <p:nvPr>
            <p:ph type="body" idx="4"/>
          </p:nvPr>
        </p:nvSpPr>
        <p:spPr>
          <a:xfrm>
            <a:off x="6935897" y="2796417"/>
            <a:ext cx="4783800" cy="400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9pPr>
          </a:lstStyle>
          <a:p>
            <a:endParaRPr/>
          </a:p>
        </p:txBody>
      </p:sp>
      <p:sp>
        <p:nvSpPr>
          <p:cNvPr id="461" name="Google Shape;461;p49"/>
          <p:cNvSpPr txBox="1">
            <a:spLocks noGrp="1"/>
          </p:cNvSpPr>
          <p:nvPr>
            <p:ph type="body" idx="5"/>
          </p:nvPr>
        </p:nvSpPr>
        <p:spPr>
          <a:xfrm>
            <a:off x="6892767" y="3790148"/>
            <a:ext cx="4827000" cy="5313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0"/>
              </a:spcBef>
              <a:spcAft>
                <a:spcPts val="0"/>
              </a:spcAft>
              <a:buClr>
                <a:schemeClr val="dk1"/>
              </a:buClr>
              <a:buSzPts val="1400"/>
              <a:buFont typeface="Arial"/>
              <a:buNone/>
              <a:defRPr sz="16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9pPr>
          </a:lstStyle>
          <a:p>
            <a:endParaRPr/>
          </a:p>
        </p:txBody>
      </p:sp>
      <p:sp>
        <p:nvSpPr>
          <p:cNvPr id="462" name="Google Shape;462;p49"/>
          <p:cNvSpPr txBox="1">
            <a:spLocks noGrp="1"/>
          </p:cNvSpPr>
          <p:nvPr>
            <p:ph type="body" idx="6"/>
          </p:nvPr>
        </p:nvSpPr>
        <p:spPr>
          <a:xfrm>
            <a:off x="6935897" y="4213277"/>
            <a:ext cx="4783800" cy="400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9pPr>
          </a:lstStyle>
          <a:p>
            <a:endParaRPr/>
          </a:p>
        </p:txBody>
      </p:sp>
      <p:sp>
        <p:nvSpPr>
          <p:cNvPr id="463" name="Google Shape;463;p49"/>
          <p:cNvSpPr txBox="1">
            <a:spLocks noGrp="1"/>
          </p:cNvSpPr>
          <p:nvPr>
            <p:ph type="body" idx="7"/>
          </p:nvPr>
        </p:nvSpPr>
        <p:spPr>
          <a:xfrm>
            <a:off x="6892767" y="5205253"/>
            <a:ext cx="4827000" cy="5313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0"/>
              </a:spcBef>
              <a:spcAft>
                <a:spcPts val="0"/>
              </a:spcAft>
              <a:buClr>
                <a:schemeClr val="dk1"/>
              </a:buClr>
              <a:buSzPts val="1400"/>
              <a:buFont typeface="Arial"/>
              <a:buNone/>
              <a:defRPr sz="16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9pPr>
          </a:lstStyle>
          <a:p>
            <a:endParaRPr/>
          </a:p>
        </p:txBody>
      </p:sp>
      <p:sp>
        <p:nvSpPr>
          <p:cNvPr id="464" name="Google Shape;464;p49"/>
          <p:cNvSpPr txBox="1">
            <a:spLocks noGrp="1"/>
          </p:cNvSpPr>
          <p:nvPr>
            <p:ph type="body" idx="8"/>
          </p:nvPr>
        </p:nvSpPr>
        <p:spPr>
          <a:xfrm>
            <a:off x="6935897" y="5628382"/>
            <a:ext cx="4783800" cy="400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9pPr>
          </a:lstStyle>
          <a:p>
            <a:endParaRPr/>
          </a:p>
        </p:txBody>
      </p:sp>
      <p:sp>
        <p:nvSpPr>
          <p:cNvPr id="465" name="Google Shape;465;p49"/>
          <p:cNvSpPr>
            <a:spLocks noGrp="1"/>
          </p:cNvSpPr>
          <p:nvPr>
            <p:ph type="pic" idx="9"/>
          </p:nvPr>
        </p:nvSpPr>
        <p:spPr>
          <a:xfrm>
            <a:off x="5723645" y="2364629"/>
            <a:ext cx="1005900" cy="1005900"/>
          </a:xfrm>
          <a:prstGeom prst="rect">
            <a:avLst/>
          </a:prstGeom>
          <a:noFill/>
          <a:ln>
            <a:noFill/>
          </a:ln>
        </p:spPr>
      </p:sp>
      <p:sp>
        <p:nvSpPr>
          <p:cNvPr id="466" name="Google Shape;466;p49"/>
          <p:cNvSpPr>
            <a:spLocks noGrp="1"/>
          </p:cNvSpPr>
          <p:nvPr>
            <p:ph type="pic" idx="13"/>
          </p:nvPr>
        </p:nvSpPr>
        <p:spPr>
          <a:xfrm>
            <a:off x="5723645" y="3731213"/>
            <a:ext cx="1005900" cy="1005900"/>
          </a:xfrm>
          <a:prstGeom prst="rect">
            <a:avLst/>
          </a:prstGeom>
          <a:noFill/>
          <a:ln>
            <a:noFill/>
          </a:ln>
        </p:spPr>
      </p:sp>
      <p:sp>
        <p:nvSpPr>
          <p:cNvPr id="467" name="Google Shape;467;p49"/>
          <p:cNvSpPr>
            <a:spLocks noGrp="1"/>
          </p:cNvSpPr>
          <p:nvPr>
            <p:ph type="pic" idx="14"/>
          </p:nvPr>
        </p:nvSpPr>
        <p:spPr>
          <a:xfrm>
            <a:off x="5726372" y="5097797"/>
            <a:ext cx="1005900" cy="1005900"/>
          </a:xfrm>
          <a:prstGeom prst="rect">
            <a:avLst/>
          </a:prstGeom>
          <a:noFill/>
          <a:ln>
            <a:noFill/>
          </a:ln>
        </p:spPr>
      </p:sp>
      <p:sp>
        <p:nvSpPr>
          <p:cNvPr id="468" name="Google Shape;468;p49"/>
          <p:cNvSpPr txBox="1">
            <a:spLocks noGrp="1"/>
          </p:cNvSpPr>
          <p:nvPr>
            <p:ph type="body" idx="15"/>
          </p:nvPr>
        </p:nvSpPr>
        <p:spPr>
          <a:xfrm>
            <a:off x="616639" y="1472184"/>
            <a:ext cx="106221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37185" algn="l" rtl="0">
              <a:lnSpc>
                <a:spcPct val="125000"/>
              </a:lnSpc>
              <a:spcBef>
                <a:spcPts val="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469" name="Google Shape;469;p49"/>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subhead - insert table or chart">
  <p:cSld name="Table Option 1">
    <p:spTree>
      <p:nvGrpSpPr>
        <p:cNvPr id="1" name="Shape 470"/>
        <p:cNvGrpSpPr/>
        <p:nvPr/>
      </p:nvGrpSpPr>
      <p:grpSpPr>
        <a:xfrm>
          <a:off x="0" y="0"/>
          <a:ext cx="0" cy="0"/>
          <a:chOff x="0" y="0"/>
          <a:chExt cx="0" cy="0"/>
        </a:xfrm>
      </p:grpSpPr>
      <p:sp>
        <p:nvSpPr>
          <p:cNvPr id="471" name="Google Shape;471;p50"/>
          <p:cNvSpPr txBox="1">
            <a:spLocks noGrp="1"/>
          </p:cNvSpPr>
          <p:nvPr>
            <p:ph type="body" idx="1"/>
          </p:nvPr>
        </p:nvSpPr>
        <p:spPr>
          <a:xfrm>
            <a:off x="620889" y="1472184"/>
            <a:ext cx="106179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37185" algn="l" rtl="0">
              <a:lnSpc>
                <a:spcPct val="125000"/>
              </a:lnSpc>
              <a:spcBef>
                <a:spcPts val="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472" name="Google Shape;472;p50"/>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ustom Layout 1 Circle">
  <p:cSld name="3_Custom Layout 1 Circle">
    <p:spTree>
      <p:nvGrpSpPr>
        <p:cNvPr id="1" name="Shape 473"/>
        <p:cNvGrpSpPr/>
        <p:nvPr/>
      </p:nvGrpSpPr>
      <p:grpSpPr>
        <a:xfrm>
          <a:off x="0" y="0"/>
          <a:ext cx="0" cy="0"/>
          <a:chOff x="0" y="0"/>
          <a:chExt cx="0" cy="0"/>
        </a:xfrm>
      </p:grpSpPr>
      <p:sp>
        <p:nvSpPr>
          <p:cNvPr id="474" name="Google Shape;474;p51"/>
          <p:cNvSpPr/>
          <p:nvPr/>
        </p:nvSpPr>
        <p:spPr>
          <a:xfrm rot="10800000" flipH="1">
            <a:off x="559066" y="2440497"/>
            <a:ext cx="3596100" cy="3596100"/>
          </a:xfrm>
          <a:prstGeom prst="teardrop">
            <a:avLst>
              <a:gd name="adj" fmla="val 10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75" name="Google Shape;475;p51"/>
          <p:cNvSpPr txBox="1">
            <a:spLocks noGrp="1"/>
          </p:cNvSpPr>
          <p:nvPr>
            <p:ph type="body" idx="1"/>
          </p:nvPr>
        </p:nvSpPr>
        <p:spPr>
          <a:xfrm>
            <a:off x="5117061" y="2487350"/>
            <a:ext cx="6247800" cy="3208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chemeClr val="dk1"/>
              </a:buClr>
              <a:buSzPts val="1400"/>
              <a:buFont typeface="Plus Jakarta Sans"/>
              <a:buNone/>
              <a:defRPr sz="13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52425" algn="l" rtl="0">
              <a:lnSpc>
                <a:spcPct val="100000"/>
              </a:lnSpc>
              <a:spcBef>
                <a:spcPts val="600"/>
              </a:spcBef>
              <a:spcAft>
                <a:spcPts val="0"/>
              </a:spcAft>
              <a:buClr>
                <a:schemeClr val="dk1"/>
              </a:buClr>
              <a:buSzPts val="1950"/>
              <a:buFont typeface="Plus Jakarta Sans"/>
              <a:buChar char="•"/>
              <a:defRPr sz="1300" i="0" u="none" strike="noStrike" cap="none">
                <a:solidFill>
                  <a:schemeClr val="dk1"/>
                </a:solidFill>
                <a:latin typeface="Plus Jakarta Sans"/>
                <a:ea typeface="Plus Jakarta Sans"/>
                <a:cs typeface="Plus Jakarta Sans"/>
                <a:sym typeface="Plus Jakarta Sans"/>
              </a:defRPr>
            </a:lvl2pPr>
            <a:lvl3pPr marL="1371600" marR="0" lvl="2" indent="-377189" algn="l" rtl="0">
              <a:lnSpc>
                <a:spcPct val="100000"/>
              </a:lnSpc>
              <a:spcBef>
                <a:spcPts val="600"/>
              </a:spcBef>
              <a:spcAft>
                <a:spcPts val="0"/>
              </a:spcAft>
              <a:buClr>
                <a:schemeClr val="dk1"/>
              </a:buClr>
              <a:buSzPts val="2340"/>
              <a:buFont typeface="Plus Jakarta Sans"/>
              <a:buChar char="•"/>
              <a:defRPr sz="1300" i="0" u="none" strike="noStrike" cap="none">
                <a:solidFill>
                  <a:schemeClr val="dk1"/>
                </a:solidFill>
                <a:latin typeface="Plus Jakarta Sans"/>
                <a:ea typeface="Plus Jakarta Sans"/>
                <a:cs typeface="Plus Jakarta Sans"/>
                <a:sym typeface="Plus Jakarta Sans"/>
              </a:defRPr>
            </a:lvl3pPr>
            <a:lvl4pPr marL="1828800" marR="0" lvl="3" indent="-377189" algn="l" rtl="0">
              <a:lnSpc>
                <a:spcPct val="100000"/>
              </a:lnSpc>
              <a:spcBef>
                <a:spcPts val="600"/>
              </a:spcBef>
              <a:spcAft>
                <a:spcPts val="0"/>
              </a:spcAft>
              <a:buClr>
                <a:schemeClr val="dk1"/>
              </a:buClr>
              <a:buSzPts val="2340"/>
              <a:buFont typeface="Plus Jakarta Sans"/>
              <a:buChar char="•"/>
              <a:defRPr sz="1300" i="0" u="none" strike="noStrike" cap="none">
                <a:solidFill>
                  <a:schemeClr val="dk1"/>
                </a:solidFill>
                <a:latin typeface="Plus Jakarta Sans"/>
                <a:ea typeface="Plus Jakarta Sans"/>
                <a:cs typeface="Plus Jakarta Sans"/>
                <a:sym typeface="Plus Jakarta Sans"/>
              </a:defRPr>
            </a:lvl4pPr>
            <a:lvl5pPr marL="2286000" marR="0" lvl="4" indent="-377189" algn="l" rtl="0">
              <a:lnSpc>
                <a:spcPct val="100000"/>
              </a:lnSpc>
              <a:spcBef>
                <a:spcPts val="600"/>
              </a:spcBef>
              <a:spcAft>
                <a:spcPts val="0"/>
              </a:spcAft>
              <a:buClr>
                <a:schemeClr val="dk1"/>
              </a:buClr>
              <a:buSzPts val="2340"/>
              <a:buFont typeface="Plus Jakarta Sans"/>
              <a:buChar char="•"/>
              <a:defRPr sz="1300" i="0" u="none" strike="noStrike" cap="none">
                <a:solidFill>
                  <a:schemeClr val="dk1"/>
                </a:solidFill>
                <a:latin typeface="Plus Jakarta Sans"/>
                <a:ea typeface="Plus Jakarta Sans"/>
                <a:cs typeface="Plus Jakarta Sans"/>
                <a:sym typeface="Plus Jakarta Sans"/>
              </a:defRPr>
            </a:lvl5pPr>
            <a:lvl6pPr marL="2743200" marR="0" lvl="5" indent="-228600" algn="l" rtl="0">
              <a:lnSpc>
                <a:spcPct val="100000"/>
              </a:lnSpc>
              <a:spcBef>
                <a:spcPts val="600"/>
              </a:spcBef>
              <a:spcAft>
                <a:spcPts val="0"/>
              </a:spcAft>
              <a:buClr>
                <a:schemeClr val="dk1"/>
              </a:buClr>
              <a:buSzPts val="1400"/>
              <a:buFont typeface="Plus Jakarta Sans"/>
              <a:buNone/>
              <a:defRPr sz="1400" i="0" u="none" strike="noStrike" cap="none">
                <a:solidFill>
                  <a:schemeClr val="dk1"/>
                </a:solidFill>
                <a:latin typeface="Plus Jakarta Sans"/>
                <a:ea typeface="Plus Jakarta Sans"/>
                <a:cs typeface="Plus Jakarta Sans"/>
                <a:sym typeface="Plus Jakarta Sans"/>
              </a:defRPr>
            </a:lvl6pPr>
            <a:lvl7pPr marL="3200400" marR="0" lvl="6" indent="-228600" algn="l" rtl="0">
              <a:lnSpc>
                <a:spcPct val="100000"/>
              </a:lnSpc>
              <a:spcBef>
                <a:spcPts val="0"/>
              </a:spcBef>
              <a:spcAft>
                <a:spcPts val="0"/>
              </a:spcAft>
              <a:buClr>
                <a:schemeClr val="dk1"/>
              </a:buClr>
              <a:buSzPts val="1400"/>
              <a:buFont typeface="Plus Jakarta Sans"/>
              <a:buNone/>
              <a:defRPr sz="1400" i="0" u="none" strike="noStrike" cap="none">
                <a:solidFill>
                  <a:schemeClr val="dk1"/>
                </a:solidFill>
                <a:latin typeface="Plus Jakarta Sans"/>
                <a:ea typeface="Plus Jakarta Sans"/>
                <a:cs typeface="Plus Jakarta Sans"/>
                <a:sym typeface="Plus Jakarta Sans"/>
              </a:defRPr>
            </a:lvl7pPr>
            <a:lvl8pPr marL="3657600" marR="0" lvl="7" indent="-228600" algn="l" rtl="0">
              <a:lnSpc>
                <a:spcPct val="100000"/>
              </a:lnSpc>
              <a:spcBef>
                <a:spcPts val="0"/>
              </a:spcBef>
              <a:spcAft>
                <a:spcPts val="0"/>
              </a:spcAft>
              <a:buClr>
                <a:schemeClr val="dk1"/>
              </a:buClr>
              <a:buSzPts val="1400"/>
              <a:buFont typeface="Plus Jakarta Sans"/>
              <a:buNone/>
              <a:defRPr sz="1400" i="0" u="none" strike="noStrike" cap="none">
                <a:solidFill>
                  <a:schemeClr val="dk1"/>
                </a:solidFill>
                <a:latin typeface="Plus Jakarta Sans"/>
                <a:ea typeface="Plus Jakarta Sans"/>
                <a:cs typeface="Plus Jakarta Sans"/>
                <a:sym typeface="Plus Jakarta Sans"/>
              </a:defRPr>
            </a:lvl8pPr>
            <a:lvl9pPr marL="4114800" marR="0" lvl="8" indent="-228600" algn="l" rtl="0">
              <a:lnSpc>
                <a:spcPct val="100000"/>
              </a:lnSpc>
              <a:spcBef>
                <a:spcPts val="0"/>
              </a:spcBef>
              <a:spcAft>
                <a:spcPts val="0"/>
              </a:spcAft>
              <a:buClr>
                <a:schemeClr val="dk1"/>
              </a:buClr>
              <a:buSzPts val="1400"/>
              <a:buFont typeface="Plus Jakarta Sans"/>
              <a:buNone/>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476" name="Google Shape;476;p51"/>
          <p:cNvSpPr>
            <a:spLocks noGrp="1"/>
          </p:cNvSpPr>
          <p:nvPr>
            <p:ph type="pic" idx="2"/>
          </p:nvPr>
        </p:nvSpPr>
        <p:spPr>
          <a:xfrm>
            <a:off x="1520815" y="2822850"/>
            <a:ext cx="2831400" cy="2831100"/>
          </a:xfrm>
          <a:prstGeom prst="rect">
            <a:avLst/>
          </a:prstGeom>
          <a:solidFill>
            <a:srgbClr val="F2F2F2"/>
          </a:solidFill>
          <a:ln>
            <a:noFill/>
          </a:ln>
        </p:spPr>
      </p:sp>
      <p:sp>
        <p:nvSpPr>
          <p:cNvPr id="477" name="Google Shape;477;p51"/>
          <p:cNvSpPr txBox="1">
            <a:spLocks noGrp="1"/>
          </p:cNvSpPr>
          <p:nvPr>
            <p:ph type="body" idx="3"/>
          </p:nvPr>
        </p:nvSpPr>
        <p:spPr>
          <a:xfrm>
            <a:off x="620889" y="1472184"/>
            <a:ext cx="106179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478" name="Google Shape;478;p51"/>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ubhead and Four Icons">
  <p:cSld name="Title Subtitle and Four Icons">
    <p:spTree>
      <p:nvGrpSpPr>
        <p:cNvPr id="1" name="Shape 41"/>
        <p:cNvGrpSpPr/>
        <p:nvPr/>
      </p:nvGrpSpPr>
      <p:grpSpPr>
        <a:xfrm>
          <a:off x="0" y="0"/>
          <a:ext cx="0" cy="0"/>
          <a:chOff x="0" y="0"/>
          <a:chExt cx="0" cy="0"/>
        </a:xfrm>
      </p:grpSpPr>
      <p:sp>
        <p:nvSpPr>
          <p:cNvPr id="42" name="Google Shape;42;p6"/>
          <p:cNvSpPr txBox="1">
            <a:spLocks noGrp="1"/>
          </p:cNvSpPr>
          <p:nvPr>
            <p:ph type="body" idx="1"/>
          </p:nvPr>
        </p:nvSpPr>
        <p:spPr>
          <a:xfrm>
            <a:off x="3573255" y="3296085"/>
            <a:ext cx="2371800" cy="261600"/>
          </a:xfrm>
          <a:prstGeom prst="rect">
            <a:avLst/>
          </a:prstGeom>
          <a:noFill/>
          <a:ln>
            <a:noFill/>
          </a:ln>
        </p:spPr>
        <p:txBody>
          <a:bodyPr spcFirstLastPara="1" wrap="square" lIns="0" tIns="45700" rIns="0" bIns="45700" anchor="t" anchorCtr="0">
            <a:noAutofit/>
          </a:bodyPr>
          <a:lstStyle>
            <a:lvl1pPr marL="457200" marR="0" lvl="0" indent="-228600" algn="ctr" rtl="0">
              <a:lnSpc>
                <a:spcPct val="100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228600" algn="l" rtl="0">
              <a:lnSpc>
                <a:spcPct val="125000"/>
              </a:lnSpc>
              <a:spcBef>
                <a:spcPts val="1200"/>
              </a:spcBef>
              <a:spcAft>
                <a:spcPts val="0"/>
              </a:spcAft>
              <a:buClr>
                <a:schemeClr val="accent2"/>
              </a:buClr>
              <a:buSzPts val="1600"/>
              <a:buFont typeface="Plus Jakarta Sans"/>
              <a:buNone/>
              <a:defRPr sz="1600" b="0" i="0" u="none" strike="noStrike" cap="none">
                <a:solidFill>
                  <a:schemeClr val="accen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accent2"/>
              </a:buClr>
              <a:buSzPts val="1600"/>
              <a:buFont typeface="Plus Jakarta Sans"/>
              <a:buNone/>
              <a:defRPr sz="1600" b="0" i="0" u="none" strike="noStrike" cap="none">
                <a:solidFill>
                  <a:schemeClr val="accent2"/>
                </a:solidFill>
                <a:latin typeface="Plus Jakarta Sans Medium"/>
                <a:ea typeface="Plus Jakarta Sans Medium"/>
                <a:cs typeface="Plus Jakarta Sans Medium"/>
                <a:sym typeface="Plus Jakarta Sans Medium"/>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9pPr>
          </a:lstStyle>
          <a:p>
            <a:endParaRPr/>
          </a:p>
        </p:txBody>
      </p:sp>
      <p:sp>
        <p:nvSpPr>
          <p:cNvPr id="43" name="Google Shape;43;p6"/>
          <p:cNvSpPr txBox="1">
            <a:spLocks noGrp="1"/>
          </p:cNvSpPr>
          <p:nvPr>
            <p:ph type="body" idx="2"/>
          </p:nvPr>
        </p:nvSpPr>
        <p:spPr>
          <a:xfrm>
            <a:off x="723134" y="3296085"/>
            <a:ext cx="2371800" cy="261600"/>
          </a:xfrm>
          <a:prstGeom prst="rect">
            <a:avLst/>
          </a:prstGeom>
          <a:noFill/>
          <a:ln>
            <a:noFill/>
          </a:ln>
        </p:spPr>
        <p:txBody>
          <a:bodyPr spcFirstLastPara="1" wrap="square" lIns="0" tIns="45700" rIns="0" bIns="45700" anchor="t" anchorCtr="0">
            <a:noAutofit/>
          </a:bodyPr>
          <a:lstStyle>
            <a:lvl1pPr marL="457200" marR="0" lvl="0" indent="-228600" algn="ctr" rtl="0">
              <a:lnSpc>
                <a:spcPct val="100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228600" algn="l" rtl="0">
              <a:lnSpc>
                <a:spcPct val="125000"/>
              </a:lnSpc>
              <a:spcBef>
                <a:spcPts val="1200"/>
              </a:spcBef>
              <a:spcAft>
                <a:spcPts val="0"/>
              </a:spcAft>
              <a:buClr>
                <a:schemeClr val="accent2"/>
              </a:buClr>
              <a:buSzPts val="1600"/>
              <a:buFont typeface="Plus Jakarta Sans"/>
              <a:buNone/>
              <a:defRPr sz="1600" b="0" i="0" u="none" strike="noStrike" cap="none">
                <a:solidFill>
                  <a:schemeClr val="accen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accent2"/>
              </a:buClr>
              <a:buSzPts val="1600"/>
              <a:buFont typeface="Plus Jakarta Sans"/>
              <a:buNone/>
              <a:defRPr sz="1600" b="0" i="0" u="none" strike="noStrike" cap="none">
                <a:solidFill>
                  <a:schemeClr val="accent2"/>
                </a:solidFill>
                <a:latin typeface="Plus Jakarta Sans Medium"/>
                <a:ea typeface="Plus Jakarta Sans Medium"/>
                <a:cs typeface="Plus Jakarta Sans Medium"/>
                <a:sym typeface="Plus Jakarta Sans Medium"/>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9pPr>
          </a:lstStyle>
          <a:p>
            <a:endParaRPr/>
          </a:p>
        </p:txBody>
      </p:sp>
      <p:cxnSp>
        <p:nvCxnSpPr>
          <p:cNvPr id="44" name="Google Shape;44;p6"/>
          <p:cNvCxnSpPr/>
          <p:nvPr/>
        </p:nvCxnSpPr>
        <p:spPr>
          <a:xfrm>
            <a:off x="3280953" y="2479193"/>
            <a:ext cx="0" cy="3317400"/>
          </a:xfrm>
          <a:prstGeom prst="straightConnector1">
            <a:avLst/>
          </a:prstGeom>
          <a:noFill/>
          <a:ln w="9525" cap="flat" cmpd="sng">
            <a:solidFill>
              <a:schemeClr val="accent6"/>
            </a:solidFill>
            <a:prstDash val="solid"/>
            <a:miter lim="800000"/>
            <a:headEnd type="none" w="sm" len="sm"/>
            <a:tailEnd type="none" w="sm" len="sm"/>
          </a:ln>
        </p:spPr>
      </p:cxnSp>
      <p:cxnSp>
        <p:nvCxnSpPr>
          <p:cNvPr id="45" name="Google Shape;45;p6"/>
          <p:cNvCxnSpPr/>
          <p:nvPr/>
        </p:nvCxnSpPr>
        <p:spPr>
          <a:xfrm>
            <a:off x="6234621" y="2479193"/>
            <a:ext cx="0" cy="3317400"/>
          </a:xfrm>
          <a:prstGeom prst="straightConnector1">
            <a:avLst/>
          </a:prstGeom>
          <a:noFill/>
          <a:ln w="9525" cap="flat" cmpd="sng">
            <a:solidFill>
              <a:schemeClr val="accent6"/>
            </a:solidFill>
            <a:prstDash val="solid"/>
            <a:miter lim="800000"/>
            <a:headEnd type="none" w="sm" len="sm"/>
            <a:tailEnd type="none" w="sm" len="sm"/>
          </a:ln>
        </p:spPr>
      </p:cxnSp>
      <p:sp>
        <p:nvSpPr>
          <p:cNvPr id="46" name="Google Shape;46;p6"/>
          <p:cNvSpPr txBox="1">
            <a:spLocks noGrp="1"/>
          </p:cNvSpPr>
          <p:nvPr>
            <p:ph type="body" idx="3"/>
          </p:nvPr>
        </p:nvSpPr>
        <p:spPr>
          <a:xfrm>
            <a:off x="6521673" y="3296085"/>
            <a:ext cx="2371800" cy="261600"/>
          </a:xfrm>
          <a:prstGeom prst="rect">
            <a:avLst/>
          </a:prstGeom>
          <a:noFill/>
          <a:ln>
            <a:noFill/>
          </a:ln>
        </p:spPr>
        <p:txBody>
          <a:bodyPr spcFirstLastPara="1" wrap="square" lIns="0" tIns="45700" rIns="0" bIns="45700" anchor="t" anchorCtr="0">
            <a:noAutofit/>
          </a:bodyPr>
          <a:lstStyle>
            <a:lvl1pPr marL="457200" marR="0" lvl="0" indent="-228600" algn="ctr" rtl="0">
              <a:lnSpc>
                <a:spcPct val="100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228600" algn="l" rtl="0">
              <a:lnSpc>
                <a:spcPct val="125000"/>
              </a:lnSpc>
              <a:spcBef>
                <a:spcPts val="1200"/>
              </a:spcBef>
              <a:spcAft>
                <a:spcPts val="0"/>
              </a:spcAft>
              <a:buClr>
                <a:schemeClr val="accent2"/>
              </a:buClr>
              <a:buSzPts val="1600"/>
              <a:buFont typeface="Plus Jakarta Sans"/>
              <a:buNone/>
              <a:defRPr sz="1600" b="0" i="0" u="none" strike="noStrike" cap="none">
                <a:solidFill>
                  <a:schemeClr val="accen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accent2"/>
              </a:buClr>
              <a:buSzPts val="1600"/>
              <a:buFont typeface="Plus Jakarta Sans"/>
              <a:buNone/>
              <a:defRPr sz="1600" b="0" i="0" u="none" strike="noStrike" cap="none">
                <a:solidFill>
                  <a:schemeClr val="accent2"/>
                </a:solidFill>
                <a:latin typeface="Plus Jakarta Sans Medium"/>
                <a:ea typeface="Plus Jakarta Sans Medium"/>
                <a:cs typeface="Plus Jakarta Sans Medium"/>
                <a:sym typeface="Plus Jakarta Sans Medium"/>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9pPr>
          </a:lstStyle>
          <a:p>
            <a:endParaRPr/>
          </a:p>
        </p:txBody>
      </p:sp>
      <p:sp>
        <p:nvSpPr>
          <p:cNvPr id="47" name="Google Shape;47;p6"/>
          <p:cNvSpPr>
            <a:spLocks noGrp="1"/>
          </p:cNvSpPr>
          <p:nvPr>
            <p:ph type="pic" idx="4"/>
          </p:nvPr>
        </p:nvSpPr>
        <p:spPr>
          <a:xfrm>
            <a:off x="4468758" y="2650009"/>
            <a:ext cx="365700" cy="365700"/>
          </a:xfrm>
          <a:prstGeom prst="rect">
            <a:avLst/>
          </a:prstGeom>
          <a:noFill/>
          <a:ln w="9525" cap="flat" cmpd="sng">
            <a:solidFill>
              <a:schemeClr val="accent6"/>
            </a:solidFill>
            <a:prstDash val="solid"/>
            <a:round/>
            <a:headEnd type="none" w="sm" len="sm"/>
            <a:tailEnd type="none" w="sm" len="sm"/>
          </a:ln>
        </p:spPr>
      </p:sp>
      <p:sp>
        <p:nvSpPr>
          <p:cNvPr id="48" name="Google Shape;48;p6"/>
          <p:cNvSpPr txBox="1">
            <a:spLocks noGrp="1"/>
          </p:cNvSpPr>
          <p:nvPr>
            <p:ph type="body" idx="5"/>
          </p:nvPr>
        </p:nvSpPr>
        <p:spPr>
          <a:xfrm>
            <a:off x="3570630" y="3687084"/>
            <a:ext cx="2371800" cy="1854900"/>
          </a:xfrm>
          <a:prstGeom prst="rect">
            <a:avLst/>
          </a:prstGeom>
          <a:noFill/>
          <a:ln>
            <a:noFill/>
          </a:ln>
        </p:spPr>
        <p:txBody>
          <a:bodyPr spcFirstLastPara="1" wrap="square" lIns="0" tIns="45700" rIns="0" bIns="45700" anchor="t" anchorCtr="0">
            <a:normAutofit/>
          </a:bodyPr>
          <a:lstStyle>
            <a:lvl1pPr marL="457200" marR="0" lvl="0" indent="-228600" algn="ctr" rtl="0">
              <a:lnSpc>
                <a:spcPct val="125000"/>
              </a:lnSpc>
              <a:spcBef>
                <a:spcPts val="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120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49" name="Google Shape;49;p6"/>
          <p:cNvSpPr txBox="1">
            <a:spLocks noGrp="1"/>
          </p:cNvSpPr>
          <p:nvPr>
            <p:ph type="body" idx="6"/>
          </p:nvPr>
        </p:nvSpPr>
        <p:spPr>
          <a:xfrm>
            <a:off x="723134" y="3687084"/>
            <a:ext cx="2371800" cy="1854900"/>
          </a:xfrm>
          <a:prstGeom prst="rect">
            <a:avLst/>
          </a:prstGeom>
          <a:noFill/>
          <a:ln>
            <a:noFill/>
          </a:ln>
        </p:spPr>
        <p:txBody>
          <a:bodyPr spcFirstLastPara="1" wrap="square" lIns="0" tIns="45700" rIns="0" bIns="45700" anchor="t" anchorCtr="0">
            <a:normAutofit/>
          </a:bodyPr>
          <a:lstStyle>
            <a:lvl1pPr marL="457200" marR="0" lvl="0" indent="-228600" algn="ctr" rtl="0">
              <a:lnSpc>
                <a:spcPct val="125000"/>
              </a:lnSpc>
              <a:spcBef>
                <a:spcPts val="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120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0" name="Google Shape;50;p6"/>
          <p:cNvSpPr txBox="1">
            <a:spLocks noGrp="1"/>
          </p:cNvSpPr>
          <p:nvPr>
            <p:ph type="body" idx="7"/>
          </p:nvPr>
        </p:nvSpPr>
        <p:spPr>
          <a:xfrm>
            <a:off x="6524297" y="3687084"/>
            <a:ext cx="2371800" cy="1854900"/>
          </a:xfrm>
          <a:prstGeom prst="rect">
            <a:avLst/>
          </a:prstGeom>
          <a:noFill/>
          <a:ln>
            <a:noFill/>
          </a:ln>
        </p:spPr>
        <p:txBody>
          <a:bodyPr spcFirstLastPara="1" wrap="square" lIns="0" tIns="45700" rIns="0" bIns="45700" anchor="t" anchorCtr="0">
            <a:normAutofit/>
          </a:bodyPr>
          <a:lstStyle>
            <a:lvl1pPr marL="457200" marR="0" lvl="0" indent="-228600" algn="ctr" rtl="0">
              <a:lnSpc>
                <a:spcPct val="125000"/>
              </a:lnSpc>
              <a:spcBef>
                <a:spcPts val="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120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1" name="Google Shape;51;p6"/>
          <p:cNvSpPr txBox="1">
            <a:spLocks noGrp="1"/>
          </p:cNvSpPr>
          <p:nvPr>
            <p:ph type="body" idx="8"/>
          </p:nvPr>
        </p:nvSpPr>
        <p:spPr>
          <a:xfrm>
            <a:off x="9479280" y="3296085"/>
            <a:ext cx="2371800" cy="261600"/>
          </a:xfrm>
          <a:prstGeom prst="rect">
            <a:avLst/>
          </a:prstGeom>
          <a:noFill/>
          <a:ln>
            <a:noFill/>
          </a:ln>
        </p:spPr>
        <p:txBody>
          <a:bodyPr spcFirstLastPara="1" wrap="square" lIns="0" tIns="45700" rIns="0" bIns="45700" anchor="t" anchorCtr="0">
            <a:noAutofit/>
          </a:bodyPr>
          <a:lstStyle>
            <a:lvl1pPr marL="457200" marR="0" lvl="0" indent="-228600" algn="ctr" rtl="0">
              <a:lnSpc>
                <a:spcPct val="100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228600" algn="l" rtl="0">
              <a:lnSpc>
                <a:spcPct val="125000"/>
              </a:lnSpc>
              <a:spcBef>
                <a:spcPts val="1200"/>
              </a:spcBef>
              <a:spcAft>
                <a:spcPts val="0"/>
              </a:spcAft>
              <a:buClr>
                <a:schemeClr val="accent2"/>
              </a:buClr>
              <a:buSzPts val="1600"/>
              <a:buFont typeface="Plus Jakarta Sans"/>
              <a:buNone/>
              <a:defRPr sz="1600" b="0" i="0" u="none" strike="noStrike" cap="none">
                <a:solidFill>
                  <a:schemeClr val="accen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accent2"/>
              </a:buClr>
              <a:buSzPts val="1600"/>
              <a:buFont typeface="Plus Jakarta Sans"/>
              <a:buNone/>
              <a:defRPr sz="1600" b="0" i="0" u="none" strike="noStrike" cap="none">
                <a:solidFill>
                  <a:schemeClr val="accent2"/>
                </a:solidFill>
                <a:latin typeface="Plus Jakarta Sans Medium"/>
                <a:ea typeface="Plus Jakarta Sans Medium"/>
                <a:cs typeface="Plus Jakarta Sans Medium"/>
                <a:sym typeface="Plus Jakarta Sans Medium"/>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0" i="0" u="none" strike="noStrike" cap="none">
                <a:solidFill>
                  <a:schemeClr val="accent2"/>
                </a:solidFill>
                <a:latin typeface="Plus Jakarta Sans Medium"/>
                <a:ea typeface="Plus Jakarta Sans Medium"/>
                <a:cs typeface="Plus Jakarta Sans Medium"/>
                <a:sym typeface="Plus Jakarta Sans Medium"/>
              </a:defRPr>
            </a:lvl9pPr>
          </a:lstStyle>
          <a:p>
            <a:endParaRPr/>
          </a:p>
        </p:txBody>
      </p:sp>
      <p:sp>
        <p:nvSpPr>
          <p:cNvPr id="52" name="Google Shape;52;p6"/>
          <p:cNvSpPr txBox="1">
            <a:spLocks noGrp="1"/>
          </p:cNvSpPr>
          <p:nvPr>
            <p:ph type="body" idx="9"/>
          </p:nvPr>
        </p:nvSpPr>
        <p:spPr>
          <a:xfrm>
            <a:off x="9479280" y="3687084"/>
            <a:ext cx="2371800" cy="1854900"/>
          </a:xfrm>
          <a:prstGeom prst="rect">
            <a:avLst/>
          </a:prstGeom>
          <a:noFill/>
          <a:ln>
            <a:noFill/>
          </a:ln>
        </p:spPr>
        <p:txBody>
          <a:bodyPr spcFirstLastPara="1" wrap="square" lIns="0" tIns="45700" rIns="0" bIns="45700" anchor="t" anchorCtr="0">
            <a:normAutofit/>
          </a:bodyPr>
          <a:lstStyle>
            <a:lvl1pPr marL="457200" marR="0" lvl="0" indent="-228600" algn="ctr" rtl="0">
              <a:lnSpc>
                <a:spcPct val="125000"/>
              </a:lnSpc>
              <a:spcBef>
                <a:spcPts val="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120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dk1"/>
              </a:buClr>
              <a:buSzPts val="1200"/>
              <a:buFont typeface="Plus Jakarta Sans"/>
              <a:buNone/>
              <a:defRPr sz="12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dk1"/>
              </a:buClr>
              <a:buSzPts val="1200"/>
              <a:buFont typeface="Plus Jakarta Sans"/>
              <a:buChar char="•"/>
              <a:defRPr sz="12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cxnSp>
        <p:nvCxnSpPr>
          <p:cNvPr id="53" name="Google Shape;53;p6"/>
          <p:cNvCxnSpPr/>
          <p:nvPr/>
        </p:nvCxnSpPr>
        <p:spPr>
          <a:xfrm>
            <a:off x="9188289" y="2479193"/>
            <a:ext cx="0" cy="3317400"/>
          </a:xfrm>
          <a:prstGeom prst="straightConnector1">
            <a:avLst/>
          </a:prstGeom>
          <a:noFill/>
          <a:ln w="9525" cap="flat" cmpd="sng">
            <a:solidFill>
              <a:schemeClr val="accent6"/>
            </a:solidFill>
            <a:prstDash val="solid"/>
            <a:miter lim="800000"/>
            <a:headEnd type="none" w="sm" len="sm"/>
            <a:tailEnd type="none" w="sm" len="sm"/>
          </a:ln>
        </p:spPr>
      </p:cxnSp>
      <p:sp>
        <p:nvSpPr>
          <p:cNvPr id="54" name="Google Shape;54;p6"/>
          <p:cNvSpPr>
            <a:spLocks noGrp="1"/>
          </p:cNvSpPr>
          <p:nvPr>
            <p:ph type="pic" idx="13"/>
          </p:nvPr>
        </p:nvSpPr>
        <p:spPr>
          <a:xfrm>
            <a:off x="7524669" y="2650009"/>
            <a:ext cx="365700" cy="365700"/>
          </a:xfrm>
          <a:prstGeom prst="rect">
            <a:avLst/>
          </a:prstGeom>
          <a:noFill/>
          <a:ln w="9525" cap="flat" cmpd="sng">
            <a:solidFill>
              <a:schemeClr val="accent6"/>
            </a:solidFill>
            <a:prstDash val="solid"/>
            <a:round/>
            <a:headEnd type="none" w="sm" len="sm"/>
            <a:tailEnd type="none" w="sm" len="sm"/>
          </a:ln>
        </p:spPr>
      </p:sp>
      <p:sp>
        <p:nvSpPr>
          <p:cNvPr id="55" name="Google Shape;55;p6"/>
          <p:cNvSpPr>
            <a:spLocks noGrp="1"/>
          </p:cNvSpPr>
          <p:nvPr>
            <p:ph type="pic" idx="14"/>
          </p:nvPr>
        </p:nvSpPr>
        <p:spPr>
          <a:xfrm>
            <a:off x="10686767" y="2650009"/>
            <a:ext cx="365700" cy="365700"/>
          </a:xfrm>
          <a:prstGeom prst="rect">
            <a:avLst/>
          </a:prstGeom>
          <a:noFill/>
          <a:ln>
            <a:noFill/>
          </a:ln>
        </p:spPr>
      </p:sp>
      <p:sp>
        <p:nvSpPr>
          <p:cNvPr id="56" name="Google Shape;56;p6"/>
          <p:cNvSpPr>
            <a:spLocks noGrp="1"/>
          </p:cNvSpPr>
          <p:nvPr>
            <p:ph type="pic" idx="15"/>
          </p:nvPr>
        </p:nvSpPr>
        <p:spPr>
          <a:xfrm>
            <a:off x="1726129" y="2650009"/>
            <a:ext cx="365700" cy="365700"/>
          </a:xfrm>
          <a:prstGeom prst="rect">
            <a:avLst/>
          </a:prstGeom>
          <a:noFill/>
          <a:ln>
            <a:noFill/>
          </a:ln>
        </p:spPr>
      </p:sp>
      <p:sp>
        <p:nvSpPr>
          <p:cNvPr id="57" name="Google Shape;57;p6"/>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58" name="Google Shape;58;p6"/>
          <p:cNvSpPr txBox="1">
            <a:spLocks noGrp="1"/>
          </p:cNvSpPr>
          <p:nvPr>
            <p:ph type="body" idx="16"/>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extLst>
    <p:ext uri="{DCECCB84-F9BA-43D5-87BE-67443E8EF086}">
      <p15:sldGuideLst xmlns:p15="http://schemas.microsoft.com/office/powerpoint/2012/main">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Divider Slide navy">
  <p:cSld name="Divider Slide navy">
    <p:bg>
      <p:bgPr>
        <a:solidFill>
          <a:schemeClr val="accent3"/>
        </a:solidFill>
        <a:effectLst/>
      </p:bgPr>
    </p:bg>
    <p:spTree>
      <p:nvGrpSpPr>
        <p:cNvPr id="1" name="Shape 479"/>
        <p:cNvGrpSpPr/>
        <p:nvPr/>
      </p:nvGrpSpPr>
      <p:grpSpPr>
        <a:xfrm>
          <a:off x="0" y="0"/>
          <a:ext cx="0" cy="0"/>
          <a:chOff x="0" y="0"/>
          <a:chExt cx="0" cy="0"/>
        </a:xfrm>
      </p:grpSpPr>
      <p:sp>
        <p:nvSpPr>
          <p:cNvPr id="480" name="Google Shape;480;p52"/>
          <p:cNvSpPr>
            <a:spLocks noGrp="1"/>
          </p:cNvSpPr>
          <p:nvPr>
            <p:ph type="pic" idx="2"/>
          </p:nvPr>
        </p:nvSpPr>
        <p:spPr>
          <a:xfrm>
            <a:off x="0" y="0"/>
            <a:ext cx="12192000" cy="6146700"/>
          </a:xfrm>
          <a:prstGeom prst="rect">
            <a:avLst/>
          </a:prstGeom>
          <a:noFill/>
          <a:ln>
            <a:noFill/>
          </a:ln>
        </p:spPr>
      </p:sp>
      <p:sp>
        <p:nvSpPr>
          <p:cNvPr id="481" name="Google Shape;481;p52"/>
          <p:cNvSpPr txBox="1">
            <a:spLocks noGrp="1"/>
          </p:cNvSpPr>
          <p:nvPr>
            <p:ph type="title"/>
          </p:nvPr>
        </p:nvSpPr>
        <p:spPr>
          <a:xfrm>
            <a:off x="642154" y="4568631"/>
            <a:ext cx="4099800" cy="11088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Plus Jakarta Sans"/>
              <a:buNone/>
              <a:defRPr sz="3400" b="1" i="0" u="none" strike="noStrike" cap="none">
                <a:solidFill>
                  <a:schemeClr val="lt2"/>
                </a:solidFill>
                <a:latin typeface="DM Serif Display"/>
                <a:ea typeface="DM Serif Display"/>
                <a:cs typeface="DM Serif Display"/>
                <a:sym typeface="DM Serif Display"/>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482" name="Google Shape;482;p52"/>
          <p:cNvSpPr/>
          <p:nvPr/>
        </p:nvSpPr>
        <p:spPr>
          <a:xfrm rot="-3898467" flipH="1">
            <a:off x="3430798" y="5587627"/>
            <a:ext cx="1185319" cy="2538652"/>
          </a:xfrm>
          <a:custGeom>
            <a:avLst/>
            <a:gdLst/>
            <a:ahLst/>
            <a:cxnLst/>
            <a:rect l="l" t="t" r="r" b="b"/>
            <a:pathLst>
              <a:path w="1186785" h="2541791" extrusionOk="0">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a:spLocks noGrp="1"/>
          </p:cNvSpPr>
          <p:nvPr>
            <p:ph type="body" idx="1"/>
          </p:nvPr>
        </p:nvSpPr>
        <p:spPr>
          <a:xfrm>
            <a:off x="751842" y="5823009"/>
            <a:ext cx="63567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lt2"/>
              </a:buClr>
              <a:buSzPts val="1472"/>
              <a:buFont typeface="Plus Jakarta Sans"/>
              <a:buNone/>
              <a:defRPr sz="1600" b="0"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lt2"/>
              </a:buClr>
              <a:buSzPts val="1045"/>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lt2"/>
              </a:buClr>
              <a:buSzPts val="10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25000"/>
              </a:lnSpc>
              <a:spcBef>
                <a:spcPts val="0"/>
              </a:spcBef>
              <a:spcAft>
                <a:spcPts val="0"/>
              </a:spcAft>
              <a:buClr>
                <a:schemeClr val="lt2"/>
              </a:buClr>
              <a:buSzPts val="9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25000"/>
              </a:lnSpc>
              <a:spcBef>
                <a:spcPts val="0"/>
              </a:spcBef>
              <a:spcAft>
                <a:spcPts val="0"/>
              </a:spcAft>
              <a:buClr>
                <a:schemeClr val="lt2"/>
              </a:buClr>
              <a:buSzPts val="8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Divider Slide dkgreen">
  <p:cSld name="Divider Slide dk green">
    <p:bg>
      <p:bgPr>
        <a:solidFill>
          <a:schemeClr val="dk2"/>
        </a:solidFill>
        <a:effectLst/>
      </p:bgPr>
    </p:bg>
    <p:spTree>
      <p:nvGrpSpPr>
        <p:cNvPr id="1" name="Shape 484"/>
        <p:cNvGrpSpPr/>
        <p:nvPr/>
      </p:nvGrpSpPr>
      <p:grpSpPr>
        <a:xfrm>
          <a:off x="0" y="0"/>
          <a:ext cx="0" cy="0"/>
          <a:chOff x="0" y="0"/>
          <a:chExt cx="0" cy="0"/>
        </a:xfrm>
      </p:grpSpPr>
      <p:sp>
        <p:nvSpPr>
          <p:cNvPr id="485" name="Google Shape;485;p53"/>
          <p:cNvSpPr>
            <a:spLocks noGrp="1"/>
          </p:cNvSpPr>
          <p:nvPr>
            <p:ph type="pic" idx="2"/>
          </p:nvPr>
        </p:nvSpPr>
        <p:spPr>
          <a:xfrm>
            <a:off x="0" y="0"/>
            <a:ext cx="12192000" cy="6146700"/>
          </a:xfrm>
          <a:prstGeom prst="rect">
            <a:avLst/>
          </a:prstGeom>
          <a:noFill/>
          <a:ln>
            <a:noFill/>
          </a:ln>
        </p:spPr>
      </p:sp>
      <p:sp>
        <p:nvSpPr>
          <p:cNvPr id="486" name="Google Shape;486;p53"/>
          <p:cNvSpPr txBox="1">
            <a:spLocks noGrp="1"/>
          </p:cNvSpPr>
          <p:nvPr>
            <p:ph type="title"/>
          </p:nvPr>
        </p:nvSpPr>
        <p:spPr>
          <a:xfrm>
            <a:off x="642154" y="4568631"/>
            <a:ext cx="4099800" cy="11088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Plus Jakarta Sans"/>
              <a:buNone/>
              <a:defRPr sz="3400" b="1" i="0" u="none" strike="noStrike" cap="none">
                <a:solidFill>
                  <a:schemeClr val="lt2"/>
                </a:solidFill>
                <a:latin typeface="DM Serif Display"/>
                <a:ea typeface="DM Serif Display"/>
                <a:cs typeface="DM Serif Display"/>
                <a:sym typeface="DM Serif Display"/>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487" name="Google Shape;487;p53"/>
          <p:cNvSpPr/>
          <p:nvPr/>
        </p:nvSpPr>
        <p:spPr>
          <a:xfrm rot="-3898467" flipH="1">
            <a:off x="3430798" y="5587627"/>
            <a:ext cx="1185319" cy="2538652"/>
          </a:xfrm>
          <a:custGeom>
            <a:avLst/>
            <a:gdLst/>
            <a:ahLst/>
            <a:cxnLst/>
            <a:rect l="l" t="t" r="r" b="b"/>
            <a:pathLst>
              <a:path w="1186785" h="2541791" extrusionOk="0">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a:spLocks noGrp="1"/>
          </p:cNvSpPr>
          <p:nvPr>
            <p:ph type="body" idx="1"/>
          </p:nvPr>
        </p:nvSpPr>
        <p:spPr>
          <a:xfrm>
            <a:off x="751842" y="5823009"/>
            <a:ext cx="63567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lt2"/>
              </a:buClr>
              <a:buSzPts val="1472"/>
              <a:buFont typeface="Plus Jakarta Sans"/>
              <a:buNone/>
              <a:defRPr sz="1600" b="0"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lt2"/>
              </a:buClr>
              <a:buSzPts val="1045"/>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lt2"/>
              </a:buClr>
              <a:buSzPts val="10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25000"/>
              </a:lnSpc>
              <a:spcBef>
                <a:spcPts val="0"/>
              </a:spcBef>
              <a:spcAft>
                <a:spcPts val="0"/>
              </a:spcAft>
              <a:buClr>
                <a:schemeClr val="lt2"/>
              </a:buClr>
              <a:buSzPts val="9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25000"/>
              </a:lnSpc>
              <a:spcBef>
                <a:spcPts val="0"/>
              </a:spcBef>
              <a:spcAft>
                <a:spcPts val="0"/>
              </a:spcAft>
              <a:buClr>
                <a:schemeClr val="lt2"/>
              </a:buClr>
              <a:buSzPts val="8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Divider Slide dkgray">
  <p:cSld name="Divider Slide dk grey">
    <p:bg>
      <p:bgPr>
        <a:solidFill>
          <a:schemeClr val="dk1"/>
        </a:solidFill>
        <a:effectLst/>
      </p:bgPr>
    </p:bg>
    <p:spTree>
      <p:nvGrpSpPr>
        <p:cNvPr id="1" name="Shape 489"/>
        <p:cNvGrpSpPr/>
        <p:nvPr/>
      </p:nvGrpSpPr>
      <p:grpSpPr>
        <a:xfrm>
          <a:off x="0" y="0"/>
          <a:ext cx="0" cy="0"/>
          <a:chOff x="0" y="0"/>
          <a:chExt cx="0" cy="0"/>
        </a:xfrm>
      </p:grpSpPr>
      <p:sp>
        <p:nvSpPr>
          <p:cNvPr id="490" name="Google Shape;490;p54"/>
          <p:cNvSpPr>
            <a:spLocks noGrp="1"/>
          </p:cNvSpPr>
          <p:nvPr>
            <p:ph type="pic" idx="2"/>
          </p:nvPr>
        </p:nvSpPr>
        <p:spPr>
          <a:xfrm>
            <a:off x="0" y="0"/>
            <a:ext cx="12192000" cy="6146700"/>
          </a:xfrm>
          <a:prstGeom prst="rect">
            <a:avLst/>
          </a:prstGeom>
          <a:noFill/>
          <a:ln>
            <a:noFill/>
          </a:ln>
        </p:spPr>
      </p:sp>
      <p:sp>
        <p:nvSpPr>
          <p:cNvPr id="491" name="Google Shape;491;p54"/>
          <p:cNvSpPr txBox="1">
            <a:spLocks noGrp="1"/>
          </p:cNvSpPr>
          <p:nvPr>
            <p:ph type="title"/>
          </p:nvPr>
        </p:nvSpPr>
        <p:spPr>
          <a:xfrm>
            <a:off x="642154" y="4568631"/>
            <a:ext cx="4099800" cy="11088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Plus Jakarta Sans"/>
              <a:buNone/>
              <a:defRPr sz="3400" b="1" i="0" u="none" strike="noStrike" cap="none">
                <a:solidFill>
                  <a:schemeClr val="lt2"/>
                </a:solidFill>
                <a:latin typeface="DM Serif Display"/>
                <a:ea typeface="DM Serif Display"/>
                <a:cs typeface="DM Serif Display"/>
                <a:sym typeface="DM Serif Display"/>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492" name="Google Shape;492;p54"/>
          <p:cNvSpPr/>
          <p:nvPr/>
        </p:nvSpPr>
        <p:spPr>
          <a:xfrm rot="-3898467" flipH="1">
            <a:off x="3430798" y="5587627"/>
            <a:ext cx="1185319" cy="2538652"/>
          </a:xfrm>
          <a:custGeom>
            <a:avLst/>
            <a:gdLst/>
            <a:ahLst/>
            <a:cxnLst/>
            <a:rect l="l" t="t" r="r" b="b"/>
            <a:pathLst>
              <a:path w="1186785" h="2541791" extrusionOk="0">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a:spLocks noGrp="1"/>
          </p:cNvSpPr>
          <p:nvPr>
            <p:ph type="body" idx="1"/>
          </p:nvPr>
        </p:nvSpPr>
        <p:spPr>
          <a:xfrm>
            <a:off x="751842" y="5823009"/>
            <a:ext cx="63567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lt2"/>
              </a:buClr>
              <a:buSzPts val="1472"/>
              <a:buFont typeface="Plus Jakarta Sans"/>
              <a:buNone/>
              <a:defRPr sz="1600" b="0"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lt2"/>
              </a:buClr>
              <a:buSzPts val="1045"/>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25000"/>
              </a:lnSpc>
              <a:spcBef>
                <a:spcPts val="0"/>
              </a:spcBef>
              <a:spcAft>
                <a:spcPts val="0"/>
              </a:spcAft>
              <a:buClr>
                <a:schemeClr val="lt2"/>
              </a:buClr>
              <a:buSzPts val="10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25000"/>
              </a:lnSpc>
              <a:spcBef>
                <a:spcPts val="0"/>
              </a:spcBef>
              <a:spcAft>
                <a:spcPts val="0"/>
              </a:spcAft>
              <a:buClr>
                <a:schemeClr val="lt2"/>
              </a:buClr>
              <a:buSzPts val="9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25000"/>
              </a:lnSpc>
              <a:spcBef>
                <a:spcPts val="0"/>
              </a:spcBef>
              <a:spcAft>
                <a:spcPts val="0"/>
              </a:spcAft>
              <a:buClr>
                <a:schemeClr val="lt2"/>
              </a:buClr>
              <a:buSzPts val="8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lt2"/>
              </a:buClr>
              <a:buSzPts val="1800"/>
              <a:buFont typeface="Plus Jakarta Sans"/>
              <a:buChar char="•"/>
              <a:defRPr sz="1400" b="0" i="0" u="none" strike="noStrike" cap="none">
                <a:solidFill>
                  <a:schemeClr val="lt2"/>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body">
  <p:cSld name="1_Title and body">
    <p:spTree>
      <p:nvGrpSpPr>
        <p:cNvPr id="1"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name="adj1" fmla="val 16200178"/>
              <a:gd name="adj2" fmla="val 199"/>
            </a:avLst>
          </a:prstGeom>
          <a:solidFill>
            <a:srgbClr val="E3F4F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name="adj1" fmla="val 16200178"/>
              <a:gd name="adj2" fmla="val 199"/>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a:spLocks noGrp="1"/>
          </p:cNvSpPr>
          <p:nvPr>
            <p:ph type="body" idx="1"/>
          </p:nvPr>
        </p:nvSpPr>
        <p:spPr>
          <a:xfrm>
            <a:off x="609600" y="1596460"/>
            <a:ext cx="10629300" cy="44640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498" name="Google Shape;498;p55"/>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body no corner">
  <p:cSld name="Title body no corner">
    <p:bg>
      <p:bgPr>
        <a:solidFill>
          <a:schemeClr val="lt2"/>
        </a:solidFill>
        <a:effectLst/>
      </p:bgPr>
    </p:bg>
    <p:spTree>
      <p:nvGrpSpPr>
        <p:cNvPr id="1" name="Shape 499"/>
        <p:cNvGrpSpPr/>
        <p:nvPr/>
      </p:nvGrpSpPr>
      <p:grpSpPr>
        <a:xfrm>
          <a:off x="0" y="0"/>
          <a:ext cx="0" cy="0"/>
          <a:chOff x="0" y="0"/>
          <a:chExt cx="0" cy="0"/>
        </a:xfrm>
      </p:grpSpPr>
      <p:sp>
        <p:nvSpPr>
          <p:cNvPr id="500" name="Google Shape;500;p56"/>
          <p:cNvSpPr txBox="1">
            <a:spLocks noGrp="1"/>
          </p:cNvSpPr>
          <p:nvPr>
            <p:ph type="body" idx="1"/>
          </p:nvPr>
        </p:nvSpPr>
        <p:spPr>
          <a:xfrm>
            <a:off x="620889" y="1596460"/>
            <a:ext cx="10617900" cy="44640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01" name="Google Shape;501;p56"/>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extLst>
    <p:ext uri="{DCECCB84-F9BA-43D5-87BE-67443E8EF086}">
      <p15:sldGuideLst xmlns:p15="http://schemas.microsoft.com/office/powerpoint/2012/main">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speaker headshots">
  <p:cSld name="Speaker bios">
    <p:bg>
      <p:bgPr>
        <a:solidFill>
          <a:schemeClr val="lt2"/>
        </a:solidFill>
        <a:effectLst/>
      </p:bgPr>
    </p:bg>
    <p:spTree>
      <p:nvGrpSpPr>
        <p:cNvPr id="1" name="Shape 502"/>
        <p:cNvGrpSpPr/>
        <p:nvPr/>
      </p:nvGrpSpPr>
      <p:grpSpPr>
        <a:xfrm>
          <a:off x="0" y="0"/>
          <a:ext cx="0" cy="0"/>
          <a:chOff x="0" y="0"/>
          <a:chExt cx="0" cy="0"/>
        </a:xfrm>
      </p:grpSpPr>
      <p:sp>
        <p:nvSpPr>
          <p:cNvPr id="503" name="Google Shape;503;p57"/>
          <p:cNvSpPr>
            <a:spLocks noGrp="1"/>
          </p:cNvSpPr>
          <p:nvPr>
            <p:ph type="pic" idx="2"/>
          </p:nvPr>
        </p:nvSpPr>
        <p:spPr>
          <a:xfrm>
            <a:off x="1676255" y="1665017"/>
            <a:ext cx="1463100" cy="1463100"/>
          </a:xfrm>
          <a:prstGeom prst="rect">
            <a:avLst/>
          </a:prstGeom>
          <a:noFill/>
          <a:ln>
            <a:noFill/>
          </a:ln>
        </p:spPr>
      </p:sp>
      <p:sp>
        <p:nvSpPr>
          <p:cNvPr id="504" name="Google Shape;504;p57"/>
          <p:cNvSpPr txBox="1">
            <a:spLocks noGrp="1"/>
          </p:cNvSpPr>
          <p:nvPr>
            <p:ph type="body" idx="1"/>
          </p:nvPr>
        </p:nvSpPr>
        <p:spPr>
          <a:xfrm>
            <a:off x="1247018" y="3151207"/>
            <a:ext cx="2321400" cy="3615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3"/>
              </a:buClr>
              <a:buSzPts val="1472"/>
              <a:buFont typeface="Plus Jakarta Sans"/>
              <a:buNone/>
              <a:defRPr sz="1400" b="1" i="0" u="none" strike="noStrike" cap="none">
                <a:solidFill>
                  <a:schemeClr val="accent3"/>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3"/>
              </a:buClr>
              <a:buSzPts val="1710"/>
              <a:buFont typeface="Plus Jakarta Sans"/>
              <a:buChar char="□"/>
              <a:defRPr sz="1400" b="1" i="0" u="none" strike="noStrike" cap="none">
                <a:solidFill>
                  <a:schemeClr val="accent3"/>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9pPr>
          </a:lstStyle>
          <a:p>
            <a:endParaRPr/>
          </a:p>
        </p:txBody>
      </p:sp>
      <p:sp>
        <p:nvSpPr>
          <p:cNvPr id="505" name="Google Shape;505;p57"/>
          <p:cNvSpPr txBox="1">
            <a:spLocks noGrp="1"/>
          </p:cNvSpPr>
          <p:nvPr>
            <p:ph type="body" idx="3"/>
          </p:nvPr>
        </p:nvSpPr>
        <p:spPr>
          <a:xfrm>
            <a:off x="1247018" y="3542076"/>
            <a:ext cx="2321400" cy="3615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506" name="Google Shape;506;p57"/>
          <p:cNvSpPr>
            <a:spLocks noGrp="1"/>
          </p:cNvSpPr>
          <p:nvPr>
            <p:ph type="pic" idx="4"/>
          </p:nvPr>
        </p:nvSpPr>
        <p:spPr>
          <a:xfrm>
            <a:off x="5056062" y="1665017"/>
            <a:ext cx="1463100" cy="1463100"/>
          </a:xfrm>
          <a:prstGeom prst="rect">
            <a:avLst/>
          </a:prstGeom>
          <a:noFill/>
          <a:ln>
            <a:noFill/>
          </a:ln>
        </p:spPr>
      </p:sp>
      <p:sp>
        <p:nvSpPr>
          <p:cNvPr id="507" name="Google Shape;507;p57"/>
          <p:cNvSpPr txBox="1">
            <a:spLocks noGrp="1"/>
          </p:cNvSpPr>
          <p:nvPr>
            <p:ph type="body" idx="5"/>
          </p:nvPr>
        </p:nvSpPr>
        <p:spPr>
          <a:xfrm>
            <a:off x="4626825" y="3151207"/>
            <a:ext cx="2321400" cy="3615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3"/>
              </a:buClr>
              <a:buSzPts val="1472"/>
              <a:buFont typeface="Plus Jakarta Sans"/>
              <a:buNone/>
              <a:defRPr sz="1400" b="1" i="0" u="none" strike="noStrike" cap="none">
                <a:solidFill>
                  <a:schemeClr val="accent3"/>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3"/>
              </a:buClr>
              <a:buSzPts val="1710"/>
              <a:buFont typeface="Plus Jakarta Sans"/>
              <a:buChar char="□"/>
              <a:defRPr sz="1400" b="1" i="0" u="none" strike="noStrike" cap="none">
                <a:solidFill>
                  <a:schemeClr val="accent3"/>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9pPr>
          </a:lstStyle>
          <a:p>
            <a:endParaRPr/>
          </a:p>
        </p:txBody>
      </p:sp>
      <p:sp>
        <p:nvSpPr>
          <p:cNvPr id="508" name="Google Shape;508;p57"/>
          <p:cNvSpPr txBox="1">
            <a:spLocks noGrp="1"/>
          </p:cNvSpPr>
          <p:nvPr>
            <p:ph type="body" idx="6"/>
          </p:nvPr>
        </p:nvSpPr>
        <p:spPr>
          <a:xfrm>
            <a:off x="4626825" y="3542076"/>
            <a:ext cx="2321400" cy="3615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509" name="Google Shape;509;p57"/>
          <p:cNvSpPr>
            <a:spLocks noGrp="1"/>
          </p:cNvSpPr>
          <p:nvPr>
            <p:ph type="pic" idx="7"/>
          </p:nvPr>
        </p:nvSpPr>
        <p:spPr>
          <a:xfrm>
            <a:off x="8435870" y="1665017"/>
            <a:ext cx="1463100" cy="1463100"/>
          </a:xfrm>
          <a:prstGeom prst="rect">
            <a:avLst/>
          </a:prstGeom>
          <a:noFill/>
          <a:ln>
            <a:noFill/>
          </a:ln>
        </p:spPr>
      </p:sp>
      <p:sp>
        <p:nvSpPr>
          <p:cNvPr id="510" name="Google Shape;510;p57"/>
          <p:cNvSpPr txBox="1">
            <a:spLocks noGrp="1"/>
          </p:cNvSpPr>
          <p:nvPr>
            <p:ph type="body" idx="8"/>
          </p:nvPr>
        </p:nvSpPr>
        <p:spPr>
          <a:xfrm>
            <a:off x="8006633" y="3151207"/>
            <a:ext cx="2321400" cy="3615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3"/>
              </a:buClr>
              <a:buSzPts val="1472"/>
              <a:buFont typeface="Plus Jakarta Sans"/>
              <a:buNone/>
              <a:defRPr sz="1400" b="1" i="0" u="none" strike="noStrike" cap="none">
                <a:solidFill>
                  <a:schemeClr val="accent3"/>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3"/>
              </a:buClr>
              <a:buSzPts val="1710"/>
              <a:buFont typeface="Plus Jakarta Sans"/>
              <a:buChar char="□"/>
              <a:defRPr sz="1400" b="1" i="0" u="none" strike="noStrike" cap="none">
                <a:solidFill>
                  <a:schemeClr val="accent3"/>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9pPr>
          </a:lstStyle>
          <a:p>
            <a:endParaRPr/>
          </a:p>
        </p:txBody>
      </p:sp>
      <p:sp>
        <p:nvSpPr>
          <p:cNvPr id="511" name="Google Shape;511;p57"/>
          <p:cNvSpPr txBox="1">
            <a:spLocks noGrp="1"/>
          </p:cNvSpPr>
          <p:nvPr>
            <p:ph type="body" idx="9"/>
          </p:nvPr>
        </p:nvSpPr>
        <p:spPr>
          <a:xfrm>
            <a:off x="8006633" y="3542076"/>
            <a:ext cx="2321400" cy="3615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512" name="Google Shape;512;p57"/>
          <p:cNvSpPr>
            <a:spLocks noGrp="1"/>
          </p:cNvSpPr>
          <p:nvPr>
            <p:ph type="pic" idx="13"/>
          </p:nvPr>
        </p:nvSpPr>
        <p:spPr>
          <a:xfrm>
            <a:off x="1676255" y="4072552"/>
            <a:ext cx="1463100" cy="1463100"/>
          </a:xfrm>
          <a:prstGeom prst="rect">
            <a:avLst/>
          </a:prstGeom>
          <a:noFill/>
          <a:ln>
            <a:noFill/>
          </a:ln>
        </p:spPr>
      </p:sp>
      <p:sp>
        <p:nvSpPr>
          <p:cNvPr id="513" name="Google Shape;513;p57"/>
          <p:cNvSpPr txBox="1">
            <a:spLocks noGrp="1"/>
          </p:cNvSpPr>
          <p:nvPr>
            <p:ph type="body" idx="14"/>
          </p:nvPr>
        </p:nvSpPr>
        <p:spPr>
          <a:xfrm>
            <a:off x="1247018" y="5558742"/>
            <a:ext cx="2321400" cy="3615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3"/>
              </a:buClr>
              <a:buSzPts val="1472"/>
              <a:buFont typeface="Plus Jakarta Sans"/>
              <a:buNone/>
              <a:defRPr sz="1400" b="1" i="0" u="none" strike="noStrike" cap="none">
                <a:solidFill>
                  <a:schemeClr val="accent3"/>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3"/>
              </a:buClr>
              <a:buSzPts val="1710"/>
              <a:buFont typeface="Plus Jakarta Sans"/>
              <a:buChar char="□"/>
              <a:defRPr sz="1400" b="1" i="0" u="none" strike="noStrike" cap="none">
                <a:solidFill>
                  <a:schemeClr val="accent3"/>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9pPr>
          </a:lstStyle>
          <a:p>
            <a:endParaRPr/>
          </a:p>
        </p:txBody>
      </p:sp>
      <p:sp>
        <p:nvSpPr>
          <p:cNvPr id="514" name="Google Shape;514;p57"/>
          <p:cNvSpPr txBox="1">
            <a:spLocks noGrp="1"/>
          </p:cNvSpPr>
          <p:nvPr>
            <p:ph type="body" idx="15"/>
          </p:nvPr>
        </p:nvSpPr>
        <p:spPr>
          <a:xfrm>
            <a:off x="1247018" y="5949611"/>
            <a:ext cx="2321400" cy="3615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515" name="Google Shape;515;p57"/>
          <p:cNvSpPr>
            <a:spLocks noGrp="1"/>
          </p:cNvSpPr>
          <p:nvPr>
            <p:ph type="pic" idx="16"/>
          </p:nvPr>
        </p:nvSpPr>
        <p:spPr>
          <a:xfrm>
            <a:off x="5056062" y="4072552"/>
            <a:ext cx="1463100" cy="1463100"/>
          </a:xfrm>
          <a:prstGeom prst="rect">
            <a:avLst/>
          </a:prstGeom>
          <a:noFill/>
          <a:ln>
            <a:noFill/>
          </a:ln>
        </p:spPr>
      </p:sp>
      <p:sp>
        <p:nvSpPr>
          <p:cNvPr id="516" name="Google Shape;516;p57"/>
          <p:cNvSpPr txBox="1">
            <a:spLocks noGrp="1"/>
          </p:cNvSpPr>
          <p:nvPr>
            <p:ph type="body" idx="17"/>
          </p:nvPr>
        </p:nvSpPr>
        <p:spPr>
          <a:xfrm>
            <a:off x="4626825" y="5558742"/>
            <a:ext cx="2321400" cy="3615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3"/>
              </a:buClr>
              <a:buSzPts val="1472"/>
              <a:buFont typeface="Plus Jakarta Sans"/>
              <a:buNone/>
              <a:defRPr sz="1400" b="1" i="0" u="none" strike="noStrike" cap="none">
                <a:solidFill>
                  <a:schemeClr val="accent3"/>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3"/>
              </a:buClr>
              <a:buSzPts val="1710"/>
              <a:buFont typeface="Plus Jakarta Sans"/>
              <a:buChar char="□"/>
              <a:defRPr sz="1400" b="1" i="0" u="none" strike="noStrike" cap="none">
                <a:solidFill>
                  <a:schemeClr val="accent3"/>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9pPr>
          </a:lstStyle>
          <a:p>
            <a:endParaRPr/>
          </a:p>
        </p:txBody>
      </p:sp>
      <p:sp>
        <p:nvSpPr>
          <p:cNvPr id="517" name="Google Shape;517;p57"/>
          <p:cNvSpPr txBox="1">
            <a:spLocks noGrp="1"/>
          </p:cNvSpPr>
          <p:nvPr>
            <p:ph type="body" idx="18"/>
          </p:nvPr>
        </p:nvSpPr>
        <p:spPr>
          <a:xfrm>
            <a:off x="4626825" y="5949611"/>
            <a:ext cx="2321400" cy="3615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518" name="Google Shape;518;p57"/>
          <p:cNvSpPr>
            <a:spLocks noGrp="1"/>
          </p:cNvSpPr>
          <p:nvPr>
            <p:ph type="pic" idx="19"/>
          </p:nvPr>
        </p:nvSpPr>
        <p:spPr>
          <a:xfrm>
            <a:off x="8435870" y="4072552"/>
            <a:ext cx="1463100" cy="1463100"/>
          </a:xfrm>
          <a:prstGeom prst="rect">
            <a:avLst/>
          </a:prstGeom>
          <a:noFill/>
          <a:ln>
            <a:noFill/>
          </a:ln>
        </p:spPr>
      </p:sp>
      <p:sp>
        <p:nvSpPr>
          <p:cNvPr id="519" name="Google Shape;519;p57"/>
          <p:cNvSpPr txBox="1">
            <a:spLocks noGrp="1"/>
          </p:cNvSpPr>
          <p:nvPr>
            <p:ph type="body" idx="20"/>
          </p:nvPr>
        </p:nvSpPr>
        <p:spPr>
          <a:xfrm>
            <a:off x="8006633" y="5558742"/>
            <a:ext cx="2321400" cy="3615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3"/>
              </a:buClr>
              <a:buSzPts val="1472"/>
              <a:buFont typeface="Plus Jakarta Sans"/>
              <a:buNone/>
              <a:defRPr sz="1400" b="1" i="0" u="none" strike="noStrike" cap="none">
                <a:solidFill>
                  <a:schemeClr val="accent3"/>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3"/>
              </a:buClr>
              <a:buSzPts val="1710"/>
              <a:buFont typeface="Plus Jakarta Sans"/>
              <a:buChar char="□"/>
              <a:defRPr sz="1400" b="1" i="0" u="none" strike="noStrike" cap="none">
                <a:solidFill>
                  <a:schemeClr val="accent3"/>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3"/>
              </a:buClr>
              <a:buSzPts val="1800"/>
              <a:buFont typeface="Plus Jakarta Sans"/>
              <a:buChar char="•"/>
              <a:defRPr sz="1400" b="1" i="0" u="none" strike="noStrike" cap="none">
                <a:solidFill>
                  <a:schemeClr val="accent3"/>
                </a:solidFill>
                <a:latin typeface="Plus Jakarta Sans"/>
                <a:ea typeface="Plus Jakarta Sans"/>
                <a:cs typeface="Plus Jakarta Sans"/>
                <a:sym typeface="Plus Jakarta Sans"/>
              </a:defRPr>
            </a:lvl9pPr>
          </a:lstStyle>
          <a:p>
            <a:endParaRPr/>
          </a:p>
        </p:txBody>
      </p:sp>
      <p:sp>
        <p:nvSpPr>
          <p:cNvPr id="520" name="Google Shape;520;p57"/>
          <p:cNvSpPr txBox="1">
            <a:spLocks noGrp="1"/>
          </p:cNvSpPr>
          <p:nvPr>
            <p:ph type="body" idx="21"/>
          </p:nvPr>
        </p:nvSpPr>
        <p:spPr>
          <a:xfrm>
            <a:off x="8006633" y="5949611"/>
            <a:ext cx="2321400" cy="3615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521" name="Google Shape;521;p57"/>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extLst>
    <p:ext uri="{DCECCB84-F9BA-43D5-87BE-67443E8EF086}">
      <p15:sldGuideLst xmlns:p15="http://schemas.microsoft.com/office/powerpoint/2012/main">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Subhead 2 column">
  <p:cSld name="Title Subhead 2 column">
    <p:spTree>
      <p:nvGrpSpPr>
        <p:cNvPr id="1" name="Shape 523"/>
        <p:cNvGrpSpPr/>
        <p:nvPr/>
      </p:nvGrpSpPr>
      <p:grpSpPr>
        <a:xfrm>
          <a:off x="0" y="0"/>
          <a:ext cx="0" cy="0"/>
          <a:chOff x="0" y="0"/>
          <a:chExt cx="0" cy="0"/>
        </a:xfrm>
      </p:grpSpPr>
      <p:sp>
        <p:nvSpPr>
          <p:cNvPr id="524" name="Google Shape;524;p59"/>
          <p:cNvSpPr txBox="1">
            <a:spLocks noGrp="1"/>
          </p:cNvSpPr>
          <p:nvPr>
            <p:ph type="body" idx="1"/>
          </p:nvPr>
        </p:nvSpPr>
        <p:spPr>
          <a:xfrm>
            <a:off x="616639" y="2385835"/>
            <a:ext cx="5479500" cy="38862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25" name="Google Shape;525;p59"/>
          <p:cNvSpPr txBox="1">
            <a:spLocks noGrp="1"/>
          </p:cNvSpPr>
          <p:nvPr>
            <p:ph type="body" idx="2"/>
          </p:nvPr>
        </p:nvSpPr>
        <p:spPr>
          <a:xfrm>
            <a:off x="6325085" y="2384246"/>
            <a:ext cx="5536800" cy="38862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26" name="Google Shape;526;p59"/>
          <p:cNvSpPr txBox="1">
            <a:spLocks noGrp="1"/>
          </p:cNvSpPr>
          <p:nvPr>
            <p:ph type="body" idx="3"/>
          </p:nvPr>
        </p:nvSpPr>
        <p:spPr>
          <a:xfrm>
            <a:off x="616639" y="1472184"/>
            <a:ext cx="106221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37185" algn="l" rtl="0">
              <a:lnSpc>
                <a:spcPct val="125000"/>
              </a:lnSpc>
              <a:spcBef>
                <a:spcPts val="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27" name="Google Shape;527;p59"/>
          <p:cNvSpPr/>
          <p:nvPr/>
        </p:nvSpPr>
        <p:spPr>
          <a:xfrm>
            <a:off x="-653562" y="5616900"/>
            <a:ext cx="1894500" cy="1894500"/>
          </a:xfrm>
          <a:prstGeom prst="pie">
            <a:avLst>
              <a:gd name="adj1" fmla="val 16200178"/>
              <a:gd name="adj2" fmla="val 199"/>
            </a:avLst>
          </a:prstGeom>
          <a:solidFill>
            <a:srgbClr val="E3F4F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name="adj1" fmla="val 16200178"/>
              <a:gd name="adj2" fmla="val 199"/>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Subhead 2 column w/ divider">
  <p:cSld name="Title Subhead 2 column divider">
    <p:spTree>
      <p:nvGrpSpPr>
        <p:cNvPr id="1"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w="12700" cap="flat" cmpd="sng">
            <a:solidFill>
              <a:schemeClr val="accent6"/>
            </a:solidFill>
            <a:prstDash val="solid"/>
            <a:round/>
            <a:headEnd type="none" w="sm" len="sm"/>
            <a:tailEnd type="none" w="sm" len="sm"/>
          </a:ln>
        </p:spPr>
      </p:cxnSp>
      <p:sp>
        <p:nvSpPr>
          <p:cNvPr id="532" name="Google Shape;532;p60"/>
          <p:cNvSpPr txBox="1">
            <a:spLocks noGrp="1"/>
          </p:cNvSpPr>
          <p:nvPr>
            <p:ph type="body" idx="1"/>
          </p:nvPr>
        </p:nvSpPr>
        <p:spPr>
          <a:xfrm>
            <a:off x="616639" y="2309635"/>
            <a:ext cx="5322900" cy="38862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33" name="Google Shape;533;p60"/>
          <p:cNvSpPr txBox="1">
            <a:spLocks noGrp="1"/>
          </p:cNvSpPr>
          <p:nvPr>
            <p:ph type="body" idx="2"/>
          </p:nvPr>
        </p:nvSpPr>
        <p:spPr>
          <a:xfrm>
            <a:off x="6325085" y="2308046"/>
            <a:ext cx="5536800" cy="38862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34" name="Google Shape;534;p60"/>
          <p:cNvSpPr txBox="1">
            <a:spLocks noGrp="1"/>
          </p:cNvSpPr>
          <p:nvPr>
            <p:ph type="body" idx="3"/>
          </p:nvPr>
        </p:nvSpPr>
        <p:spPr>
          <a:xfrm>
            <a:off x="616639" y="1472184"/>
            <a:ext cx="106221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37185" algn="l" rtl="0">
              <a:lnSpc>
                <a:spcPct val="125000"/>
              </a:lnSpc>
              <a:spcBef>
                <a:spcPts val="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35" name="Google Shape;535;p60"/>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subhead 3 column w/ dividers">
  <p:cSld name="Title subhead 3 column">
    <p:spTree>
      <p:nvGrpSpPr>
        <p:cNvPr id="1"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w="12700" cap="flat" cmpd="sng">
            <a:solidFill>
              <a:schemeClr val="accent6"/>
            </a:solidFill>
            <a:prstDash val="solid"/>
            <a:round/>
            <a:headEnd type="none" w="sm" len="sm"/>
            <a:tailEnd type="none" w="sm" len="sm"/>
          </a:ln>
        </p:spPr>
      </p:cxnSp>
      <p:cxnSp>
        <p:nvCxnSpPr>
          <p:cNvPr id="538" name="Google Shape;538;p61"/>
          <p:cNvCxnSpPr/>
          <p:nvPr/>
        </p:nvCxnSpPr>
        <p:spPr>
          <a:xfrm>
            <a:off x="7955974" y="2448902"/>
            <a:ext cx="0" cy="3201000"/>
          </a:xfrm>
          <a:prstGeom prst="straightConnector1">
            <a:avLst/>
          </a:prstGeom>
          <a:noFill/>
          <a:ln w="12700" cap="flat" cmpd="sng">
            <a:solidFill>
              <a:schemeClr val="accent6"/>
            </a:solidFill>
            <a:prstDash val="solid"/>
            <a:round/>
            <a:headEnd type="none" w="sm" len="sm"/>
            <a:tailEnd type="none" w="sm" len="sm"/>
          </a:ln>
        </p:spPr>
      </p:cxnSp>
      <p:sp>
        <p:nvSpPr>
          <p:cNvPr id="539" name="Google Shape;539;p61"/>
          <p:cNvSpPr txBox="1">
            <a:spLocks noGrp="1"/>
          </p:cNvSpPr>
          <p:nvPr>
            <p:ph type="body" idx="1"/>
          </p:nvPr>
        </p:nvSpPr>
        <p:spPr>
          <a:xfrm>
            <a:off x="1172897" y="2448182"/>
            <a:ext cx="2296500" cy="4386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i="0"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9pPr>
          </a:lstStyle>
          <a:p>
            <a:endParaRPr/>
          </a:p>
        </p:txBody>
      </p:sp>
      <p:sp>
        <p:nvSpPr>
          <p:cNvPr id="540" name="Google Shape;540;p61"/>
          <p:cNvSpPr txBox="1">
            <a:spLocks noGrp="1"/>
          </p:cNvSpPr>
          <p:nvPr>
            <p:ph type="body" idx="2"/>
          </p:nvPr>
        </p:nvSpPr>
        <p:spPr>
          <a:xfrm>
            <a:off x="1172897" y="2946512"/>
            <a:ext cx="2310300" cy="2702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3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541" name="Google Shape;541;p61"/>
          <p:cNvSpPr txBox="1">
            <a:spLocks noGrp="1"/>
          </p:cNvSpPr>
          <p:nvPr>
            <p:ph type="body" idx="3"/>
          </p:nvPr>
        </p:nvSpPr>
        <p:spPr>
          <a:xfrm>
            <a:off x="5014068" y="2448182"/>
            <a:ext cx="2296500" cy="4386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i="0"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9pPr>
          </a:lstStyle>
          <a:p>
            <a:endParaRPr/>
          </a:p>
        </p:txBody>
      </p:sp>
      <p:sp>
        <p:nvSpPr>
          <p:cNvPr id="542" name="Google Shape;542;p61"/>
          <p:cNvSpPr txBox="1">
            <a:spLocks noGrp="1"/>
          </p:cNvSpPr>
          <p:nvPr>
            <p:ph type="body" idx="4"/>
          </p:nvPr>
        </p:nvSpPr>
        <p:spPr>
          <a:xfrm>
            <a:off x="5014068" y="2946513"/>
            <a:ext cx="2310300" cy="2702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3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543" name="Google Shape;543;p61"/>
          <p:cNvSpPr txBox="1">
            <a:spLocks noGrp="1"/>
          </p:cNvSpPr>
          <p:nvPr>
            <p:ph type="body" idx="5"/>
          </p:nvPr>
        </p:nvSpPr>
        <p:spPr>
          <a:xfrm>
            <a:off x="8942128" y="2448182"/>
            <a:ext cx="2296500" cy="4386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i="0"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strike="noStrike" cap="none">
                <a:solidFill>
                  <a:schemeClr val="accent2"/>
                </a:solidFill>
                <a:latin typeface="Plus Jakarta Sans"/>
                <a:ea typeface="Plus Jakarta Sans"/>
                <a:cs typeface="Plus Jakarta Sans"/>
                <a:sym typeface="Plus Jakarta Sans"/>
              </a:defRPr>
            </a:lvl9pPr>
          </a:lstStyle>
          <a:p>
            <a:endParaRPr/>
          </a:p>
        </p:txBody>
      </p:sp>
      <p:sp>
        <p:nvSpPr>
          <p:cNvPr id="544" name="Google Shape;544;p61"/>
          <p:cNvSpPr txBox="1">
            <a:spLocks noGrp="1"/>
          </p:cNvSpPr>
          <p:nvPr>
            <p:ph type="body" idx="6"/>
          </p:nvPr>
        </p:nvSpPr>
        <p:spPr>
          <a:xfrm>
            <a:off x="8928524" y="2946513"/>
            <a:ext cx="2310300" cy="2702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3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545" name="Google Shape;545;p61"/>
          <p:cNvSpPr txBox="1">
            <a:spLocks noGrp="1"/>
          </p:cNvSpPr>
          <p:nvPr>
            <p:ph type="body" idx="7"/>
          </p:nvPr>
        </p:nvSpPr>
        <p:spPr>
          <a:xfrm>
            <a:off x="616639" y="1472184"/>
            <a:ext cx="106221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46" name="Google Shape;546;p61"/>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hoto right">
  <p:cSld name="Title subhead content w photo">
    <p:spTree>
      <p:nvGrpSpPr>
        <p:cNvPr id="1"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62" name="Google Shape;62;p7"/>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63" name="Google Shape;63;p7"/>
          <p:cNvSpPr txBox="1">
            <a:spLocks noGrp="1"/>
          </p:cNvSpPr>
          <p:nvPr>
            <p:ph type="body" idx="1"/>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64" name="Google Shape;64;p7"/>
          <p:cNvSpPr txBox="1">
            <a:spLocks noGrp="1"/>
          </p:cNvSpPr>
          <p:nvPr>
            <p:ph type="body" idx="2"/>
          </p:nvPr>
        </p:nvSpPr>
        <p:spPr>
          <a:xfrm>
            <a:off x="609750" y="2385825"/>
            <a:ext cx="56400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65" name="Google Shape;65;p7"/>
          <p:cNvSpPr>
            <a:spLocks noGrp="1"/>
          </p:cNvSpPr>
          <p:nvPr>
            <p:ph type="pic" idx="3"/>
          </p:nvPr>
        </p:nvSpPr>
        <p:spPr>
          <a:xfrm>
            <a:off x="6458875" y="416100"/>
            <a:ext cx="8692500" cy="6025800"/>
          </a:xfrm>
          <a:prstGeom prst="roundRect">
            <a:avLst>
              <a:gd name="adj" fmla="val 50000"/>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Subtitle and Three Icons">
  <p:cSld name="Title Subtitle and Three pictogram">
    <p:spTree>
      <p:nvGrpSpPr>
        <p:cNvPr id="1" name="Shape 547"/>
        <p:cNvGrpSpPr/>
        <p:nvPr/>
      </p:nvGrpSpPr>
      <p:grpSpPr>
        <a:xfrm>
          <a:off x="0" y="0"/>
          <a:ext cx="0" cy="0"/>
          <a:chOff x="0" y="0"/>
          <a:chExt cx="0" cy="0"/>
        </a:xfrm>
      </p:grpSpPr>
      <p:sp>
        <p:nvSpPr>
          <p:cNvPr id="548" name="Google Shape;548;p62"/>
          <p:cNvSpPr>
            <a:spLocks noGrp="1"/>
          </p:cNvSpPr>
          <p:nvPr>
            <p:ph type="pic" idx="2"/>
          </p:nvPr>
        </p:nvSpPr>
        <p:spPr>
          <a:xfrm>
            <a:off x="1823096" y="2574245"/>
            <a:ext cx="1005900" cy="1005900"/>
          </a:xfrm>
          <a:prstGeom prst="rect">
            <a:avLst/>
          </a:prstGeom>
          <a:noFill/>
          <a:ln>
            <a:noFill/>
          </a:ln>
        </p:spPr>
      </p:sp>
      <p:sp>
        <p:nvSpPr>
          <p:cNvPr id="549" name="Google Shape;549;p62"/>
          <p:cNvSpPr>
            <a:spLocks noGrp="1"/>
          </p:cNvSpPr>
          <p:nvPr>
            <p:ph type="pic" idx="3"/>
          </p:nvPr>
        </p:nvSpPr>
        <p:spPr>
          <a:xfrm>
            <a:off x="5593080" y="2574245"/>
            <a:ext cx="1005900" cy="1005900"/>
          </a:xfrm>
          <a:prstGeom prst="rect">
            <a:avLst/>
          </a:prstGeom>
          <a:noFill/>
          <a:ln>
            <a:noFill/>
          </a:ln>
        </p:spPr>
      </p:sp>
      <p:sp>
        <p:nvSpPr>
          <p:cNvPr id="550" name="Google Shape;550;p62"/>
          <p:cNvSpPr>
            <a:spLocks noGrp="1"/>
          </p:cNvSpPr>
          <p:nvPr>
            <p:ph type="pic" idx="4"/>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w="12700" cap="flat" cmpd="sng">
            <a:solidFill>
              <a:schemeClr val="accent6"/>
            </a:solidFill>
            <a:prstDash val="solid"/>
            <a:round/>
            <a:headEnd type="none" w="sm" len="sm"/>
            <a:tailEnd type="none" w="sm" len="sm"/>
          </a:ln>
        </p:spPr>
      </p:cxnSp>
      <p:cxnSp>
        <p:nvCxnSpPr>
          <p:cNvPr id="552" name="Google Shape;552;p62"/>
          <p:cNvCxnSpPr/>
          <p:nvPr/>
        </p:nvCxnSpPr>
        <p:spPr>
          <a:xfrm>
            <a:off x="7955974" y="2372702"/>
            <a:ext cx="0" cy="3201000"/>
          </a:xfrm>
          <a:prstGeom prst="straightConnector1">
            <a:avLst/>
          </a:prstGeom>
          <a:noFill/>
          <a:ln w="12700" cap="flat" cmpd="sng">
            <a:solidFill>
              <a:schemeClr val="accent6"/>
            </a:solidFill>
            <a:prstDash val="solid"/>
            <a:round/>
            <a:headEnd type="none" w="sm" len="sm"/>
            <a:tailEnd type="none" w="sm" len="sm"/>
          </a:ln>
        </p:spPr>
      </p:cxnSp>
      <p:sp>
        <p:nvSpPr>
          <p:cNvPr id="553" name="Google Shape;553;p62"/>
          <p:cNvSpPr txBox="1">
            <a:spLocks noGrp="1"/>
          </p:cNvSpPr>
          <p:nvPr>
            <p:ph type="body" idx="1"/>
          </p:nvPr>
        </p:nvSpPr>
        <p:spPr>
          <a:xfrm>
            <a:off x="1172897" y="3816208"/>
            <a:ext cx="2296500" cy="4386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9pPr>
          </a:lstStyle>
          <a:p>
            <a:endParaRPr/>
          </a:p>
        </p:txBody>
      </p:sp>
      <p:sp>
        <p:nvSpPr>
          <p:cNvPr id="554" name="Google Shape;554;p62"/>
          <p:cNvSpPr txBox="1">
            <a:spLocks noGrp="1"/>
          </p:cNvSpPr>
          <p:nvPr>
            <p:ph type="body" idx="5"/>
          </p:nvPr>
        </p:nvSpPr>
        <p:spPr>
          <a:xfrm>
            <a:off x="1172897" y="4314539"/>
            <a:ext cx="2310300" cy="6264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3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555" name="Google Shape;555;p62"/>
          <p:cNvSpPr txBox="1">
            <a:spLocks noGrp="1"/>
          </p:cNvSpPr>
          <p:nvPr>
            <p:ph type="body" idx="6"/>
          </p:nvPr>
        </p:nvSpPr>
        <p:spPr>
          <a:xfrm>
            <a:off x="5014068" y="3816208"/>
            <a:ext cx="2296500" cy="4386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9pPr>
          </a:lstStyle>
          <a:p>
            <a:endParaRPr/>
          </a:p>
        </p:txBody>
      </p:sp>
      <p:sp>
        <p:nvSpPr>
          <p:cNvPr id="556" name="Google Shape;556;p62"/>
          <p:cNvSpPr txBox="1">
            <a:spLocks noGrp="1"/>
          </p:cNvSpPr>
          <p:nvPr>
            <p:ph type="body" idx="7"/>
          </p:nvPr>
        </p:nvSpPr>
        <p:spPr>
          <a:xfrm>
            <a:off x="5014068" y="4314539"/>
            <a:ext cx="2310300" cy="6264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3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557" name="Google Shape;557;p62"/>
          <p:cNvSpPr txBox="1">
            <a:spLocks noGrp="1"/>
          </p:cNvSpPr>
          <p:nvPr>
            <p:ph type="body" idx="8"/>
          </p:nvPr>
        </p:nvSpPr>
        <p:spPr>
          <a:xfrm>
            <a:off x="8490716" y="3816208"/>
            <a:ext cx="2296500" cy="4386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9pPr>
          </a:lstStyle>
          <a:p>
            <a:endParaRPr/>
          </a:p>
        </p:txBody>
      </p:sp>
      <p:sp>
        <p:nvSpPr>
          <p:cNvPr id="558" name="Google Shape;558;p62"/>
          <p:cNvSpPr txBox="1">
            <a:spLocks noGrp="1"/>
          </p:cNvSpPr>
          <p:nvPr>
            <p:ph type="body" idx="9"/>
          </p:nvPr>
        </p:nvSpPr>
        <p:spPr>
          <a:xfrm>
            <a:off x="8477112" y="4314539"/>
            <a:ext cx="2310300" cy="6264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3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559" name="Google Shape;559;p62"/>
          <p:cNvSpPr txBox="1">
            <a:spLocks noGrp="1"/>
          </p:cNvSpPr>
          <p:nvPr>
            <p:ph type="body" idx="13"/>
          </p:nvPr>
        </p:nvSpPr>
        <p:spPr>
          <a:xfrm>
            <a:off x="616639" y="1472184"/>
            <a:ext cx="106221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60" name="Google Shape;560;p62"/>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Photo right + 4 supporting points">
  <p:cSld name="Title 4 stacked content">
    <p:spTree>
      <p:nvGrpSpPr>
        <p:cNvPr id="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563" name="Google Shape;563;p63"/>
          <p:cNvSpPr>
            <a:spLocks noGrp="1"/>
          </p:cNvSpPr>
          <p:nvPr>
            <p:ph type="pic" idx="2"/>
          </p:nvPr>
        </p:nvSpPr>
        <p:spPr>
          <a:xfrm>
            <a:off x="729761" y="1921550"/>
            <a:ext cx="822900" cy="822900"/>
          </a:xfrm>
          <a:prstGeom prst="rect">
            <a:avLst/>
          </a:prstGeom>
          <a:noFill/>
          <a:ln>
            <a:noFill/>
          </a:ln>
        </p:spPr>
      </p:sp>
      <p:sp>
        <p:nvSpPr>
          <p:cNvPr id="564" name="Google Shape;564;p63"/>
          <p:cNvSpPr>
            <a:spLocks noGrp="1"/>
          </p:cNvSpPr>
          <p:nvPr>
            <p:ph type="pic" idx="3"/>
          </p:nvPr>
        </p:nvSpPr>
        <p:spPr>
          <a:xfrm>
            <a:off x="729761" y="3037769"/>
            <a:ext cx="822900" cy="822900"/>
          </a:xfrm>
          <a:prstGeom prst="rect">
            <a:avLst/>
          </a:prstGeom>
          <a:noFill/>
          <a:ln>
            <a:noFill/>
          </a:ln>
        </p:spPr>
      </p:sp>
      <p:sp>
        <p:nvSpPr>
          <p:cNvPr id="565" name="Google Shape;565;p63"/>
          <p:cNvSpPr>
            <a:spLocks noGrp="1"/>
          </p:cNvSpPr>
          <p:nvPr>
            <p:ph type="pic" idx="4"/>
          </p:nvPr>
        </p:nvSpPr>
        <p:spPr>
          <a:xfrm>
            <a:off x="729761" y="4151979"/>
            <a:ext cx="822900" cy="822900"/>
          </a:xfrm>
          <a:prstGeom prst="rect">
            <a:avLst/>
          </a:prstGeom>
          <a:noFill/>
          <a:ln>
            <a:noFill/>
          </a:ln>
        </p:spPr>
      </p:sp>
      <p:sp>
        <p:nvSpPr>
          <p:cNvPr id="566" name="Google Shape;566;p63"/>
          <p:cNvSpPr>
            <a:spLocks noGrp="1"/>
          </p:cNvSpPr>
          <p:nvPr>
            <p:ph type="pic" idx="5"/>
          </p:nvPr>
        </p:nvSpPr>
        <p:spPr>
          <a:xfrm>
            <a:off x="729761" y="5262171"/>
            <a:ext cx="822900" cy="822900"/>
          </a:xfrm>
          <a:prstGeom prst="rect">
            <a:avLst/>
          </a:prstGeom>
          <a:noFill/>
          <a:ln>
            <a:noFill/>
          </a:ln>
        </p:spPr>
      </p:sp>
      <p:sp>
        <p:nvSpPr>
          <p:cNvPr id="567" name="Google Shape;567;p63"/>
          <p:cNvSpPr txBox="1">
            <a:spLocks noGrp="1"/>
          </p:cNvSpPr>
          <p:nvPr>
            <p:ph type="body" idx="1"/>
          </p:nvPr>
        </p:nvSpPr>
        <p:spPr>
          <a:xfrm>
            <a:off x="2019578" y="1921550"/>
            <a:ext cx="4297800" cy="822900"/>
          </a:xfrm>
          <a:prstGeom prst="rect">
            <a:avLst/>
          </a:prstGeom>
          <a:noFill/>
          <a:ln>
            <a:noFill/>
          </a:ln>
        </p:spPr>
        <p:txBody>
          <a:bodyPr spcFirstLastPara="1" wrap="square" lIns="0" tIns="0" rIns="91425" bIns="0" anchor="ctr" anchorCtr="0">
            <a:noAutofit/>
          </a:bodyPr>
          <a:lstStyle>
            <a:lvl1pPr marL="457200" marR="0" lvl="0" indent="-228600" algn="l" rtl="0">
              <a:lnSpc>
                <a:spcPct val="125000"/>
              </a:lnSpc>
              <a:spcBef>
                <a:spcPts val="0"/>
              </a:spcBef>
              <a:spcAft>
                <a:spcPts val="0"/>
              </a:spcAft>
              <a:buClr>
                <a:schemeClr val="dk1"/>
              </a:buClr>
              <a:buSzPts val="1840"/>
              <a:buFont typeface="Plus Jakarta Sans"/>
              <a:buNone/>
              <a:defRPr sz="16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dk1"/>
              </a:buClr>
              <a:buSzPts val="1330"/>
              <a:buFont typeface="Plus Jakarta Sans"/>
              <a:buNone/>
              <a:defRPr sz="1400" i="0" u="none" strike="noStrike" cap="none">
                <a:solidFill>
                  <a:schemeClr val="dk1"/>
                </a:solidFill>
                <a:latin typeface="Plus Jakarta Sans"/>
                <a:ea typeface="Plus Jakarta Sans"/>
                <a:cs typeface="Plus Jakarta Sans"/>
                <a:sym typeface="Plus Jakarta Sans"/>
              </a:defRPr>
            </a:lvl2pPr>
            <a:lvl3pPr marL="1371600" marR="0" lvl="2" indent="-228600" algn="l" rtl="0">
              <a:lnSpc>
                <a:spcPct val="125000"/>
              </a:lnSpc>
              <a:spcBef>
                <a:spcPts val="0"/>
              </a:spcBef>
              <a:spcAft>
                <a:spcPts val="0"/>
              </a:spcAft>
              <a:buClr>
                <a:schemeClr val="dk1"/>
              </a:buClr>
              <a:buSzPts val="1000"/>
              <a:buFont typeface="Plus Jakarta Sans"/>
              <a:buNone/>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568" name="Google Shape;568;p63"/>
          <p:cNvSpPr txBox="1">
            <a:spLocks noGrp="1"/>
          </p:cNvSpPr>
          <p:nvPr>
            <p:ph type="body" idx="6"/>
          </p:nvPr>
        </p:nvSpPr>
        <p:spPr>
          <a:xfrm>
            <a:off x="2019578" y="3037769"/>
            <a:ext cx="4297800" cy="822900"/>
          </a:xfrm>
          <a:prstGeom prst="rect">
            <a:avLst/>
          </a:prstGeom>
          <a:noFill/>
          <a:ln>
            <a:noFill/>
          </a:ln>
        </p:spPr>
        <p:txBody>
          <a:bodyPr spcFirstLastPara="1" wrap="square" lIns="0" tIns="0" rIns="91425" bIns="0" anchor="ctr" anchorCtr="0">
            <a:noAutofit/>
          </a:bodyPr>
          <a:lstStyle>
            <a:lvl1pPr marL="457200" marR="0" lvl="0" indent="-228600" algn="l" rtl="0">
              <a:lnSpc>
                <a:spcPct val="125000"/>
              </a:lnSpc>
              <a:spcBef>
                <a:spcPts val="0"/>
              </a:spcBef>
              <a:spcAft>
                <a:spcPts val="0"/>
              </a:spcAft>
              <a:buClr>
                <a:schemeClr val="dk1"/>
              </a:buClr>
              <a:buSzPts val="1840"/>
              <a:buFont typeface="Plus Jakarta Sans"/>
              <a:buNone/>
              <a:defRPr sz="16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dk1"/>
              </a:buClr>
              <a:buSzPts val="1330"/>
              <a:buFont typeface="Plus Jakarta Sans"/>
              <a:buNone/>
              <a:defRPr sz="1400" i="0" u="none" strike="noStrike" cap="none">
                <a:solidFill>
                  <a:schemeClr val="dk1"/>
                </a:solidFill>
                <a:latin typeface="Plus Jakarta Sans"/>
                <a:ea typeface="Plus Jakarta Sans"/>
                <a:cs typeface="Plus Jakarta Sans"/>
                <a:sym typeface="Plus Jakarta Sans"/>
              </a:defRPr>
            </a:lvl2pPr>
            <a:lvl3pPr marL="1371600" marR="0" lvl="2" indent="-228600" algn="l" rtl="0">
              <a:lnSpc>
                <a:spcPct val="125000"/>
              </a:lnSpc>
              <a:spcBef>
                <a:spcPts val="0"/>
              </a:spcBef>
              <a:spcAft>
                <a:spcPts val="0"/>
              </a:spcAft>
              <a:buClr>
                <a:schemeClr val="dk1"/>
              </a:buClr>
              <a:buSzPts val="1000"/>
              <a:buFont typeface="Plus Jakarta Sans"/>
              <a:buNone/>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569" name="Google Shape;569;p63"/>
          <p:cNvSpPr txBox="1">
            <a:spLocks noGrp="1"/>
          </p:cNvSpPr>
          <p:nvPr>
            <p:ph type="body" idx="7"/>
          </p:nvPr>
        </p:nvSpPr>
        <p:spPr>
          <a:xfrm>
            <a:off x="2019578" y="4151979"/>
            <a:ext cx="4297800" cy="822900"/>
          </a:xfrm>
          <a:prstGeom prst="rect">
            <a:avLst/>
          </a:prstGeom>
          <a:noFill/>
          <a:ln>
            <a:noFill/>
          </a:ln>
        </p:spPr>
        <p:txBody>
          <a:bodyPr spcFirstLastPara="1" wrap="square" lIns="0" tIns="0" rIns="91425" bIns="0" anchor="ctr" anchorCtr="0">
            <a:noAutofit/>
          </a:bodyPr>
          <a:lstStyle>
            <a:lvl1pPr marL="457200" marR="0" lvl="0" indent="-228600" algn="l" rtl="0">
              <a:lnSpc>
                <a:spcPct val="125000"/>
              </a:lnSpc>
              <a:spcBef>
                <a:spcPts val="0"/>
              </a:spcBef>
              <a:spcAft>
                <a:spcPts val="0"/>
              </a:spcAft>
              <a:buClr>
                <a:schemeClr val="dk1"/>
              </a:buClr>
              <a:buSzPts val="1840"/>
              <a:buFont typeface="Plus Jakarta Sans"/>
              <a:buNone/>
              <a:defRPr sz="16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dk1"/>
              </a:buClr>
              <a:buSzPts val="1330"/>
              <a:buFont typeface="Plus Jakarta Sans"/>
              <a:buNone/>
              <a:defRPr sz="1400" i="0" u="none" strike="noStrike" cap="none">
                <a:solidFill>
                  <a:schemeClr val="dk1"/>
                </a:solidFill>
                <a:latin typeface="Plus Jakarta Sans"/>
                <a:ea typeface="Plus Jakarta Sans"/>
                <a:cs typeface="Plus Jakarta Sans"/>
                <a:sym typeface="Plus Jakarta Sans"/>
              </a:defRPr>
            </a:lvl2pPr>
            <a:lvl3pPr marL="1371600" marR="0" lvl="2" indent="-228600" algn="l" rtl="0">
              <a:lnSpc>
                <a:spcPct val="125000"/>
              </a:lnSpc>
              <a:spcBef>
                <a:spcPts val="0"/>
              </a:spcBef>
              <a:spcAft>
                <a:spcPts val="0"/>
              </a:spcAft>
              <a:buClr>
                <a:schemeClr val="dk1"/>
              </a:buClr>
              <a:buSzPts val="1000"/>
              <a:buFont typeface="Plus Jakarta Sans"/>
              <a:buNone/>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570" name="Google Shape;570;p63"/>
          <p:cNvSpPr txBox="1">
            <a:spLocks noGrp="1"/>
          </p:cNvSpPr>
          <p:nvPr>
            <p:ph type="body" idx="8"/>
          </p:nvPr>
        </p:nvSpPr>
        <p:spPr>
          <a:xfrm>
            <a:off x="2019578" y="5262171"/>
            <a:ext cx="4297800" cy="822900"/>
          </a:xfrm>
          <a:prstGeom prst="rect">
            <a:avLst/>
          </a:prstGeom>
          <a:noFill/>
          <a:ln>
            <a:noFill/>
          </a:ln>
        </p:spPr>
        <p:txBody>
          <a:bodyPr spcFirstLastPara="1" wrap="square" lIns="0" tIns="0" rIns="91425" bIns="0" anchor="ctr" anchorCtr="0">
            <a:noAutofit/>
          </a:bodyPr>
          <a:lstStyle>
            <a:lvl1pPr marL="457200" marR="0" lvl="0" indent="-228600" algn="l" rtl="0">
              <a:lnSpc>
                <a:spcPct val="125000"/>
              </a:lnSpc>
              <a:spcBef>
                <a:spcPts val="0"/>
              </a:spcBef>
              <a:spcAft>
                <a:spcPts val="0"/>
              </a:spcAft>
              <a:buClr>
                <a:schemeClr val="dk1"/>
              </a:buClr>
              <a:buSzPts val="1840"/>
              <a:buFont typeface="Plus Jakarta Sans"/>
              <a:buNone/>
              <a:defRPr sz="16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25000"/>
              </a:lnSpc>
              <a:spcBef>
                <a:spcPts val="0"/>
              </a:spcBef>
              <a:spcAft>
                <a:spcPts val="0"/>
              </a:spcAft>
              <a:buClr>
                <a:schemeClr val="dk1"/>
              </a:buClr>
              <a:buSzPts val="1330"/>
              <a:buFont typeface="Plus Jakarta Sans"/>
              <a:buNone/>
              <a:defRPr sz="1400" i="0" u="none" strike="noStrike" cap="none">
                <a:solidFill>
                  <a:schemeClr val="dk1"/>
                </a:solidFill>
                <a:latin typeface="Plus Jakarta Sans"/>
                <a:ea typeface="Plus Jakarta Sans"/>
                <a:cs typeface="Plus Jakarta Sans"/>
                <a:sym typeface="Plus Jakarta Sans"/>
              </a:defRPr>
            </a:lvl2pPr>
            <a:lvl3pPr marL="1371600" marR="0" lvl="2" indent="-228600" algn="l" rtl="0">
              <a:lnSpc>
                <a:spcPct val="125000"/>
              </a:lnSpc>
              <a:spcBef>
                <a:spcPts val="0"/>
              </a:spcBef>
              <a:spcAft>
                <a:spcPts val="0"/>
              </a:spcAft>
              <a:buClr>
                <a:schemeClr val="dk1"/>
              </a:buClr>
              <a:buSzPts val="1000"/>
              <a:buFont typeface="Plus Jakarta Sans"/>
              <a:buNone/>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571" name="Google Shape;571;p63"/>
          <p:cNvSpPr>
            <a:spLocks noGrp="1"/>
          </p:cNvSpPr>
          <p:nvPr>
            <p:ph type="pic" idx="9"/>
          </p:nvPr>
        </p:nvSpPr>
        <p:spPr>
          <a:xfrm flipH="1">
            <a:off x="6458875" y="416100"/>
            <a:ext cx="5733300" cy="6025800"/>
          </a:xfrm>
          <a:prstGeom prst="flowChartDelay">
            <a:avLst/>
          </a:prstGeom>
          <a:noFill/>
          <a:ln>
            <a:noFill/>
          </a:ln>
        </p:spPr>
      </p:sp>
      <p:sp>
        <p:nvSpPr>
          <p:cNvPr id="572" name="Google Shape;572;p63"/>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Photo left">
  <p:cSld name="Title and Bullets Right with Background Image">
    <p:spTree>
      <p:nvGrpSpPr>
        <p:cNvPr id="1" name="Shape 573"/>
        <p:cNvGrpSpPr/>
        <p:nvPr/>
      </p:nvGrpSpPr>
      <p:grpSpPr>
        <a:xfrm>
          <a:off x="0" y="0"/>
          <a:ext cx="0" cy="0"/>
          <a:chOff x="0" y="0"/>
          <a:chExt cx="0" cy="0"/>
        </a:xfrm>
      </p:grpSpPr>
      <p:sp>
        <p:nvSpPr>
          <p:cNvPr id="574" name="Google Shape;574;p64"/>
          <p:cNvSpPr>
            <a:spLocks noGrp="1"/>
          </p:cNvSpPr>
          <p:nvPr>
            <p:ph type="pic" idx="2"/>
          </p:nvPr>
        </p:nvSpPr>
        <p:spPr>
          <a:xfrm>
            <a:off x="0" y="416100"/>
            <a:ext cx="5733300" cy="6025800"/>
          </a:xfrm>
          <a:prstGeom prst="flowChartDelay">
            <a:avLst/>
          </a:prstGeom>
          <a:noFill/>
          <a:ln>
            <a:noFill/>
          </a:ln>
        </p:spPr>
      </p:sp>
      <p:sp>
        <p:nvSpPr>
          <p:cNvPr id="575" name="Google Shape;575;p64"/>
          <p:cNvSpPr txBox="1">
            <a:spLocks noGrp="1"/>
          </p:cNvSpPr>
          <p:nvPr>
            <p:ph type="body" idx="1"/>
          </p:nvPr>
        </p:nvSpPr>
        <p:spPr>
          <a:xfrm>
            <a:off x="6091751" y="2385835"/>
            <a:ext cx="5471400" cy="38862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76" name="Google Shape;576;p64"/>
          <p:cNvSpPr txBox="1">
            <a:spLocks noGrp="1"/>
          </p:cNvSpPr>
          <p:nvPr>
            <p:ph type="body" idx="3"/>
          </p:nvPr>
        </p:nvSpPr>
        <p:spPr>
          <a:xfrm>
            <a:off x="6091750" y="1472184"/>
            <a:ext cx="54714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37185" algn="l" rtl="0">
              <a:lnSpc>
                <a:spcPct val="125000"/>
              </a:lnSpc>
              <a:spcBef>
                <a:spcPts val="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77" name="Google Shape;577;p64"/>
          <p:cNvSpPr txBox="1">
            <a:spLocks noGrp="1"/>
          </p:cNvSpPr>
          <p:nvPr>
            <p:ph type="title"/>
          </p:nvPr>
        </p:nvSpPr>
        <p:spPr>
          <a:xfrm>
            <a:off x="6096000" y="65925"/>
            <a:ext cx="54672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Subhead body + callout">
  <p:cSld name="Title Subhead Content - 2 column">
    <p:spTree>
      <p:nvGrpSpPr>
        <p:cNvPr id="1"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name="adj1" fmla="val 16200178"/>
              <a:gd name="adj2" fmla="val 199"/>
            </a:avLst>
          </a:prstGeom>
          <a:solidFill>
            <a:srgbClr val="6CDEDE">
              <a:alpha val="6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name="adj1" fmla="val 16200178"/>
              <a:gd name="adj2" fmla="val 199"/>
            </a:avLst>
          </a:prstGeom>
          <a:solidFill>
            <a:srgbClr val="2BA49C">
              <a:alpha val="6038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a:spLocks noGrp="1"/>
          </p:cNvSpPr>
          <p:nvPr>
            <p:ph type="body" idx="1"/>
          </p:nvPr>
        </p:nvSpPr>
        <p:spPr>
          <a:xfrm>
            <a:off x="7974958" y="2963119"/>
            <a:ext cx="2743200" cy="2196300"/>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6pPr>
            <a:lvl7pPr marL="3200400" marR="0" lvl="6" indent="-228600" algn="l"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7pPr>
            <a:lvl8pPr marL="3657600" marR="0" lvl="7" indent="-228600" algn="l"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8pPr>
            <a:lvl9pPr marL="4114800" marR="0" lvl="8" indent="-228600" algn="l" rtl="0">
              <a:lnSpc>
                <a:spcPct val="100000"/>
              </a:lnSpc>
              <a:spcBef>
                <a:spcPts val="0"/>
              </a:spcBef>
              <a:spcAft>
                <a:spcPts val="0"/>
              </a:spcAft>
              <a:buClr>
                <a:schemeClr val="lt2"/>
              </a:buClr>
              <a:buSzPts val="1400"/>
              <a:buFont typeface="Plus Jakarta Sans"/>
              <a:buNone/>
              <a:defRPr sz="1400" b="0" i="0" u="none" strike="noStrike" cap="none">
                <a:solidFill>
                  <a:schemeClr val="lt2"/>
                </a:solidFill>
                <a:latin typeface="Plus Jakarta Sans Medium"/>
                <a:ea typeface="Plus Jakarta Sans Medium"/>
                <a:cs typeface="Plus Jakarta Sans Medium"/>
                <a:sym typeface="Plus Jakarta Sans Medium"/>
              </a:defRPr>
            </a:lvl9pPr>
          </a:lstStyle>
          <a:p>
            <a:endParaRPr/>
          </a:p>
        </p:txBody>
      </p:sp>
      <p:sp>
        <p:nvSpPr>
          <p:cNvPr id="582" name="Google Shape;582;p65"/>
          <p:cNvSpPr txBox="1">
            <a:spLocks noGrp="1"/>
          </p:cNvSpPr>
          <p:nvPr>
            <p:ph type="body" idx="2"/>
          </p:nvPr>
        </p:nvSpPr>
        <p:spPr>
          <a:xfrm>
            <a:off x="616639" y="2385835"/>
            <a:ext cx="6628200" cy="38862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83" name="Google Shape;583;p65"/>
          <p:cNvSpPr txBox="1">
            <a:spLocks noGrp="1"/>
          </p:cNvSpPr>
          <p:nvPr>
            <p:ph type="body" idx="3"/>
          </p:nvPr>
        </p:nvSpPr>
        <p:spPr>
          <a:xfrm>
            <a:off x="616639" y="1472184"/>
            <a:ext cx="106221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37185" algn="l" rtl="0">
              <a:lnSpc>
                <a:spcPct val="125000"/>
              </a:lnSpc>
              <a:spcBef>
                <a:spcPts val="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84" name="Google Shape;584;p65"/>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Custom Layout Circles">
  <p:cSld name="2_Custom Layout Circles">
    <p:spTree>
      <p:nvGrpSpPr>
        <p:cNvPr id="1" name="Shape 585"/>
        <p:cNvGrpSpPr/>
        <p:nvPr/>
      </p:nvGrpSpPr>
      <p:grpSpPr>
        <a:xfrm>
          <a:off x="0" y="0"/>
          <a:ext cx="0" cy="0"/>
          <a:chOff x="0" y="0"/>
          <a:chExt cx="0" cy="0"/>
        </a:xfrm>
      </p:grpSpPr>
      <p:sp>
        <p:nvSpPr>
          <p:cNvPr id="586" name="Google Shape;586;p66"/>
          <p:cNvSpPr/>
          <p:nvPr/>
        </p:nvSpPr>
        <p:spPr>
          <a:xfrm>
            <a:off x="5109730" y="2072860"/>
            <a:ext cx="4434466" cy="4434466"/>
          </a:xfrm>
          <a:custGeom>
            <a:avLst/>
            <a:gdLst/>
            <a:ahLst/>
            <a:cxnLst/>
            <a:rect l="l" t="t" r="r" b="b"/>
            <a:pathLst>
              <a:path w="19679" h="19679" extrusionOk="0">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4000"/>
              <a:buFont typeface="Arial"/>
              <a:buNone/>
            </a:pPr>
            <a:endParaRPr sz="4000" b="0" i="0" u="none" strike="noStrike" cap="non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avLst/>
            <a:gdLst/>
            <a:ahLst/>
            <a:cxnLst/>
            <a:rect l="l" t="t" r="r" b="b"/>
            <a:pathLst>
              <a:path w="19679" h="19679" extrusionOk="0">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a:spLocks noGrp="1"/>
          </p:cNvSpPr>
          <p:nvPr>
            <p:ph type="body" idx="1"/>
          </p:nvPr>
        </p:nvSpPr>
        <p:spPr>
          <a:xfrm>
            <a:off x="616639" y="1472184"/>
            <a:ext cx="106221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37185" algn="l" rtl="0">
              <a:lnSpc>
                <a:spcPct val="125000"/>
              </a:lnSpc>
              <a:spcBef>
                <a:spcPts val="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89" name="Google Shape;589;p66"/>
          <p:cNvSpPr txBox="1">
            <a:spLocks noGrp="1"/>
          </p:cNvSpPr>
          <p:nvPr>
            <p:ph type="body" idx="2"/>
          </p:nvPr>
        </p:nvSpPr>
        <p:spPr>
          <a:xfrm>
            <a:off x="2539999" y="3635022"/>
            <a:ext cx="2569800" cy="22917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90" name="Google Shape;590;p66"/>
          <p:cNvSpPr txBox="1">
            <a:spLocks noGrp="1"/>
          </p:cNvSpPr>
          <p:nvPr>
            <p:ph type="body" idx="3"/>
          </p:nvPr>
        </p:nvSpPr>
        <p:spPr>
          <a:xfrm>
            <a:off x="6829776" y="3635022"/>
            <a:ext cx="2569800" cy="22917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91" name="Google Shape;591;p66"/>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Custom Layout 4 images plus text">
  <p:cSld name="3_Custom Layout 4 images plus text">
    <p:spTree>
      <p:nvGrpSpPr>
        <p:cNvPr id="1" name="Shape 592"/>
        <p:cNvGrpSpPr/>
        <p:nvPr/>
      </p:nvGrpSpPr>
      <p:grpSpPr>
        <a:xfrm>
          <a:off x="0" y="0"/>
          <a:ext cx="0" cy="0"/>
          <a:chOff x="0" y="0"/>
          <a:chExt cx="0" cy="0"/>
        </a:xfrm>
      </p:grpSpPr>
      <p:sp>
        <p:nvSpPr>
          <p:cNvPr id="593" name="Google Shape;593;p67"/>
          <p:cNvSpPr>
            <a:spLocks noGrp="1"/>
          </p:cNvSpPr>
          <p:nvPr>
            <p:ph type="pic" idx="2"/>
          </p:nvPr>
        </p:nvSpPr>
        <p:spPr>
          <a:xfrm>
            <a:off x="628891" y="1672660"/>
            <a:ext cx="2543700" cy="2297400"/>
          </a:xfrm>
          <a:prstGeom prst="rect">
            <a:avLst/>
          </a:prstGeom>
          <a:noFill/>
          <a:ln>
            <a:noFill/>
          </a:ln>
        </p:spPr>
      </p:sp>
      <p:sp>
        <p:nvSpPr>
          <p:cNvPr id="594" name="Google Shape;594;p67"/>
          <p:cNvSpPr>
            <a:spLocks noGrp="1"/>
          </p:cNvSpPr>
          <p:nvPr>
            <p:ph type="pic" idx="3"/>
          </p:nvPr>
        </p:nvSpPr>
        <p:spPr>
          <a:xfrm>
            <a:off x="3302977" y="1672660"/>
            <a:ext cx="2543700" cy="2297400"/>
          </a:xfrm>
          <a:prstGeom prst="rect">
            <a:avLst/>
          </a:prstGeom>
          <a:noFill/>
          <a:ln>
            <a:noFill/>
          </a:ln>
        </p:spPr>
      </p:sp>
      <p:sp>
        <p:nvSpPr>
          <p:cNvPr id="595" name="Google Shape;595;p67"/>
          <p:cNvSpPr txBox="1">
            <a:spLocks noGrp="1"/>
          </p:cNvSpPr>
          <p:nvPr>
            <p:ph type="body" idx="1"/>
          </p:nvPr>
        </p:nvSpPr>
        <p:spPr>
          <a:xfrm>
            <a:off x="6091751" y="2385835"/>
            <a:ext cx="5471400" cy="38862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96" name="Google Shape;596;p67"/>
          <p:cNvSpPr txBox="1">
            <a:spLocks noGrp="1"/>
          </p:cNvSpPr>
          <p:nvPr>
            <p:ph type="body" idx="4"/>
          </p:nvPr>
        </p:nvSpPr>
        <p:spPr>
          <a:xfrm>
            <a:off x="6091750" y="1472184"/>
            <a:ext cx="54714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37185" algn="l" rtl="0">
              <a:lnSpc>
                <a:spcPct val="125000"/>
              </a:lnSpc>
              <a:spcBef>
                <a:spcPts val="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597" name="Google Shape;597;p67"/>
          <p:cNvSpPr>
            <a:spLocks noGrp="1"/>
          </p:cNvSpPr>
          <p:nvPr>
            <p:ph type="pic" idx="5"/>
          </p:nvPr>
        </p:nvSpPr>
        <p:spPr>
          <a:xfrm>
            <a:off x="628891" y="4080194"/>
            <a:ext cx="2543700" cy="2297400"/>
          </a:xfrm>
          <a:prstGeom prst="rect">
            <a:avLst/>
          </a:prstGeom>
          <a:noFill/>
          <a:ln>
            <a:noFill/>
          </a:ln>
        </p:spPr>
      </p:sp>
      <p:sp>
        <p:nvSpPr>
          <p:cNvPr id="598" name="Google Shape;598;p67"/>
          <p:cNvSpPr>
            <a:spLocks noGrp="1"/>
          </p:cNvSpPr>
          <p:nvPr>
            <p:ph type="pic" idx="6"/>
          </p:nvPr>
        </p:nvSpPr>
        <p:spPr>
          <a:xfrm>
            <a:off x="3302977" y="4080194"/>
            <a:ext cx="2543700" cy="2297400"/>
          </a:xfrm>
          <a:prstGeom prst="rect">
            <a:avLst/>
          </a:prstGeom>
          <a:noFill/>
          <a:ln>
            <a:noFill/>
          </a:ln>
        </p:spPr>
      </p:sp>
      <p:sp>
        <p:nvSpPr>
          <p:cNvPr id="599" name="Google Shape;599;p67"/>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itle subhead 3 points, insert chart/table">
  <p:cSld name="3_Charts Option 2">
    <p:spTree>
      <p:nvGrpSpPr>
        <p:cNvPr id="1" name="Shape 600"/>
        <p:cNvGrpSpPr/>
        <p:nvPr/>
      </p:nvGrpSpPr>
      <p:grpSpPr>
        <a:xfrm>
          <a:off x="0" y="0"/>
          <a:ext cx="0" cy="0"/>
          <a:chOff x="0" y="0"/>
          <a:chExt cx="0" cy="0"/>
        </a:xfrm>
      </p:grpSpPr>
      <p:sp>
        <p:nvSpPr>
          <p:cNvPr id="601" name="Google Shape;601;p68"/>
          <p:cNvSpPr>
            <a:spLocks noGrp="1"/>
          </p:cNvSpPr>
          <p:nvPr>
            <p:ph type="chart" idx="2"/>
          </p:nvPr>
        </p:nvSpPr>
        <p:spPr>
          <a:xfrm>
            <a:off x="5920502" y="2353895"/>
            <a:ext cx="5683500" cy="3743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464646"/>
                </a:solidFill>
                <a:latin typeface="Plus Jakarta Sans Medium"/>
                <a:ea typeface="Plus Jakarta Sans Medium"/>
                <a:cs typeface="Plus Jakarta Sans Medium"/>
                <a:sym typeface="Plus Jakarta Sans Medium"/>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602" name="Google Shape;602;p68"/>
          <p:cNvSpPr txBox="1">
            <a:spLocks noGrp="1"/>
          </p:cNvSpPr>
          <p:nvPr>
            <p:ph type="body" idx="1"/>
          </p:nvPr>
        </p:nvSpPr>
        <p:spPr>
          <a:xfrm>
            <a:off x="1233693" y="3057940"/>
            <a:ext cx="4386000" cy="3318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03" name="Google Shape;603;p68"/>
          <p:cNvSpPr txBox="1">
            <a:spLocks noGrp="1"/>
          </p:cNvSpPr>
          <p:nvPr>
            <p:ph type="body" idx="3"/>
          </p:nvPr>
        </p:nvSpPr>
        <p:spPr>
          <a:xfrm>
            <a:off x="1228229" y="2648952"/>
            <a:ext cx="4386000" cy="3318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accent2"/>
              </a:buClr>
              <a:buSzPts val="1600"/>
              <a:buFont typeface="Plus Jakarta Sans"/>
              <a:buNone/>
              <a:defRPr sz="1600"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9pPr>
          </a:lstStyle>
          <a:p>
            <a:endParaRPr/>
          </a:p>
        </p:txBody>
      </p:sp>
      <p:sp>
        <p:nvSpPr>
          <p:cNvPr id="604" name="Google Shape;604;p68"/>
          <p:cNvSpPr txBox="1">
            <a:spLocks noGrp="1"/>
          </p:cNvSpPr>
          <p:nvPr>
            <p:ph type="body" idx="4"/>
          </p:nvPr>
        </p:nvSpPr>
        <p:spPr>
          <a:xfrm>
            <a:off x="1228229" y="4003590"/>
            <a:ext cx="4386000" cy="3318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05" name="Google Shape;605;p68"/>
          <p:cNvSpPr txBox="1">
            <a:spLocks noGrp="1"/>
          </p:cNvSpPr>
          <p:nvPr>
            <p:ph type="body" idx="5"/>
          </p:nvPr>
        </p:nvSpPr>
        <p:spPr>
          <a:xfrm>
            <a:off x="1222765" y="3594602"/>
            <a:ext cx="4386000" cy="3318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accent2"/>
              </a:buClr>
              <a:buSzPts val="1600"/>
              <a:buFont typeface="Plus Jakarta Sans"/>
              <a:buNone/>
              <a:defRPr sz="1600"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9pPr>
          </a:lstStyle>
          <a:p>
            <a:endParaRPr/>
          </a:p>
        </p:txBody>
      </p:sp>
      <p:sp>
        <p:nvSpPr>
          <p:cNvPr id="606" name="Google Shape;606;p68"/>
          <p:cNvSpPr txBox="1">
            <a:spLocks noGrp="1"/>
          </p:cNvSpPr>
          <p:nvPr>
            <p:ph type="body" idx="6"/>
          </p:nvPr>
        </p:nvSpPr>
        <p:spPr>
          <a:xfrm>
            <a:off x="1244367" y="4976730"/>
            <a:ext cx="4386000" cy="3318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07" name="Google Shape;607;p68"/>
          <p:cNvSpPr txBox="1">
            <a:spLocks noGrp="1"/>
          </p:cNvSpPr>
          <p:nvPr>
            <p:ph type="body" idx="7"/>
          </p:nvPr>
        </p:nvSpPr>
        <p:spPr>
          <a:xfrm>
            <a:off x="1238903" y="4567742"/>
            <a:ext cx="4386000" cy="3318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accent2"/>
              </a:buClr>
              <a:buSzPts val="1600"/>
              <a:buFont typeface="Plus Jakarta Sans"/>
              <a:buNone/>
              <a:defRPr sz="1600" i="0" u="none" strike="noStrike" cap="none">
                <a:solidFill>
                  <a:schemeClr val="accent2"/>
                </a:solidFill>
                <a:latin typeface="Plus Jakarta Sans ExtraBold"/>
                <a:ea typeface="Plus Jakarta Sans ExtraBold"/>
                <a:cs typeface="Plus Jakarta Sans ExtraBold"/>
                <a:sym typeface="Plus Jakarta Sans ExtraBold"/>
              </a:defRPr>
            </a:lvl1pPr>
            <a:lvl2pPr marL="914400" marR="0" lvl="1"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i="0" u="none" strike="noStrike" cap="none">
                <a:solidFill>
                  <a:schemeClr val="accent2"/>
                </a:solidFill>
                <a:latin typeface="Plus Jakarta Sans"/>
                <a:ea typeface="Plus Jakarta Sans"/>
                <a:cs typeface="Plus Jakarta Sans"/>
                <a:sym typeface="Plus Jakarta Sans"/>
              </a:defRPr>
            </a:lvl9pPr>
          </a:lstStyle>
          <a:p>
            <a:endParaRPr/>
          </a:p>
        </p:txBody>
      </p:sp>
      <p:sp>
        <p:nvSpPr>
          <p:cNvPr id="608" name="Google Shape;608;p68"/>
          <p:cNvSpPr txBox="1">
            <a:spLocks noGrp="1"/>
          </p:cNvSpPr>
          <p:nvPr>
            <p:ph type="body" idx="8"/>
          </p:nvPr>
        </p:nvSpPr>
        <p:spPr>
          <a:xfrm>
            <a:off x="616639" y="1472184"/>
            <a:ext cx="106221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609" name="Google Shape;609;p68"/>
          <p:cNvSpPr>
            <a:spLocks noGrp="1"/>
          </p:cNvSpPr>
          <p:nvPr>
            <p:ph type="pic" idx="9"/>
          </p:nvPr>
        </p:nvSpPr>
        <p:spPr>
          <a:xfrm>
            <a:off x="616639" y="2669177"/>
            <a:ext cx="365700" cy="365700"/>
          </a:xfrm>
          <a:prstGeom prst="rect">
            <a:avLst/>
          </a:prstGeom>
          <a:noFill/>
          <a:ln>
            <a:noFill/>
          </a:ln>
        </p:spPr>
      </p:sp>
      <p:sp>
        <p:nvSpPr>
          <p:cNvPr id="610" name="Google Shape;610;p68"/>
          <p:cNvSpPr>
            <a:spLocks noGrp="1"/>
          </p:cNvSpPr>
          <p:nvPr>
            <p:ph type="pic" idx="13"/>
          </p:nvPr>
        </p:nvSpPr>
        <p:spPr>
          <a:xfrm>
            <a:off x="616639" y="3583577"/>
            <a:ext cx="365700" cy="365700"/>
          </a:xfrm>
          <a:prstGeom prst="rect">
            <a:avLst/>
          </a:prstGeom>
          <a:noFill/>
          <a:ln>
            <a:noFill/>
          </a:ln>
        </p:spPr>
      </p:sp>
      <p:sp>
        <p:nvSpPr>
          <p:cNvPr id="611" name="Google Shape;611;p68"/>
          <p:cNvSpPr>
            <a:spLocks noGrp="1"/>
          </p:cNvSpPr>
          <p:nvPr>
            <p:ph type="pic" idx="14"/>
          </p:nvPr>
        </p:nvSpPr>
        <p:spPr>
          <a:xfrm>
            <a:off x="616639" y="4565710"/>
            <a:ext cx="365700" cy="365700"/>
          </a:xfrm>
          <a:prstGeom prst="rect">
            <a:avLst/>
          </a:prstGeom>
          <a:noFill/>
          <a:ln>
            <a:noFill/>
          </a:ln>
        </p:spPr>
      </p:sp>
      <p:sp>
        <p:nvSpPr>
          <p:cNvPr id="612" name="Google Shape;612;p68"/>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itle subhead callout, insert chart/table">
  <p:cSld name="2_Charts Option 1">
    <p:spTree>
      <p:nvGrpSpPr>
        <p:cNvPr id="1"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333333"/>
              </a:buClr>
              <a:buSzPts val="6200"/>
              <a:buFont typeface="Arial"/>
              <a:buNone/>
            </a:pPr>
            <a:endParaRPr sz="3100" b="0" i="0" u="none" strike="noStrike" cap="non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spcFirstLastPara="1" wrap="square" lIns="91425" tIns="45700" rIns="91425" bIns="45700" anchor="ctr" anchorCtr="0">
            <a:noAutofit/>
          </a:bodyPr>
          <a:lstStyle/>
          <a:p>
            <a:pPr marL="0" marR="0" lvl="0" indent="0" algn="l" rtl="0">
              <a:lnSpc>
                <a:spcPct val="125000"/>
              </a:lnSpc>
              <a:spcBef>
                <a:spcPts val="0"/>
              </a:spcBef>
              <a:spcAft>
                <a:spcPts val="0"/>
              </a:spcAft>
              <a:buClr>
                <a:srgbClr val="6266EB"/>
              </a:buClr>
              <a:buSzPts val="5000"/>
              <a:buFont typeface="Arial"/>
              <a:buNone/>
            </a:pPr>
            <a:r>
              <a:rPr lang="en-US" sz="4000" b="0" i="0" u="none" strike="noStrike" cap="none">
                <a:solidFill>
                  <a:schemeClr val="lt2"/>
                </a:solidFill>
                <a:latin typeface="Plus Jakarta Sans Medium"/>
                <a:ea typeface="Plus Jakarta Sans Medium"/>
                <a:cs typeface="Plus Jakarta Sans Medium"/>
                <a:sym typeface="Plus Jakarta Sans Medium"/>
              </a:rPr>
              <a:t>0,000</a:t>
            </a: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spcFirstLastPara="1" wrap="square" lIns="91425" tIns="45700" rIns="91425" bIns="45700" anchor="t" anchorCtr="0">
            <a:noAutofit/>
          </a:bodyPr>
          <a:lstStyle/>
          <a:p>
            <a:pPr marL="0" marR="0" lvl="0" indent="0" algn="l" rtl="0">
              <a:lnSpc>
                <a:spcPct val="125000"/>
              </a:lnSpc>
              <a:spcBef>
                <a:spcPts val="0"/>
              </a:spcBef>
              <a:spcAft>
                <a:spcPts val="0"/>
              </a:spcAft>
              <a:buClr>
                <a:srgbClr val="1670A5"/>
              </a:buClr>
              <a:buSzPts val="1625"/>
              <a:buFont typeface="Arial"/>
              <a:buNone/>
            </a:pPr>
            <a:r>
              <a:rPr lang="en-US" sz="1300" b="0" i="0" u="none" strike="noStrike" cap="none">
                <a:solidFill>
                  <a:schemeClr val="lt2"/>
                </a:solidFill>
                <a:latin typeface="Plus Jakarta Sans Medium"/>
                <a:ea typeface="Plus Jakarta Sans Medium"/>
                <a:cs typeface="Plus Jakarta Sans Medium"/>
                <a:sym typeface="Plus Jakarta Sans Medium"/>
              </a:rPr>
              <a:t>Lorem ipsum dolor sit amet, consectetur adipiscing elit. </a:t>
            </a:r>
            <a:endParaRPr sz="1300" b="0" i="0" u="none" strike="noStrike" cap="non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333333"/>
              </a:buClr>
              <a:buSzPts val="6200"/>
              <a:buFont typeface="Arial"/>
              <a:buNone/>
            </a:pPr>
            <a:endParaRPr sz="3100" b="0" i="0" u="none" strike="noStrike" cap="non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spcFirstLastPara="1" wrap="square" lIns="91425" tIns="45700" rIns="91425" bIns="45700" anchor="ctr" anchorCtr="0">
            <a:noAutofit/>
          </a:bodyPr>
          <a:lstStyle/>
          <a:p>
            <a:pPr marL="0" marR="0" lvl="0" indent="0" algn="l" rtl="0">
              <a:lnSpc>
                <a:spcPct val="125000"/>
              </a:lnSpc>
              <a:spcBef>
                <a:spcPts val="0"/>
              </a:spcBef>
              <a:spcAft>
                <a:spcPts val="0"/>
              </a:spcAft>
              <a:buClr>
                <a:srgbClr val="6266EB"/>
              </a:buClr>
              <a:buSzPts val="5000"/>
              <a:buFont typeface="Arial"/>
              <a:buNone/>
            </a:pPr>
            <a:r>
              <a:rPr lang="en-US" sz="4000" b="0" i="0" u="none" strike="noStrike" cap="none">
                <a:solidFill>
                  <a:schemeClr val="lt2"/>
                </a:solidFill>
                <a:latin typeface="Plus Jakarta Sans Medium"/>
                <a:ea typeface="Plus Jakarta Sans Medium"/>
                <a:cs typeface="Plus Jakarta Sans Medium"/>
                <a:sym typeface="Plus Jakarta Sans Medium"/>
              </a:rPr>
              <a:t>0,000</a:t>
            </a: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spcFirstLastPara="1" wrap="square" lIns="91425" tIns="45700" rIns="91425" bIns="45700" anchor="t" anchorCtr="0">
            <a:noAutofit/>
          </a:bodyPr>
          <a:lstStyle/>
          <a:p>
            <a:pPr marL="0" marR="0" lvl="0" indent="0" algn="l" rtl="0">
              <a:lnSpc>
                <a:spcPct val="125000"/>
              </a:lnSpc>
              <a:spcBef>
                <a:spcPts val="0"/>
              </a:spcBef>
              <a:spcAft>
                <a:spcPts val="0"/>
              </a:spcAft>
              <a:buClr>
                <a:srgbClr val="1670A5"/>
              </a:buClr>
              <a:buSzPts val="1625"/>
              <a:buFont typeface="Arial"/>
              <a:buNone/>
            </a:pPr>
            <a:r>
              <a:rPr lang="en-US" sz="1300" b="0" i="0" u="none" strike="noStrike" cap="none">
                <a:solidFill>
                  <a:schemeClr val="lt2"/>
                </a:solidFill>
                <a:latin typeface="Plus Jakarta Sans Medium"/>
                <a:ea typeface="Plus Jakarta Sans Medium"/>
                <a:cs typeface="Plus Jakarta Sans Medium"/>
                <a:sym typeface="Plus Jakarta Sans Medium"/>
              </a:rPr>
              <a:t>Lorem ipsum dolor sit amet, consectetur adipiscing elit. </a:t>
            </a: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20" name="Google Shape;620;p69"/>
          <p:cNvSpPr>
            <a:spLocks noGrp="1"/>
          </p:cNvSpPr>
          <p:nvPr>
            <p:ph type="chart" idx="2"/>
          </p:nvPr>
        </p:nvSpPr>
        <p:spPr>
          <a:xfrm>
            <a:off x="616639" y="2353895"/>
            <a:ext cx="5536800" cy="36765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5E5E5E"/>
                </a:solidFill>
                <a:latin typeface="Plus Jakarta Sans Medium"/>
                <a:ea typeface="Plus Jakarta Sans Medium"/>
                <a:cs typeface="Plus Jakarta Sans Medium"/>
                <a:sym typeface="Plus Jakarta Sans Medium"/>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1" name="Google Shape;621;p69"/>
          <p:cNvSpPr txBox="1">
            <a:spLocks noGrp="1"/>
          </p:cNvSpPr>
          <p:nvPr>
            <p:ph type="body" idx="1"/>
          </p:nvPr>
        </p:nvSpPr>
        <p:spPr>
          <a:xfrm>
            <a:off x="6463894" y="2277695"/>
            <a:ext cx="5398200" cy="1187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22" name="Google Shape;622;p69"/>
          <p:cNvSpPr txBox="1">
            <a:spLocks noGrp="1"/>
          </p:cNvSpPr>
          <p:nvPr>
            <p:ph type="body" idx="3"/>
          </p:nvPr>
        </p:nvSpPr>
        <p:spPr>
          <a:xfrm>
            <a:off x="616639" y="1472184"/>
            <a:ext cx="106221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623" name="Google Shape;623;p69"/>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Mobile view">
  <p:cSld name="1_Custom Layout - Mobile">
    <p:spTree>
      <p:nvGrpSpPr>
        <p:cNvPr id="1"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a:stretch/>
        </p:blipFill>
        <p:spPr>
          <a:xfrm>
            <a:off x="6096000" y="554121"/>
            <a:ext cx="6240694" cy="6159501"/>
          </a:xfrm>
          <a:prstGeom prst="rect">
            <a:avLst/>
          </a:prstGeom>
          <a:noFill/>
          <a:ln>
            <a:noFill/>
          </a:ln>
        </p:spPr>
      </p:pic>
      <p:sp>
        <p:nvSpPr>
          <p:cNvPr id="628" name="Google Shape;628;p70"/>
          <p:cNvSpPr>
            <a:spLocks noGrp="1"/>
          </p:cNvSpPr>
          <p:nvPr>
            <p:ph type="pic" idx="2"/>
          </p:nvPr>
        </p:nvSpPr>
        <p:spPr>
          <a:xfrm>
            <a:off x="8095047" y="1257696"/>
            <a:ext cx="2124300" cy="4571400"/>
          </a:xfrm>
          <a:prstGeom prst="roundRect">
            <a:avLst>
              <a:gd name="adj" fmla="val 10302"/>
            </a:avLst>
          </a:prstGeom>
          <a:solidFill>
            <a:schemeClr val="lt2"/>
          </a:solidFill>
          <a:ln>
            <a:noFill/>
          </a:ln>
        </p:spPr>
      </p:sp>
      <p:sp>
        <p:nvSpPr>
          <p:cNvPr id="629" name="Google Shape;629;p70"/>
          <p:cNvSpPr txBox="1">
            <a:spLocks noGrp="1"/>
          </p:cNvSpPr>
          <p:nvPr>
            <p:ph type="body" idx="1"/>
          </p:nvPr>
        </p:nvSpPr>
        <p:spPr>
          <a:xfrm>
            <a:off x="616639" y="2385835"/>
            <a:ext cx="5817900" cy="38862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630" name="Google Shape;630;p70"/>
          <p:cNvSpPr txBox="1">
            <a:spLocks noGrp="1"/>
          </p:cNvSpPr>
          <p:nvPr>
            <p:ph type="body" idx="3"/>
          </p:nvPr>
        </p:nvSpPr>
        <p:spPr>
          <a:xfrm>
            <a:off x="616639" y="1472184"/>
            <a:ext cx="67212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37185" algn="l" rtl="0">
              <a:lnSpc>
                <a:spcPct val="125000"/>
              </a:lnSpc>
              <a:spcBef>
                <a:spcPts val="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631" name="Google Shape;631;p70"/>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Mobile view + 3 supporting points">
  <p:cSld name="3_Custom Layout Mobile middle">
    <p:spTree>
      <p:nvGrpSpPr>
        <p:cNvPr id="1"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name="adj1" fmla="val 10799999"/>
              <a:gd name="adj2" fmla="val 6848"/>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name="adj1" fmla="val 10799999"/>
              <a:gd name="adj2" fmla="val 6848"/>
            </a:avLst>
          </a:prstGeom>
          <a:noFill/>
          <a:ln w="127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Plus Jakarta Sans Medium"/>
              <a:ea typeface="Plus Jakarta Sans Medium"/>
              <a:cs typeface="Plus Jakarta Sans Medium"/>
              <a:sym typeface="Plus Jakarta Sans Medium"/>
            </a:endParaRPr>
          </a:p>
        </p:txBody>
      </p:sp>
      <p:pic>
        <p:nvPicPr>
          <p:cNvPr id="636" name="Google Shape;636;p71" descr="A picture containing electronics, monitor&#10;&#10;Description generated with high confidence"/>
          <p:cNvPicPr preferRelativeResize="0"/>
          <p:nvPr/>
        </p:nvPicPr>
        <p:blipFill rotWithShape="1">
          <a:blip r:embed="rId2">
            <a:alphaModFix/>
          </a:blip>
          <a:srcRect b="-250"/>
          <a:stretch/>
        </p:blipFill>
        <p:spPr>
          <a:xfrm>
            <a:off x="5021207" y="1876700"/>
            <a:ext cx="2321701" cy="4664524"/>
          </a:xfrm>
          <a:prstGeom prst="rect">
            <a:avLst/>
          </a:prstGeom>
          <a:noFill/>
          <a:ln>
            <a:noFill/>
          </a:ln>
        </p:spPr>
      </p:pic>
      <p:sp>
        <p:nvSpPr>
          <p:cNvPr id="637" name="Google Shape;637;p71"/>
          <p:cNvSpPr>
            <a:spLocks noGrp="1"/>
          </p:cNvSpPr>
          <p:nvPr>
            <p:ph type="pic" idx="2"/>
          </p:nvPr>
        </p:nvSpPr>
        <p:spPr>
          <a:xfrm>
            <a:off x="5146901" y="1993899"/>
            <a:ext cx="2048100" cy="4379100"/>
          </a:xfrm>
          <a:prstGeom prst="rect">
            <a:avLst/>
          </a:prstGeom>
          <a:noFill/>
          <a:ln>
            <a:noFill/>
          </a:ln>
        </p:spPr>
      </p:sp>
      <p:sp>
        <p:nvSpPr>
          <p:cNvPr id="638" name="Google Shape;638;p71"/>
          <p:cNvSpPr txBox="1">
            <a:spLocks noGrp="1"/>
          </p:cNvSpPr>
          <p:nvPr>
            <p:ph type="body" idx="1"/>
          </p:nvPr>
        </p:nvSpPr>
        <p:spPr>
          <a:xfrm>
            <a:off x="8833267" y="2447367"/>
            <a:ext cx="2418600" cy="4896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39" name="Google Shape;639;p71"/>
          <p:cNvSpPr txBox="1">
            <a:spLocks noGrp="1"/>
          </p:cNvSpPr>
          <p:nvPr>
            <p:ph type="body" idx="3"/>
          </p:nvPr>
        </p:nvSpPr>
        <p:spPr>
          <a:xfrm>
            <a:off x="8833267" y="3798489"/>
            <a:ext cx="2418600" cy="4896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40" name="Google Shape;640;p71"/>
          <p:cNvSpPr txBox="1">
            <a:spLocks noGrp="1"/>
          </p:cNvSpPr>
          <p:nvPr>
            <p:ph type="body" idx="4"/>
          </p:nvPr>
        </p:nvSpPr>
        <p:spPr>
          <a:xfrm>
            <a:off x="8833266" y="5117169"/>
            <a:ext cx="2418600" cy="4896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41" name="Google Shape;641;p71"/>
          <p:cNvSpPr txBox="1">
            <a:spLocks noGrp="1"/>
          </p:cNvSpPr>
          <p:nvPr>
            <p:ph type="body" idx="5"/>
          </p:nvPr>
        </p:nvSpPr>
        <p:spPr>
          <a:xfrm>
            <a:off x="616639" y="2385835"/>
            <a:ext cx="4256700" cy="38862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60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642" name="Google Shape;642;p71"/>
          <p:cNvSpPr txBox="1">
            <a:spLocks noGrp="1"/>
          </p:cNvSpPr>
          <p:nvPr>
            <p:ph type="body" idx="6"/>
          </p:nvPr>
        </p:nvSpPr>
        <p:spPr>
          <a:xfrm>
            <a:off x="616639" y="1472184"/>
            <a:ext cx="42567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37185" algn="l" rtl="0">
              <a:lnSpc>
                <a:spcPct val="125000"/>
              </a:lnSpc>
              <a:spcBef>
                <a:spcPts val="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643" name="Google Shape;643;p71"/>
          <p:cNvSpPr>
            <a:spLocks noGrp="1"/>
          </p:cNvSpPr>
          <p:nvPr>
            <p:ph type="pic" idx="7"/>
          </p:nvPr>
        </p:nvSpPr>
        <p:spPr>
          <a:xfrm>
            <a:off x="8146954" y="2518389"/>
            <a:ext cx="365700" cy="365700"/>
          </a:xfrm>
          <a:prstGeom prst="rect">
            <a:avLst/>
          </a:prstGeom>
          <a:noFill/>
          <a:ln>
            <a:noFill/>
          </a:ln>
        </p:spPr>
      </p:sp>
      <p:sp>
        <p:nvSpPr>
          <p:cNvPr id="644" name="Google Shape;644;p71"/>
          <p:cNvSpPr>
            <a:spLocks noGrp="1"/>
          </p:cNvSpPr>
          <p:nvPr>
            <p:ph type="pic" idx="8"/>
          </p:nvPr>
        </p:nvSpPr>
        <p:spPr>
          <a:xfrm>
            <a:off x="8146954" y="3860390"/>
            <a:ext cx="365700" cy="365700"/>
          </a:xfrm>
          <a:prstGeom prst="rect">
            <a:avLst/>
          </a:prstGeom>
          <a:noFill/>
          <a:ln>
            <a:noFill/>
          </a:ln>
        </p:spPr>
      </p:sp>
      <p:sp>
        <p:nvSpPr>
          <p:cNvPr id="645" name="Google Shape;645;p71"/>
          <p:cNvSpPr>
            <a:spLocks noGrp="1"/>
          </p:cNvSpPr>
          <p:nvPr>
            <p:ph type="pic" idx="9"/>
          </p:nvPr>
        </p:nvSpPr>
        <p:spPr>
          <a:xfrm>
            <a:off x="8146954" y="5179070"/>
            <a:ext cx="365700" cy="365700"/>
          </a:xfrm>
          <a:prstGeom prst="rect">
            <a:avLst/>
          </a:prstGeom>
          <a:noFill/>
          <a:ln>
            <a:noFill/>
          </a:ln>
        </p:spPr>
      </p:sp>
      <p:sp>
        <p:nvSpPr>
          <p:cNvPr id="646" name="Google Shape;646;p71"/>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aptop view">
  <p:cSld name="Custom Layout Laptop">
    <p:spTree>
      <p:nvGrpSpPr>
        <p:cNvPr id="1"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name="adj1" fmla="val 16200178"/>
              <a:gd name="adj2" fmla="val 199"/>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name="adj1" fmla="val 16200178"/>
              <a:gd name="adj2" fmla="val 199"/>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a:stretch/>
        </p:blipFill>
        <p:spPr>
          <a:xfrm rot="10800000" flipH="1">
            <a:off x="10092375" y="5967475"/>
            <a:ext cx="1677525" cy="449425"/>
          </a:xfrm>
          <a:prstGeom prst="rect">
            <a:avLst/>
          </a:prstGeom>
          <a:noFill/>
          <a:ln>
            <a:noFill/>
          </a:ln>
        </p:spPr>
      </p:pic>
      <p:sp>
        <p:nvSpPr>
          <p:cNvPr id="70" name="Google Shape;70;p8"/>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pic>
        <p:nvPicPr>
          <p:cNvPr id="71" name="Google Shape;71;p8"/>
          <p:cNvPicPr preferRelativeResize="0"/>
          <p:nvPr/>
        </p:nvPicPr>
        <p:blipFill rotWithShape="1">
          <a:blip r:embed="rId3">
            <a:alphaModFix/>
          </a:blip>
          <a:srcRect/>
          <a:stretch/>
        </p:blipFill>
        <p:spPr>
          <a:xfrm>
            <a:off x="3953750" y="1258775"/>
            <a:ext cx="8931627" cy="6404225"/>
          </a:xfrm>
          <a:prstGeom prst="rect">
            <a:avLst/>
          </a:prstGeom>
          <a:noFill/>
          <a:ln>
            <a:noFill/>
          </a:ln>
        </p:spPr>
      </p:pic>
      <p:sp>
        <p:nvSpPr>
          <p:cNvPr id="72" name="Google Shape;72;p8"/>
          <p:cNvSpPr>
            <a:spLocks noGrp="1"/>
          </p:cNvSpPr>
          <p:nvPr>
            <p:ph type="pic" idx="2"/>
          </p:nvPr>
        </p:nvSpPr>
        <p:spPr>
          <a:xfrm>
            <a:off x="5976150" y="1872375"/>
            <a:ext cx="5027700" cy="3261900"/>
          </a:xfrm>
          <a:prstGeom prst="rect">
            <a:avLst/>
          </a:prstGeom>
          <a:solidFill>
            <a:srgbClr val="F2F2F2"/>
          </a:solidFill>
          <a:ln>
            <a:noFill/>
          </a:ln>
        </p:spPr>
      </p:sp>
      <p:sp>
        <p:nvSpPr>
          <p:cNvPr id="73" name="Google Shape;73;p8"/>
          <p:cNvSpPr txBox="1">
            <a:spLocks noGrp="1"/>
          </p:cNvSpPr>
          <p:nvPr>
            <p:ph type="body" idx="1"/>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74" name="Google Shape;74;p8"/>
          <p:cNvSpPr txBox="1">
            <a:spLocks noGrp="1"/>
          </p:cNvSpPr>
          <p:nvPr>
            <p:ph type="body" idx="3"/>
          </p:nvPr>
        </p:nvSpPr>
        <p:spPr>
          <a:xfrm>
            <a:off x="609750" y="2385825"/>
            <a:ext cx="48936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3pt timeline/continuum">
  <p:cSld name="2_Custom Layout Timeline 3">
    <p:bg>
      <p:bgPr>
        <a:solidFill>
          <a:schemeClr val="lt2"/>
        </a:solidFill>
        <a:effectLst/>
      </p:bgPr>
    </p:bg>
    <p:spTree>
      <p:nvGrpSpPr>
        <p:cNvPr id="1" name="Shape 647"/>
        <p:cNvGrpSpPr/>
        <p:nvPr/>
      </p:nvGrpSpPr>
      <p:grpSpPr>
        <a:xfrm>
          <a:off x="0" y="0"/>
          <a:ext cx="0" cy="0"/>
          <a:chOff x="0" y="0"/>
          <a:chExt cx="0" cy="0"/>
        </a:xfrm>
      </p:grpSpPr>
      <p:sp>
        <p:nvSpPr>
          <p:cNvPr id="648" name="Google Shape;648;p72"/>
          <p:cNvSpPr/>
          <p:nvPr/>
        </p:nvSpPr>
        <p:spPr>
          <a:xfrm rot="10800000" flipH="1">
            <a:off x="2645831" y="2845246"/>
            <a:ext cx="974100" cy="974100"/>
          </a:xfrm>
          <a:prstGeom prst="teardrop">
            <a:avLst>
              <a:gd name="adj" fmla="val 10000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a:spLocks noGrp="1"/>
          </p:cNvSpPr>
          <p:nvPr>
            <p:ph type="body" idx="1"/>
          </p:nvPr>
        </p:nvSpPr>
        <p:spPr>
          <a:xfrm>
            <a:off x="620889" y="1472184"/>
            <a:ext cx="106179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rgbClr val="000000"/>
              </a:buClr>
              <a:buSzPts val="1472"/>
              <a:buFont typeface="Plus Jakarta Sans"/>
              <a:buNone/>
              <a:defRPr sz="1600" b="1" i="0" u="none" strike="noStrike" cap="none">
                <a:solidFill>
                  <a:schemeClr val="dk1"/>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rgbClr val="000000"/>
              </a:buClr>
              <a:buSzPts val="1710"/>
              <a:buFont typeface="Plus Jakarta Sans"/>
              <a:buChar char="□"/>
              <a:defRPr sz="1400" i="0" u="none" strike="noStrike" cap="none">
                <a:solidFill>
                  <a:srgbClr val="000000"/>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Medium"/>
                <a:ea typeface="Plus Jakarta Sans Medium"/>
                <a:cs typeface="Plus Jakarta Sans Medium"/>
                <a:sym typeface="Plus Jakarta Sans Medium"/>
              </a:defRPr>
            </a:lvl9pPr>
          </a:lstStyle>
          <a:p>
            <a:endParaRPr/>
          </a:p>
        </p:txBody>
      </p:sp>
      <p:sp>
        <p:nvSpPr>
          <p:cNvPr id="650" name="Google Shape;650;p72"/>
          <p:cNvSpPr/>
          <p:nvPr/>
        </p:nvSpPr>
        <p:spPr>
          <a:xfrm>
            <a:off x="2236262" y="3835806"/>
            <a:ext cx="7775700" cy="492600"/>
          </a:xfrm>
          <a:prstGeom prst="roundRect">
            <a:avLst>
              <a:gd name="adj" fmla="val 50000"/>
            </a:avLst>
          </a:prstGeom>
          <a:solidFill>
            <a:schemeClr val="accent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a:spLocks noGrp="1"/>
          </p:cNvSpPr>
          <p:nvPr>
            <p:ph type="body" idx="2"/>
          </p:nvPr>
        </p:nvSpPr>
        <p:spPr>
          <a:xfrm>
            <a:off x="2472357" y="4498575"/>
            <a:ext cx="1920300" cy="8937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52" name="Google Shape;652;p72"/>
          <p:cNvSpPr txBox="1">
            <a:spLocks noGrp="1"/>
          </p:cNvSpPr>
          <p:nvPr>
            <p:ph type="body" idx="3"/>
          </p:nvPr>
        </p:nvSpPr>
        <p:spPr>
          <a:xfrm>
            <a:off x="5105106" y="2741401"/>
            <a:ext cx="1920300" cy="8937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rgbClr val="000000"/>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rgbClr val="000000"/>
              </a:buClr>
              <a:buSzPts val="1710"/>
              <a:buFont typeface="Plus Jakarta Sans"/>
              <a:buChar char="□"/>
              <a:defRPr sz="1400" i="0" u="none" strike="noStrike" cap="none">
                <a:solidFill>
                  <a:srgbClr val="000000"/>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9pPr>
          </a:lstStyle>
          <a:p>
            <a:endParaRPr/>
          </a:p>
        </p:txBody>
      </p:sp>
      <p:sp>
        <p:nvSpPr>
          <p:cNvPr id="653" name="Google Shape;653;p72"/>
          <p:cNvSpPr txBox="1">
            <a:spLocks noGrp="1"/>
          </p:cNvSpPr>
          <p:nvPr>
            <p:ph type="body" idx="4"/>
          </p:nvPr>
        </p:nvSpPr>
        <p:spPr>
          <a:xfrm>
            <a:off x="7879079" y="4460075"/>
            <a:ext cx="1920300" cy="8937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54" name="Google Shape;654;p72"/>
          <p:cNvSpPr txBox="1">
            <a:spLocks noGrp="1"/>
          </p:cNvSpPr>
          <p:nvPr>
            <p:ph type="body" idx="5"/>
          </p:nvPr>
        </p:nvSpPr>
        <p:spPr>
          <a:xfrm>
            <a:off x="2916218" y="3206750"/>
            <a:ext cx="603300" cy="4287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Font typeface="Plus Jakarta Sans"/>
              <a:buNone/>
              <a:defRPr sz="1400" b="1" i="0" u="none" strike="noStrike" cap="none">
                <a:solidFill>
                  <a:schemeClr val="lt2"/>
                </a:solidFill>
                <a:latin typeface="Plus Jakarta Sans"/>
                <a:ea typeface="Plus Jakarta Sans"/>
                <a:cs typeface="Plus Jakarta Sans"/>
                <a:sym typeface="Plus Jakarta Sans"/>
              </a:defRPr>
            </a:lvl1pPr>
            <a:lvl2pPr marL="914400" marR="0" lvl="1" indent="-228600" algn="l" rtl="0">
              <a:lnSpc>
                <a:spcPct val="100000"/>
              </a:lnSpc>
              <a:spcBef>
                <a:spcPts val="0"/>
              </a:spcBef>
              <a:spcAft>
                <a:spcPts val="0"/>
              </a:spcAft>
              <a:buSzPts val="1400"/>
              <a:buFont typeface="Plus Jakarta Sans"/>
              <a:buNone/>
              <a:defRPr sz="1400" b="1" i="0" u="none" strike="noStrike" cap="none">
                <a:solidFill>
                  <a:schemeClr val="lt2"/>
                </a:solidFill>
                <a:latin typeface="Plus Jakarta Sans"/>
                <a:ea typeface="Plus Jakarta Sans"/>
                <a:cs typeface="Plus Jakarta Sans"/>
                <a:sym typeface="Plus Jakarta Sans"/>
              </a:defRPr>
            </a:lvl2pPr>
            <a:lvl3pPr marL="1371600" marR="0" lvl="2" indent="-228600" algn="l" rtl="0">
              <a:lnSpc>
                <a:spcPct val="100000"/>
              </a:lnSpc>
              <a:spcBef>
                <a:spcPts val="0"/>
              </a:spcBef>
              <a:spcAft>
                <a:spcPts val="0"/>
              </a:spcAft>
              <a:buSzPts val="1400"/>
              <a:buFont typeface="Plus Jakarta Sans"/>
              <a:buNone/>
              <a:defRPr sz="1400" b="1" i="0" u="none" strike="noStrike" cap="none">
                <a:solidFill>
                  <a:schemeClr val="lt2"/>
                </a:solidFill>
                <a:latin typeface="Plus Jakarta Sans"/>
                <a:ea typeface="Plus Jakarta Sans"/>
                <a:cs typeface="Plus Jakarta Sans"/>
                <a:sym typeface="Plus Jakarta Sans"/>
              </a:defRPr>
            </a:lvl3pPr>
            <a:lvl4pPr marL="1828800" marR="0" lvl="3" indent="-228600" algn="l" rtl="0">
              <a:lnSpc>
                <a:spcPct val="100000"/>
              </a:lnSpc>
              <a:spcBef>
                <a:spcPts val="0"/>
              </a:spcBef>
              <a:spcAft>
                <a:spcPts val="0"/>
              </a:spcAft>
              <a:buSzPts val="1400"/>
              <a:buFont typeface="Plus Jakarta Sans"/>
              <a:buNone/>
              <a:defRPr sz="1400" b="1" i="0" u="none" strike="noStrike" cap="none">
                <a:solidFill>
                  <a:schemeClr val="lt2"/>
                </a:solidFill>
                <a:latin typeface="Plus Jakarta Sans"/>
                <a:ea typeface="Plus Jakarta Sans"/>
                <a:cs typeface="Plus Jakarta Sans"/>
                <a:sym typeface="Plus Jakarta Sans"/>
              </a:defRPr>
            </a:lvl4pPr>
            <a:lvl5pPr marL="2286000" marR="0" lvl="4" indent="-228600" algn="l" rtl="0">
              <a:lnSpc>
                <a:spcPct val="100000"/>
              </a:lnSpc>
              <a:spcBef>
                <a:spcPts val="0"/>
              </a:spcBef>
              <a:spcAft>
                <a:spcPts val="0"/>
              </a:spcAft>
              <a:buSzPts val="1400"/>
              <a:buFont typeface="Plus Jakarta Sans"/>
              <a:buNone/>
              <a:defRPr sz="1400" b="1" i="0" u="none" strike="noStrike" cap="none">
                <a:solidFill>
                  <a:schemeClr val="lt2"/>
                </a:solidFill>
                <a:latin typeface="Plus Jakarta Sans"/>
                <a:ea typeface="Plus Jakarta Sans"/>
                <a:cs typeface="Plus Jakarta Sans"/>
                <a:sym typeface="Plus Jakarta Sans"/>
              </a:defRPr>
            </a:lvl5pPr>
            <a:lvl6pPr marL="2743200" marR="0" lvl="5" indent="-228600" algn="l" rtl="0">
              <a:lnSpc>
                <a:spcPct val="100000"/>
              </a:lnSpc>
              <a:spcBef>
                <a:spcPts val="0"/>
              </a:spcBef>
              <a:spcAft>
                <a:spcPts val="0"/>
              </a:spcAft>
              <a:buSzPts val="1400"/>
              <a:buFont typeface="Plus Jakarta Sans"/>
              <a:buNone/>
              <a:defRPr sz="1400" i="0" u="none" strike="noStrike" cap="none">
                <a:solidFill>
                  <a:srgbClr val="000000"/>
                </a:solidFill>
                <a:latin typeface="Plus Jakarta Sans"/>
                <a:ea typeface="Plus Jakarta Sans"/>
                <a:cs typeface="Plus Jakarta Sans"/>
                <a:sym typeface="Plus Jakarta Sans"/>
              </a:defRPr>
            </a:lvl6pPr>
            <a:lvl7pPr marL="3200400" marR="0" lvl="6" indent="-228600" algn="l" rtl="0">
              <a:lnSpc>
                <a:spcPct val="100000"/>
              </a:lnSpc>
              <a:spcBef>
                <a:spcPts val="0"/>
              </a:spcBef>
              <a:spcAft>
                <a:spcPts val="0"/>
              </a:spcAft>
              <a:buSzPts val="1400"/>
              <a:buFont typeface="Plus Jakarta Sans"/>
              <a:buNone/>
              <a:defRPr sz="1400" i="0" u="none" strike="noStrike" cap="none">
                <a:solidFill>
                  <a:srgbClr val="000000"/>
                </a:solidFill>
                <a:latin typeface="Plus Jakarta Sans"/>
                <a:ea typeface="Plus Jakarta Sans"/>
                <a:cs typeface="Plus Jakarta Sans"/>
                <a:sym typeface="Plus Jakarta Sans"/>
              </a:defRPr>
            </a:lvl7pPr>
            <a:lvl8pPr marL="3657600" marR="0" lvl="7" indent="-228600" algn="l" rtl="0">
              <a:lnSpc>
                <a:spcPct val="100000"/>
              </a:lnSpc>
              <a:spcBef>
                <a:spcPts val="0"/>
              </a:spcBef>
              <a:spcAft>
                <a:spcPts val="0"/>
              </a:spcAft>
              <a:buSzPts val="1400"/>
              <a:buFont typeface="Plus Jakarta Sans"/>
              <a:buNone/>
              <a:defRPr sz="1400" i="0" u="none" strike="noStrike" cap="none">
                <a:solidFill>
                  <a:srgbClr val="000000"/>
                </a:solidFill>
                <a:latin typeface="Plus Jakarta Sans"/>
                <a:ea typeface="Plus Jakarta Sans"/>
                <a:cs typeface="Plus Jakarta Sans"/>
                <a:sym typeface="Plus Jakarta Sans"/>
              </a:defRPr>
            </a:lvl8pPr>
            <a:lvl9pPr marL="4114800" marR="0" lvl="8" indent="-228600" algn="l" rtl="0">
              <a:lnSpc>
                <a:spcPct val="100000"/>
              </a:lnSpc>
              <a:spcBef>
                <a:spcPts val="0"/>
              </a:spcBef>
              <a:spcAft>
                <a:spcPts val="0"/>
              </a:spcAft>
              <a:buSzPts val="1400"/>
              <a:buFont typeface="Plus Jakarta Sans"/>
              <a:buNone/>
              <a:defRPr sz="1400" i="0" u="none" strike="noStrike" cap="none">
                <a:solidFill>
                  <a:srgbClr val="000000"/>
                </a:solidFill>
                <a:latin typeface="Plus Jakarta Sans"/>
                <a:ea typeface="Plus Jakarta Sans"/>
                <a:cs typeface="Plus Jakarta Sans"/>
                <a:sym typeface="Plus Jakarta Sans"/>
              </a:defRPr>
            </a:lvl9pPr>
          </a:lstStyle>
          <a:p>
            <a:endParaRPr/>
          </a:p>
        </p:txBody>
      </p:sp>
      <p:sp>
        <p:nvSpPr>
          <p:cNvPr id="655" name="Google Shape;655;p72"/>
          <p:cNvSpPr/>
          <p:nvPr/>
        </p:nvSpPr>
        <p:spPr>
          <a:xfrm rot="10800000" flipH="1">
            <a:off x="8352149" y="2845246"/>
            <a:ext cx="974100" cy="974100"/>
          </a:xfrm>
          <a:prstGeom prst="teardrop">
            <a:avLst>
              <a:gd name="adj" fmla="val 100000"/>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a:spLocks noGrp="1"/>
          </p:cNvSpPr>
          <p:nvPr>
            <p:ph type="body" idx="6"/>
          </p:nvPr>
        </p:nvSpPr>
        <p:spPr>
          <a:xfrm>
            <a:off x="8622536" y="3206750"/>
            <a:ext cx="603300" cy="4287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57" name="Google Shape;657;p72"/>
          <p:cNvSpPr/>
          <p:nvPr/>
        </p:nvSpPr>
        <p:spPr>
          <a:xfrm>
            <a:off x="5493203" y="4327912"/>
            <a:ext cx="974100" cy="974100"/>
          </a:xfrm>
          <a:prstGeom prst="teardrop">
            <a:avLst>
              <a:gd name="adj" fmla="val 10000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a:spLocks noGrp="1"/>
          </p:cNvSpPr>
          <p:nvPr>
            <p:ph type="body" idx="7"/>
          </p:nvPr>
        </p:nvSpPr>
        <p:spPr>
          <a:xfrm>
            <a:off x="5763590" y="4689416"/>
            <a:ext cx="603300" cy="4287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59" name="Google Shape;659;p72"/>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extLst>
    <p:ext uri="{DCECCB84-F9BA-43D5-87BE-67443E8EF086}">
      <p15:sldGuideLst xmlns:p15="http://schemas.microsoft.com/office/powerpoint/2012/main">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4pt timeline/continuum">
  <p:cSld name="3_Custom Layout Timeline 4">
    <p:bg>
      <p:bgPr>
        <a:solidFill>
          <a:schemeClr val="lt2"/>
        </a:solidFill>
        <a:effectLst/>
      </p:bgPr>
    </p:bg>
    <p:spTree>
      <p:nvGrpSpPr>
        <p:cNvPr id="1" name="Shape 660"/>
        <p:cNvGrpSpPr/>
        <p:nvPr/>
      </p:nvGrpSpPr>
      <p:grpSpPr>
        <a:xfrm>
          <a:off x="0" y="0"/>
          <a:ext cx="0" cy="0"/>
          <a:chOff x="0" y="0"/>
          <a:chExt cx="0" cy="0"/>
        </a:xfrm>
      </p:grpSpPr>
      <p:sp>
        <p:nvSpPr>
          <p:cNvPr id="661" name="Google Shape;661;p73"/>
          <p:cNvSpPr/>
          <p:nvPr/>
        </p:nvSpPr>
        <p:spPr>
          <a:xfrm rot="10800000" flipH="1">
            <a:off x="1702558" y="2845246"/>
            <a:ext cx="974100" cy="974100"/>
          </a:xfrm>
          <a:prstGeom prst="teardrop">
            <a:avLst>
              <a:gd name="adj" fmla="val 10000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a:spLocks noGrp="1"/>
          </p:cNvSpPr>
          <p:nvPr>
            <p:ph type="body" idx="1"/>
          </p:nvPr>
        </p:nvSpPr>
        <p:spPr>
          <a:xfrm>
            <a:off x="620889" y="1472184"/>
            <a:ext cx="106179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663" name="Google Shape;663;p73"/>
          <p:cNvSpPr/>
          <p:nvPr/>
        </p:nvSpPr>
        <p:spPr>
          <a:xfrm>
            <a:off x="1423686" y="3835806"/>
            <a:ext cx="9363900" cy="492600"/>
          </a:xfrm>
          <a:prstGeom prst="roundRect">
            <a:avLst>
              <a:gd name="adj" fmla="val 50000"/>
            </a:avLst>
          </a:prstGeom>
          <a:solidFill>
            <a:schemeClr val="accent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a:spLocks noGrp="1"/>
          </p:cNvSpPr>
          <p:nvPr>
            <p:ph type="body" idx="2"/>
          </p:nvPr>
        </p:nvSpPr>
        <p:spPr>
          <a:xfrm>
            <a:off x="1529084" y="4498575"/>
            <a:ext cx="1920300" cy="8937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65" name="Google Shape;665;p73"/>
          <p:cNvSpPr txBox="1">
            <a:spLocks noGrp="1"/>
          </p:cNvSpPr>
          <p:nvPr>
            <p:ph type="body" idx="3"/>
          </p:nvPr>
        </p:nvSpPr>
        <p:spPr>
          <a:xfrm>
            <a:off x="4013309" y="2741401"/>
            <a:ext cx="1920300" cy="8937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66" name="Google Shape;666;p73"/>
          <p:cNvSpPr txBox="1">
            <a:spLocks noGrp="1"/>
          </p:cNvSpPr>
          <p:nvPr>
            <p:ph type="body" idx="4"/>
          </p:nvPr>
        </p:nvSpPr>
        <p:spPr>
          <a:xfrm>
            <a:off x="6383364" y="4460075"/>
            <a:ext cx="1920300" cy="8937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67" name="Google Shape;667;p73"/>
          <p:cNvSpPr txBox="1">
            <a:spLocks noGrp="1"/>
          </p:cNvSpPr>
          <p:nvPr>
            <p:ph type="body" idx="5"/>
          </p:nvPr>
        </p:nvSpPr>
        <p:spPr>
          <a:xfrm>
            <a:off x="1972945" y="3206750"/>
            <a:ext cx="603300" cy="4287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68" name="Google Shape;668;p73"/>
          <p:cNvSpPr/>
          <p:nvPr/>
        </p:nvSpPr>
        <p:spPr>
          <a:xfrm rot="10800000" flipH="1">
            <a:off x="6856434" y="2845246"/>
            <a:ext cx="974100" cy="974100"/>
          </a:xfrm>
          <a:prstGeom prst="teardrop">
            <a:avLst>
              <a:gd name="adj" fmla="val 100000"/>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a:spLocks noGrp="1"/>
          </p:cNvSpPr>
          <p:nvPr>
            <p:ph type="body" idx="6"/>
          </p:nvPr>
        </p:nvSpPr>
        <p:spPr>
          <a:xfrm>
            <a:off x="7126821" y="3206750"/>
            <a:ext cx="603300" cy="4287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70" name="Google Shape;670;p73"/>
          <p:cNvSpPr/>
          <p:nvPr/>
        </p:nvSpPr>
        <p:spPr>
          <a:xfrm>
            <a:off x="4401406" y="4327912"/>
            <a:ext cx="974100" cy="974100"/>
          </a:xfrm>
          <a:prstGeom prst="teardrop">
            <a:avLst>
              <a:gd name="adj" fmla="val 10000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a:spLocks noGrp="1"/>
          </p:cNvSpPr>
          <p:nvPr>
            <p:ph type="body" idx="7"/>
          </p:nvPr>
        </p:nvSpPr>
        <p:spPr>
          <a:xfrm>
            <a:off x="4671793" y="4689416"/>
            <a:ext cx="603300" cy="4287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72" name="Google Shape;672;p73"/>
          <p:cNvSpPr txBox="1">
            <a:spLocks noGrp="1"/>
          </p:cNvSpPr>
          <p:nvPr>
            <p:ph type="body" idx="8"/>
          </p:nvPr>
        </p:nvSpPr>
        <p:spPr>
          <a:xfrm>
            <a:off x="8730267" y="2741401"/>
            <a:ext cx="1920300" cy="8937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73" name="Google Shape;673;p73"/>
          <p:cNvSpPr/>
          <p:nvPr/>
        </p:nvSpPr>
        <p:spPr>
          <a:xfrm>
            <a:off x="9118364" y="4327912"/>
            <a:ext cx="974100" cy="974100"/>
          </a:xfrm>
          <a:prstGeom prst="teardrop">
            <a:avLst>
              <a:gd name="adj" fmla="val 10000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a:spLocks noGrp="1"/>
          </p:cNvSpPr>
          <p:nvPr>
            <p:ph type="body" idx="9"/>
          </p:nvPr>
        </p:nvSpPr>
        <p:spPr>
          <a:xfrm>
            <a:off x="9388751" y="4689416"/>
            <a:ext cx="603300" cy="4287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75" name="Google Shape;675;p73"/>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4pt timeline/continuum">
  <p:cSld name="4_Custom Layout Timeline">
    <p:bg>
      <p:bgPr>
        <a:solidFill>
          <a:schemeClr val="lt2"/>
        </a:solidFill>
        <a:effectLst/>
      </p:bgPr>
    </p:bg>
    <p:spTree>
      <p:nvGrpSpPr>
        <p:cNvPr id="1" name="Shape 676"/>
        <p:cNvGrpSpPr/>
        <p:nvPr/>
      </p:nvGrpSpPr>
      <p:grpSpPr>
        <a:xfrm>
          <a:off x="0" y="0"/>
          <a:ext cx="0" cy="0"/>
          <a:chOff x="0" y="0"/>
          <a:chExt cx="0" cy="0"/>
        </a:xfrm>
      </p:grpSpPr>
      <p:sp>
        <p:nvSpPr>
          <p:cNvPr id="677" name="Google Shape;677;p74"/>
          <p:cNvSpPr txBox="1">
            <a:spLocks noGrp="1"/>
          </p:cNvSpPr>
          <p:nvPr>
            <p:ph type="body" idx="1"/>
          </p:nvPr>
        </p:nvSpPr>
        <p:spPr>
          <a:xfrm>
            <a:off x="620889" y="1472184"/>
            <a:ext cx="106179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678" name="Google Shape;678;p74"/>
          <p:cNvSpPr/>
          <p:nvPr/>
        </p:nvSpPr>
        <p:spPr>
          <a:xfrm rot="10800000" flipH="1">
            <a:off x="983702" y="2845246"/>
            <a:ext cx="974100" cy="974100"/>
          </a:xfrm>
          <a:prstGeom prst="teardrop">
            <a:avLst>
              <a:gd name="adj" fmla="val 10000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name="adj" fmla="val 50000"/>
            </a:avLst>
          </a:prstGeom>
          <a:solidFill>
            <a:schemeClr val="accent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a:spLocks noGrp="1"/>
          </p:cNvSpPr>
          <p:nvPr>
            <p:ph type="body" idx="2"/>
          </p:nvPr>
        </p:nvSpPr>
        <p:spPr>
          <a:xfrm>
            <a:off x="810228" y="4498575"/>
            <a:ext cx="1920300" cy="8937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rgbClr val="000000"/>
              </a:buClr>
              <a:buSzPts val="1656"/>
              <a:buFont typeface="Arial"/>
              <a:buNone/>
              <a:defRPr sz="12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rgbClr val="000000"/>
              </a:buClr>
              <a:buSzPts val="1710"/>
              <a:buFont typeface="Arial"/>
              <a:buChar char="□"/>
              <a:defRPr sz="1400" b="0" i="0" u="none" strike="noStrike" cap="none">
                <a:solidFill>
                  <a:srgbClr val="000000"/>
                </a:solidFill>
                <a:latin typeface="Arial"/>
                <a:ea typeface="Arial"/>
                <a:cs typeface="Arial"/>
                <a:sym typeface="Arial"/>
              </a:defRPr>
            </a:lvl2pPr>
            <a:lvl3pPr marL="1371600" marR="0" lvl="2"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3pPr>
            <a:lvl4pPr marL="1828800" marR="0" lvl="3"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4pPr>
            <a:lvl5pPr marL="2286000" marR="0" lvl="4"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681" name="Google Shape;681;p74"/>
          <p:cNvSpPr txBox="1">
            <a:spLocks noGrp="1"/>
          </p:cNvSpPr>
          <p:nvPr>
            <p:ph type="body" idx="3"/>
          </p:nvPr>
        </p:nvSpPr>
        <p:spPr>
          <a:xfrm>
            <a:off x="3000855" y="2741401"/>
            <a:ext cx="1920300" cy="8937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82" name="Google Shape;682;p74"/>
          <p:cNvSpPr txBox="1">
            <a:spLocks noGrp="1"/>
          </p:cNvSpPr>
          <p:nvPr>
            <p:ph type="body" idx="4"/>
          </p:nvPr>
        </p:nvSpPr>
        <p:spPr>
          <a:xfrm>
            <a:off x="5127900" y="4460075"/>
            <a:ext cx="1920300" cy="8937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83" name="Google Shape;683;p74"/>
          <p:cNvSpPr txBox="1">
            <a:spLocks noGrp="1"/>
          </p:cNvSpPr>
          <p:nvPr>
            <p:ph type="body" idx="5"/>
          </p:nvPr>
        </p:nvSpPr>
        <p:spPr>
          <a:xfrm>
            <a:off x="1254089" y="3206750"/>
            <a:ext cx="603300" cy="4287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84" name="Google Shape;684;p74"/>
          <p:cNvSpPr/>
          <p:nvPr/>
        </p:nvSpPr>
        <p:spPr>
          <a:xfrm rot="10800000" flipH="1">
            <a:off x="5600970" y="2845246"/>
            <a:ext cx="974100" cy="974100"/>
          </a:xfrm>
          <a:prstGeom prst="teardrop">
            <a:avLst>
              <a:gd name="adj" fmla="val 100000"/>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a:spLocks noGrp="1"/>
          </p:cNvSpPr>
          <p:nvPr>
            <p:ph type="body" idx="6"/>
          </p:nvPr>
        </p:nvSpPr>
        <p:spPr>
          <a:xfrm>
            <a:off x="5871357" y="3206750"/>
            <a:ext cx="603300" cy="4287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86" name="Google Shape;686;p74"/>
          <p:cNvSpPr/>
          <p:nvPr/>
        </p:nvSpPr>
        <p:spPr>
          <a:xfrm>
            <a:off x="3388952" y="4327912"/>
            <a:ext cx="974100" cy="974100"/>
          </a:xfrm>
          <a:prstGeom prst="teardrop">
            <a:avLst>
              <a:gd name="adj" fmla="val 10000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a:spLocks noGrp="1"/>
          </p:cNvSpPr>
          <p:nvPr>
            <p:ph type="body" idx="7"/>
          </p:nvPr>
        </p:nvSpPr>
        <p:spPr>
          <a:xfrm>
            <a:off x="3659339" y="4689416"/>
            <a:ext cx="603300" cy="4287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88" name="Google Shape;688;p74"/>
          <p:cNvSpPr txBox="1">
            <a:spLocks noGrp="1"/>
          </p:cNvSpPr>
          <p:nvPr>
            <p:ph type="body" idx="8"/>
          </p:nvPr>
        </p:nvSpPr>
        <p:spPr>
          <a:xfrm>
            <a:off x="7318900" y="2741401"/>
            <a:ext cx="1920300" cy="8937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89" name="Google Shape;689;p74"/>
          <p:cNvSpPr/>
          <p:nvPr/>
        </p:nvSpPr>
        <p:spPr>
          <a:xfrm>
            <a:off x="7706997" y="4327912"/>
            <a:ext cx="974100" cy="974100"/>
          </a:xfrm>
          <a:prstGeom prst="teardrop">
            <a:avLst>
              <a:gd name="adj" fmla="val 100000"/>
            </a:avLst>
          </a:pr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a:spLocks noGrp="1"/>
          </p:cNvSpPr>
          <p:nvPr>
            <p:ph type="body" idx="9"/>
          </p:nvPr>
        </p:nvSpPr>
        <p:spPr>
          <a:xfrm>
            <a:off x="7977384" y="4689416"/>
            <a:ext cx="603300" cy="4287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91" name="Google Shape;691;p74"/>
          <p:cNvSpPr txBox="1">
            <a:spLocks noGrp="1"/>
          </p:cNvSpPr>
          <p:nvPr>
            <p:ph type="body" idx="13"/>
          </p:nvPr>
        </p:nvSpPr>
        <p:spPr>
          <a:xfrm>
            <a:off x="9422110" y="4460075"/>
            <a:ext cx="1920300" cy="8937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2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692" name="Google Shape;692;p74"/>
          <p:cNvSpPr/>
          <p:nvPr/>
        </p:nvSpPr>
        <p:spPr>
          <a:xfrm rot="10800000" flipH="1">
            <a:off x="9895180" y="2845246"/>
            <a:ext cx="974100" cy="974100"/>
          </a:xfrm>
          <a:prstGeom prst="teardrop">
            <a:avLst>
              <a:gd name="adj" fmla="val 10000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a:spLocks noGrp="1"/>
          </p:cNvSpPr>
          <p:nvPr>
            <p:ph type="body" idx="14"/>
          </p:nvPr>
        </p:nvSpPr>
        <p:spPr>
          <a:xfrm>
            <a:off x="10165567" y="3206750"/>
            <a:ext cx="603300" cy="4287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2pPr>
            <a:lvl3pPr marL="1371600" marR="0" lvl="2"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3pPr>
            <a:lvl4pPr marL="1828800" marR="0" lvl="3"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4pPr>
            <a:lvl5pPr marL="2286000" marR="0" lvl="4" indent="-228600" algn="l" rtl="0">
              <a:lnSpc>
                <a:spcPct val="100000"/>
              </a:lnSpc>
              <a:spcBef>
                <a:spcPts val="0"/>
              </a:spcBef>
              <a:spcAft>
                <a:spcPts val="0"/>
              </a:spcAft>
              <a:buSzPts val="1400"/>
              <a:buNone/>
              <a:defRPr sz="1400" b="1" i="0" u="none" strike="noStrike" cap="none">
                <a:solidFill>
                  <a:schemeClr val="lt2"/>
                </a:solidFill>
                <a:latin typeface="Plus Jakarta Sans Medium"/>
                <a:ea typeface="Plus Jakarta Sans Medium"/>
                <a:cs typeface="Plus Jakarta Sans Medium"/>
                <a:sym typeface="Plus Jakarta Sans Medium"/>
              </a:defRPr>
            </a:lvl5pPr>
            <a:lvl6pPr marL="2743200" marR="0" lvl="5"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694" name="Google Shape;694;p74"/>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Slider Chart Option">
  <p:cSld name="1_Chart Option 4">
    <p:spTree>
      <p:nvGrpSpPr>
        <p:cNvPr id="1" name="Shape 695"/>
        <p:cNvGrpSpPr/>
        <p:nvPr/>
      </p:nvGrpSpPr>
      <p:grpSpPr>
        <a:xfrm>
          <a:off x="0" y="0"/>
          <a:ext cx="0" cy="0"/>
          <a:chOff x="0" y="0"/>
          <a:chExt cx="0" cy="0"/>
        </a:xfrm>
      </p:grpSpPr>
      <p:sp>
        <p:nvSpPr>
          <p:cNvPr id="696" name="Google Shape;696;p75"/>
          <p:cNvSpPr/>
          <p:nvPr/>
        </p:nvSpPr>
        <p:spPr>
          <a:xfrm rot="-3898467" flipH="1">
            <a:off x="3430798" y="5587627"/>
            <a:ext cx="1185319" cy="2538652"/>
          </a:xfrm>
          <a:custGeom>
            <a:avLst/>
            <a:gdLst/>
            <a:ahLst/>
            <a:cxnLst/>
            <a:rect l="l" t="t" r="r" b="b"/>
            <a:pathLst>
              <a:path w="1186785" h="2541791" extrusionOk="0">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i="0" u="none" strike="noStrike" cap="non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i="0" u="none" strike="noStrike" cap="non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i="0" u="none" strike="noStrike" cap="non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i="0" u="none" strike="noStrike" cap="none">
              <a:solidFill>
                <a:schemeClr val="dk1"/>
              </a:solidFill>
              <a:latin typeface="Plus Jakarta Sans"/>
              <a:ea typeface="Plus Jakarta Sans"/>
              <a:cs typeface="Plus Jakarta Sans"/>
              <a:sym typeface="Plus Jakarta Sans"/>
            </a:endParaRPr>
          </a:p>
        </p:txBody>
      </p:sp>
      <p:sp>
        <p:nvSpPr>
          <p:cNvPr id="703" name="Google Shape;703;p75"/>
          <p:cNvSpPr txBox="1">
            <a:spLocks noGrp="1"/>
          </p:cNvSpPr>
          <p:nvPr>
            <p:ph type="body" idx="1"/>
          </p:nvPr>
        </p:nvSpPr>
        <p:spPr>
          <a:xfrm>
            <a:off x="4697813" y="2552420"/>
            <a:ext cx="1395000" cy="673800"/>
          </a:xfrm>
          <a:prstGeom prst="rect">
            <a:avLst/>
          </a:prstGeom>
          <a:noFill/>
          <a:ln>
            <a:noFill/>
          </a:ln>
        </p:spPr>
        <p:txBody>
          <a:bodyPr spcFirstLastPara="1" wrap="square" lIns="0" tIns="45700" rIns="91425" bIns="45700" anchor="t" anchorCtr="0">
            <a:noAutofit/>
          </a:bodyPr>
          <a:lstStyle>
            <a:lvl1pPr marL="457200" marR="0" lvl="0" indent="-228600" algn="l" rtl="0">
              <a:lnSpc>
                <a:spcPct val="125000"/>
              </a:lnSpc>
              <a:spcBef>
                <a:spcPts val="0"/>
              </a:spcBef>
              <a:spcAft>
                <a:spcPts val="0"/>
              </a:spcAft>
              <a:buClr>
                <a:schemeClr val="accent2"/>
              </a:buClr>
              <a:buSzPts val="1288"/>
              <a:buFont typeface="Plus Jakarta Sans"/>
              <a:buNone/>
              <a:defRPr sz="3600" b="1" i="0" u="none" strike="noStrike" cap="none">
                <a:solidFill>
                  <a:schemeClr val="accent2"/>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2"/>
              </a:buClr>
              <a:buSzPts val="1710"/>
              <a:buFont typeface="Plus Jakarta Sans"/>
              <a:buChar char="□"/>
              <a:defRPr sz="1400" b="1" i="0" u="none" strike="noStrike" cap="none">
                <a:solidFill>
                  <a:schemeClr val="accent2"/>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704" name="Google Shape;704;p75"/>
          <p:cNvSpPr txBox="1">
            <a:spLocks noGrp="1"/>
          </p:cNvSpPr>
          <p:nvPr>
            <p:ph type="body" idx="2"/>
          </p:nvPr>
        </p:nvSpPr>
        <p:spPr>
          <a:xfrm>
            <a:off x="6176747" y="2435071"/>
            <a:ext cx="5767200" cy="408900"/>
          </a:xfrm>
          <a:prstGeom prst="rect">
            <a:avLst/>
          </a:prstGeom>
          <a:noFill/>
          <a:ln>
            <a:noFill/>
          </a:ln>
        </p:spPr>
        <p:txBody>
          <a:bodyPr spcFirstLastPara="1" wrap="square" lIns="0" tIns="45700" rIns="91425" bIns="45700" anchor="t" anchorCtr="0">
            <a:noAutofit/>
          </a:bodyPr>
          <a:lstStyle>
            <a:lvl1pPr marL="457200" marR="0" lvl="0" indent="-228600" algn="l" rtl="0">
              <a:lnSpc>
                <a:spcPct val="125000"/>
              </a:lnSpc>
              <a:spcBef>
                <a:spcPts val="0"/>
              </a:spcBef>
              <a:spcAft>
                <a:spcPts val="0"/>
              </a:spcAft>
              <a:buClr>
                <a:schemeClr val="dk1"/>
              </a:buClr>
              <a:buSzPts val="1288"/>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705" name="Google Shape;705;p75"/>
          <p:cNvSpPr txBox="1">
            <a:spLocks noGrp="1"/>
          </p:cNvSpPr>
          <p:nvPr>
            <p:ph type="body" idx="3"/>
          </p:nvPr>
        </p:nvSpPr>
        <p:spPr>
          <a:xfrm>
            <a:off x="6203950" y="3430117"/>
            <a:ext cx="5767200" cy="408900"/>
          </a:xfrm>
          <a:prstGeom prst="rect">
            <a:avLst/>
          </a:prstGeom>
          <a:noFill/>
          <a:ln>
            <a:noFill/>
          </a:ln>
        </p:spPr>
        <p:txBody>
          <a:bodyPr spcFirstLastPara="1" wrap="square" lIns="0" tIns="45700" rIns="91425" bIns="45700" anchor="t" anchorCtr="0">
            <a:noAutofit/>
          </a:bodyPr>
          <a:lstStyle>
            <a:lvl1pPr marL="457200" marR="0" lvl="0" indent="-228600" algn="l" rtl="0">
              <a:lnSpc>
                <a:spcPct val="125000"/>
              </a:lnSpc>
              <a:spcBef>
                <a:spcPts val="0"/>
              </a:spcBef>
              <a:spcAft>
                <a:spcPts val="0"/>
              </a:spcAft>
              <a:buClr>
                <a:schemeClr val="dk1"/>
              </a:buClr>
              <a:buSzPts val="1288"/>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706" name="Google Shape;706;p75"/>
          <p:cNvSpPr txBox="1">
            <a:spLocks noGrp="1"/>
          </p:cNvSpPr>
          <p:nvPr>
            <p:ph type="body" idx="4"/>
          </p:nvPr>
        </p:nvSpPr>
        <p:spPr>
          <a:xfrm>
            <a:off x="6203950" y="4381521"/>
            <a:ext cx="5767200" cy="408900"/>
          </a:xfrm>
          <a:prstGeom prst="rect">
            <a:avLst/>
          </a:prstGeom>
          <a:noFill/>
          <a:ln>
            <a:noFill/>
          </a:ln>
        </p:spPr>
        <p:txBody>
          <a:bodyPr spcFirstLastPara="1" wrap="square" lIns="0" tIns="45700" rIns="91425" bIns="45700" anchor="t" anchorCtr="0">
            <a:noAutofit/>
          </a:bodyPr>
          <a:lstStyle>
            <a:lvl1pPr marL="457200" marR="0" lvl="0" indent="-228600" algn="l" rtl="0">
              <a:lnSpc>
                <a:spcPct val="125000"/>
              </a:lnSpc>
              <a:spcBef>
                <a:spcPts val="0"/>
              </a:spcBef>
              <a:spcAft>
                <a:spcPts val="0"/>
              </a:spcAft>
              <a:buClr>
                <a:schemeClr val="dk1"/>
              </a:buClr>
              <a:buSzPts val="1288"/>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707" name="Google Shape;707;p75"/>
          <p:cNvSpPr txBox="1">
            <a:spLocks noGrp="1"/>
          </p:cNvSpPr>
          <p:nvPr>
            <p:ph type="body" idx="5"/>
          </p:nvPr>
        </p:nvSpPr>
        <p:spPr>
          <a:xfrm>
            <a:off x="4697812" y="3576607"/>
            <a:ext cx="1395000" cy="673800"/>
          </a:xfrm>
          <a:prstGeom prst="rect">
            <a:avLst/>
          </a:prstGeom>
          <a:noFill/>
          <a:ln>
            <a:noFill/>
          </a:ln>
        </p:spPr>
        <p:txBody>
          <a:bodyPr spcFirstLastPara="1" wrap="square" lIns="0" tIns="45700" rIns="91425" bIns="45700" anchor="t" anchorCtr="0">
            <a:noAutofit/>
          </a:bodyPr>
          <a:lstStyle>
            <a:lvl1pPr marL="457200" marR="0" lvl="0" indent="-228600" algn="l" rtl="0">
              <a:lnSpc>
                <a:spcPct val="125000"/>
              </a:lnSpc>
              <a:spcBef>
                <a:spcPts val="0"/>
              </a:spcBef>
              <a:spcAft>
                <a:spcPts val="0"/>
              </a:spcAft>
              <a:buClr>
                <a:schemeClr val="accent2"/>
              </a:buClr>
              <a:buSzPts val="1288"/>
              <a:buFont typeface="Plus Jakarta Sans"/>
              <a:buNone/>
              <a:defRPr sz="3600" b="1" i="0" u="none" strike="noStrike" cap="none">
                <a:solidFill>
                  <a:schemeClr val="accent2"/>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2"/>
              </a:buClr>
              <a:buSzPts val="1710"/>
              <a:buFont typeface="Plus Jakarta Sans"/>
              <a:buChar char="□"/>
              <a:defRPr sz="1400" b="1" i="0" u="none" strike="noStrike" cap="none">
                <a:solidFill>
                  <a:schemeClr val="accent2"/>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708" name="Google Shape;708;p75"/>
          <p:cNvSpPr txBox="1">
            <a:spLocks noGrp="1"/>
          </p:cNvSpPr>
          <p:nvPr>
            <p:ph type="body" idx="6"/>
          </p:nvPr>
        </p:nvSpPr>
        <p:spPr>
          <a:xfrm>
            <a:off x="4697811" y="4523577"/>
            <a:ext cx="1395000" cy="673800"/>
          </a:xfrm>
          <a:prstGeom prst="rect">
            <a:avLst/>
          </a:prstGeom>
          <a:noFill/>
          <a:ln>
            <a:noFill/>
          </a:ln>
        </p:spPr>
        <p:txBody>
          <a:bodyPr spcFirstLastPara="1" wrap="square" lIns="0" tIns="45700" rIns="91425" bIns="45700" anchor="t" anchorCtr="0">
            <a:noAutofit/>
          </a:bodyPr>
          <a:lstStyle>
            <a:lvl1pPr marL="457200" marR="0" lvl="0" indent="-228600" algn="l" rtl="0">
              <a:lnSpc>
                <a:spcPct val="125000"/>
              </a:lnSpc>
              <a:spcBef>
                <a:spcPts val="0"/>
              </a:spcBef>
              <a:spcAft>
                <a:spcPts val="0"/>
              </a:spcAft>
              <a:buClr>
                <a:schemeClr val="accent2"/>
              </a:buClr>
              <a:buSzPts val="1288"/>
              <a:buFont typeface="Plus Jakarta Sans"/>
              <a:buNone/>
              <a:defRPr sz="3600" b="1" i="0" u="none" strike="noStrike" cap="none">
                <a:solidFill>
                  <a:schemeClr val="accent2"/>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accent2"/>
              </a:buClr>
              <a:buSzPts val="1710"/>
              <a:buFont typeface="Plus Jakarta Sans"/>
              <a:buChar char="□"/>
              <a:defRPr sz="1400" b="1" i="0" u="none" strike="noStrike" cap="none">
                <a:solidFill>
                  <a:schemeClr val="accent2"/>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accent2"/>
              </a:buClr>
              <a:buSzPts val="1800"/>
              <a:buFont typeface="Plus Jakarta Sans"/>
              <a:buChar char="•"/>
              <a:defRPr sz="14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709" name="Google Shape;709;p75"/>
          <p:cNvSpPr txBox="1">
            <a:spLocks noGrp="1"/>
          </p:cNvSpPr>
          <p:nvPr>
            <p:ph type="body" idx="7"/>
          </p:nvPr>
        </p:nvSpPr>
        <p:spPr>
          <a:xfrm>
            <a:off x="620331" y="2358871"/>
            <a:ext cx="3708600" cy="3423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3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710" name="Google Shape;710;p75"/>
          <p:cNvSpPr txBox="1">
            <a:spLocks noGrp="1"/>
          </p:cNvSpPr>
          <p:nvPr>
            <p:ph type="body" idx="8"/>
          </p:nvPr>
        </p:nvSpPr>
        <p:spPr>
          <a:xfrm>
            <a:off x="620889" y="1472184"/>
            <a:ext cx="106179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711" name="Google Shape;711;p75"/>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Four Images">
  <p:cSld name="Four Images">
    <p:spTree>
      <p:nvGrpSpPr>
        <p:cNvPr id="1"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Plus Jakarta Sans Medium"/>
              <a:ea typeface="Plus Jakarta Sans Medium"/>
              <a:cs typeface="Plus Jakarta Sans Medium"/>
              <a:sym typeface="Plus Jakarta Sans Medium"/>
            </a:endParaRPr>
          </a:p>
        </p:txBody>
      </p:sp>
      <p:pic>
        <p:nvPicPr>
          <p:cNvPr id="714" name="Google Shape;714;p76" descr="Icon&#10;&#10;Description automatically generated"/>
          <p:cNvPicPr preferRelativeResize="0"/>
          <p:nvPr/>
        </p:nvPicPr>
        <p:blipFill rotWithShape="1">
          <a:blip r:embed="rId2">
            <a:alphaModFix amt="9000"/>
          </a:blip>
          <a:srcRect/>
          <a:stretch/>
        </p:blipFill>
        <p:spPr>
          <a:xfrm>
            <a:off x="2957442" y="292797"/>
            <a:ext cx="6267691" cy="6267691"/>
          </a:xfrm>
          <a:prstGeom prst="rect">
            <a:avLst/>
          </a:prstGeom>
          <a:noFill/>
          <a:ln>
            <a:noFill/>
          </a:ln>
        </p:spPr>
      </p:pic>
      <p:sp>
        <p:nvSpPr>
          <p:cNvPr id="715" name="Google Shape;715;p76"/>
          <p:cNvSpPr>
            <a:spLocks noGrp="1"/>
          </p:cNvSpPr>
          <p:nvPr>
            <p:ph type="pic" idx="2"/>
          </p:nvPr>
        </p:nvSpPr>
        <p:spPr>
          <a:xfrm>
            <a:off x="6093644" y="3431357"/>
            <a:ext cx="6096000" cy="3429000"/>
          </a:xfrm>
          <a:prstGeom prst="rect">
            <a:avLst/>
          </a:prstGeom>
          <a:noFill/>
          <a:ln>
            <a:noFill/>
          </a:ln>
        </p:spPr>
      </p:sp>
      <p:sp>
        <p:nvSpPr>
          <p:cNvPr id="716" name="Google Shape;716;p76"/>
          <p:cNvSpPr>
            <a:spLocks noGrp="1"/>
          </p:cNvSpPr>
          <p:nvPr>
            <p:ph type="pic" idx="3"/>
          </p:nvPr>
        </p:nvSpPr>
        <p:spPr>
          <a:xfrm>
            <a:off x="6096000" y="-4715"/>
            <a:ext cx="6096000" cy="3429000"/>
          </a:xfrm>
          <a:prstGeom prst="rect">
            <a:avLst/>
          </a:prstGeom>
          <a:noFill/>
          <a:ln>
            <a:noFill/>
          </a:ln>
        </p:spPr>
      </p:sp>
      <p:sp>
        <p:nvSpPr>
          <p:cNvPr id="717" name="Google Shape;717;p76"/>
          <p:cNvSpPr>
            <a:spLocks noGrp="1"/>
          </p:cNvSpPr>
          <p:nvPr>
            <p:ph type="pic" idx="4"/>
          </p:nvPr>
        </p:nvSpPr>
        <p:spPr>
          <a:xfrm>
            <a:off x="-1571" y="3431357"/>
            <a:ext cx="6096000" cy="3429000"/>
          </a:xfrm>
          <a:prstGeom prst="rect">
            <a:avLst/>
          </a:prstGeom>
          <a:noFill/>
          <a:ln>
            <a:noFill/>
          </a:ln>
        </p:spPr>
      </p:sp>
      <p:sp>
        <p:nvSpPr>
          <p:cNvPr id="718" name="Google Shape;718;p76"/>
          <p:cNvSpPr>
            <a:spLocks noGrp="1"/>
          </p:cNvSpPr>
          <p:nvPr>
            <p:ph type="pic" idx="5"/>
          </p:nvPr>
        </p:nvSpPr>
        <p:spPr>
          <a:xfrm>
            <a:off x="-9425" y="-4715"/>
            <a:ext cx="6096000" cy="3429000"/>
          </a:xfrm>
          <a:prstGeom prst="rect">
            <a:avLst/>
          </a:prstGeom>
          <a:noFill/>
          <a:ln>
            <a:noFill/>
          </a:ln>
        </p:spPr>
      </p:sp>
      <p:sp>
        <p:nvSpPr>
          <p:cNvPr id="719" name="Google Shape;719;p76"/>
          <p:cNvSpPr txBox="1">
            <a:spLocks noGrp="1"/>
          </p:cNvSpPr>
          <p:nvPr>
            <p:ph type="body" idx="1"/>
          </p:nvPr>
        </p:nvSpPr>
        <p:spPr>
          <a:xfrm>
            <a:off x="839063" y="1303020"/>
            <a:ext cx="4414800" cy="822900"/>
          </a:xfrm>
          <a:prstGeom prst="rect">
            <a:avLst/>
          </a:prstGeom>
          <a:noFill/>
          <a:ln>
            <a:noFill/>
          </a:ln>
        </p:spPr>
        <p:txBody>
          <a:bodyPr spcFirstLastPara="1" wrap="square" lIns="0" tIns="0" rIns="91425" bIns="0" anchor="ctr" anchorCtr="0">
            <a:noAutofit/>
          </a:bodyPr>
          <a:lstStyle>
            <a:lvl1pPr marL="457200" marR="0" lvl="0" indent="-228600" algn="ctr" rtl="0">
              <a:lnSpc>
                <a:spcPct val="120000"/>
              </a:lnSpc>
              <a:spcBef>
                <a:spcPts val="0"/>
              </a:spcBef>
              <a:spcAft>
                <a:spcPts val="0"/>
              </a:spcAft>
              <a:buClr>
                <a:srgbClr val="000000"/>
              </a:buClr>
              <a:buSzPts val="2392"/>
              <a:buFont typeface="Plus Jakarta Sans"/>
              <a:buNone/>
              <a:defRPr sz="2400" i="0" u="none" strike="noStrike" cap="none">
                <a:solidFill>
                  <a:schemeClr val="lt2"/>
                </a:solidFill>
                <a:latin typeface="Plus Jakarta Sans ExtraBold"/>
                <a:ea typeface="Plus Jakarta Sans ExtraBold"/>
                <a:cs typeface="Plus Jakarta Sans ExtraBold"/>
                <a:sym typeface="Plus Jakarta Sans ExtraBold"/>
              </a:defRPr>
            </a:lvl1pPr>
            <a:lvl2pPr marL="914400" marR="0" lvl="1" indent="-228600" algn="ctr" rtl="0">
              <a:lnSpc>
                <a:spcPct val="100000"/>
              </a:lnSpc>
              <a:spcBef>
                <a:spcPts val="0"/>
              </a:spcBef>
              <a:spcAft>
                <a:spcPts val="0"/>
              </a:spcAft>
              <a:buClr>
                <a:srgbClr val="000000"/>
              </a:buClr>
              <a:buSzPts val="1330"/>
              <a:buFont typeface="Plus Jakarta Sans"/>
              <a:buNone/>
              <a:defRPr sz="1400" i="0" u="none" strike="noStrike" cap="none">
                <a:solidFill>
                  <a:srgbClr val="51BFFC"/>
                </a:solidFill>
                <a:latin typeface="Plus Jakarta Sans"/>
                <a:ea typeface="Plus Jakarta Sans"/>
                <a:cs typeface="Plus Jakarta Sans"/>
                <a:sym typeface="Plus Jakarta Sans"/>
              </a:defRPr>
            </a:lvl2pPr>
            <a:lvl3pPr marL="1371600" marR="0" lvl="2" indent="-228600" algn="l" rtl="0">
              <a:lnSpc>
                <a:spcPct val="125000"/>
              </a:lnSpc>
              <a:spcBef>
                <a:spcPts val="0"/>
              </a:spcBef>
              <a:spcAft>
                <a:spcPts val="0"/>
              </a:spcAft>
              <a:buClr>
                <a:srgbClr val="000000"/>
              </a:buClr>
              <a:buSzPts val="1000"/>
              <a:buFont typeface="Plus Jakarta Sans"/>
              <a:buNone/>
              <a:defRPr sz="1400" i="0" u="none" strike="noStrike" cap="none">
                <a:solidFill>
                  <a:srgbClr val="000000"/>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9pPr>
          </a:lstStyle>
          <a:p>
            <a:endParaRPr/>
          </a:p>
        </p:txBody>
      </p:sp>
      <p:sp>
        <p:nvSpPr>
          <p:cNvPr id="720" name="Google Shape;720;p76"/>
          <p:cNvSpPr txBox="1">
            <a:spLocks noGrp="1"/>
          </p:cNvSpPr>
          <p:nvPr>
            <p:ph type="body" idx="6"/>
          </p:nvPr>
        </p:nvSpPr>
        <p:spPr>
          <a:xfrm>
            <a:off x="6992804" y="1303020"/>
            <a:ext cx="4297800" cy="822900"/>
          </a:xfrm>
          <a:prstGeom prst="rect">
            <a:avLst/>
          </a:prstGeom>
          <a:noFill/>
          <a:ln>
            <a:noFill/>
          </a:ln>
        </p:spPr>
        <p:txBody>
          <a:bodyPr spcFirstLastPara="1" wrap="square" lIns="0" tIns="0" rIns="91425" bIns="0" anchor="ctr" anchorCtr="0">
            <a:noAutofit/>
          </a:bodyPr>
          <a:lstStyle>
            <a:lvl1pPr marL="457200" marR="0" lvl="0" indent="-228600" algn="ctr" rtl="0">
              <a:lnSpc>
                <a:spcPct val="120000"/>
              </a:lnSpc>
              <a:spcBef>
                <a:spcPts val="0"/>
              </a:spcBef>
              <a:spcAft>
                <a:spcPts val="0"/>
              </a:spcAft>
              <a:buClr>
                <a:srgbClr val="000000"/>
              </a:buClr>
              <a:buSzPts val="2392"/>
              <a:buFont typeface="Plus Jakarta Sans"/>
              <a:buNone/>
              <a:defRPr sz="2400" i="0" u="none" strike="noStrike" cap="none">
                <a:solidFill>
                  <a:schemeClr val="lt2"/>
                </a:solidFill>
                <a:latin typeface="Plus Jakarta Sans ExtraBold"/>
                <a:ea typeface="Plus Jakarta Sans ExtraBold"/>
                <a:cs typeface="Plus Jakarta Sans ExtraBold"/>
                <a:sym typeface="Plus Jakarta Sans ExtraBold"/>
              </a:defRPr>
            </a:lvl1pPr>
            <a:lvl2pPr marL="914400" marR="0" lvl="1" indent="-228600" algn="ctr" rtl="0">
              <a:lnSpc>
                <a:spcPct val="100000"/>
              </a:lnSpc>
              <a:spcBef>
                <a:spcPts val="0"/>
              </a:spcBef>
              <a:spcAft>
                <a:spcPts val="0"/>
              </a:spcAft>
              <a:buClr>
                <a:srgbClr val="000000"/>
              </a:buClr>
              <a:buSzPts val="1330"/>
              <a:buFont typeface="Plus Jakarta Sans"/>
              <a:buNone/>
              <a:defRPr sz="1400" i="0" u="none" strike="noStrike" cap="none">
                <a:solidFill>
                  <a:srgbClr val="51BFFC"/>
                </a:solidFill>
                <a:latin typeface="Plus Jakarta Sans"/>
                <a:ea typeface="Plus Jakarta Sans"/>
                <a:cs typeface="Plus Jakarta Sans"/>
                <a:sym typeface="Plus Jakarta Sans"/>
              </a:defRPr>
            </a:lvl2pPr>
            <a:lvl3pPr marL="1371600" marR="0" lvl="2" indent="-228600" algn="l" rtl="0">
              <a:lnSpc>
                <a:spcPct val="125000"/>
              </a:lnSpc>
              <a:spcBef>
                <a:spcPts val="0"/>
              </a:spcBef>
              <a:spcAft>
                <a:spcPts val="0"/>
              </a:spcAft>
              <a:buClr>
                <a:srgbClr val="000000"/>
              </a:buClr>
              <a:buSzPts val="1000"/>
              <a:buFont typeface="Plus Jakarta Sans"/>
              <a:buNone/>
              <a:defRPr sz="1400" i="0" u="none" strike="noStrike" cap="none">
                <a:solidFill>
                  <a:srgbClr val="000000"/>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9pPr>
          </a:lstStyle>
          <a:p>
            <a:endParaRPr/>
          </a:p>
        </p:txBody>
      </p:sp>
      <p:sp>
        <p:nvSpPr>
          <p:cNvPr id="721" name="Google Shape;721;p76"/>
          <p:cNvSpPr txBox="1">
            <a:spLocks noGrp="1"/>
          </p:cNvSpPr>
          <p:nvPr>
            <p:ph type="body" idx="7"/>
          </p:nvPr>
        </p:nvSpPr>
        <p:spPr>
          <a:xfrm>
            <a:off x="6992804" y="4734377"/>
            <a:ext cx="4297800" cy="822900"/>
          </a:xfrm>
          <a:prstGeom prst="rect">
            <a:avLst/>
          </a:prstGeom>
          <a:noFill/>
          <a:ln>
            <a:noFill/>
          </a:ln>
        </p:spPr>
        <p:txBody>
          <a:bodyPr spcFirstLastPara="1" wrap="square" lIns="0" tIns="0" rIns="91425" bIns="0" anchor="ctr" anchorCtr="0">
            <a:noAutofit/>
          </a:bodyPr>
          <a:lstStyle>
            <a:lvl1pPr marL="457200" marR="0" lvl="0" indent="-228600" algn="ctr" rtl="0">
              <a:lnSpc>
                <a:spcPct val="120000"/>
              </a:lnSpc>
              <a:spcBef>
                <a:spcPts val="0"/>
              </a:spcBef>
              <a:spcAft>
                <a:spcPts val="0"/>
              </a:spcAft>
              <a:buClr>
                <a:srgbClr val="000000"/>
              </a:buClr>
              <a:buSzPts val="2392"/>
              <a:buFont typeface="Plus Jakarta Sans"/>
              <a:buNone/>
              <a:defRPr sz="2400" i="0" u="none" strike="noStrike" cap="none">
                <a:solidFill>
                  <a:schemeClr val="lt2"/>
                </a:solidFill>
                <a:latin typeface="Plus Jakarta Sans ExtraBold"/>
                <a:ea typeface="Plus Jakarta Sans ExtraBold"/>
                <a:cs typeface="Plus Jakarta Sans ExtraBold"/>
                <a:sym typeface="Plus Jakarta Sans ExtraBold"/>
              </a:defRPr>
            </a:lvl1pPr>
            <a:lvl2pPr marL="914400" marR="0" lvl="1" indent="-228600" algn="ctr" rtl="0">
              <a:lnSpc>
                <a:spcPct val="100000"/>
              </a:lnSpc>
              <a:spcBef>
                <a:spcPts val="0"/>
              </a:spcBef>
              <a:spcAft>
                <a:spcPts val="0"/>
              </a:spcAft>
              <a:buClr>
                <a:srgbClr val="000000"/>
              </a:buClr>
              <a:buSzPts val="1330"/>
              <a:buFont typeface="Plus Jakarta Sans"/>
              <a:buNone/>
              <a:defRPr sz="1400" i="0" u="none" strike="noStrike" cap="none">
                <a:solidFill>
                  <a:srgbClr val="51BFFC"/>
                </a:solidFill>
                <a:latin typeface="Plus Jakarta Sans"/>
                <a:ea typeface="Plus Jakarta Sans"/>
                <a:cs typeface="Plus Jakarta Sans"/>
                <a:sym typeface="Plus Jakarta Sans"/>
              </a:defRPr>
            </a:lvl2pPr>
            <a:lvl3pPr marL="1371600" marR="0" lvl="2" indent="-228600" algn="l" rtl="0">
              <a:lnSpc>
                <a:spcPct val="125000"/>
              </a:lnSpc>
              <a:spcBef>
                <a:spcPts val="0"/>
              </a:spcBef>
              <a:spcAft>
                <a:spcPts val="0"/>
              </a:spcAft>
              <a:buClr>
                <a:srgbClr val="000000"/>
              </a:buClr>
              <a:buSzPts val="1000"/>
              <a:buFont typeface="Plus Jakarta Sans"/>
              <a:buNone/>
              <a:defRPr sz="1400" i="0" u="none" strike="noStrike" cap="none">
                <a:solidFill>
                  <a:srgbClr val="000000"/>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9pPr>
          </a:lstStyle>
          <a:p>
            <a:endParaRPr/>
          </a:p>
        </p:txBody>
      </p:sp>
      <p:sp>
        <p:nvSpPr>
          <p:cNvPr id="722" name="Google Shape;722;p76"/>
          <p:cNvSpPr txBox="1">
            <a:spLocks noGrp="1"/>
          </p:cNvSpPr>
          <p:nvPr>
            <p:ph type="body" idx="8"/>
          </p:nvPr>
        </p:nvSpPr>
        <p:spPr>
          <a:xfrm>
            <a:off x="897589" y="4734377"/>
            <a:ext cx="4297800" cy="822900"/>
          </a:xfrm>
          <a:prstGeom prst="rect">
            <a:avLst/>
          </a:prstGeom>
          <a:noFill/>
          <a:ln>
            <a:noFill/>
          </a:ln>
        </p:spPr>
        <p:txBody>
          <a:bodyPr spcFirstLastPara="1" wrap="square" lIns="0" tIns="0" rIns="91425" bIns="0" anchor="ctr" anchorCtr="0">
            <a:noAutofit/>
          </a:bodyPr>
          <a:lstStyle>
            <a:lvl1pPr marL="457200" marR="0" lvl="0" indent="-228600" algn="ctr" rtl="0">
              <a:lnSpc>
                <a:spcPct val="120000"/>
              </a:lnSpc>
              <a:spcBef>
                <a:spcPts val="0"/>
              </a:spcBef>
              <a:spcAft>
                <a:spcPts val="0"/>
              </a:spcAft>
              <a:buClr>
                <a:srgbClr val="000000"/>
              </a:buClr>
              <a:buSzPts val="2392"/>
              <a:buFont typeface="Plus Jakarta Sans"/>
              <a:buNone/>
              <a:defRPr sz="2400" i="0" u="none" strike="noStrike" cap="none">
                <a:solidFill>
                  <a:schemeClr val="lt2"/>
                </a:solidFill>
                <a:latin typeface="Plus Jakarta Sans ExtraBold"/>
                <a:ea typeface="Plus Jakarta Sans ExtraBold"/>
                <a:cs typeface="Plus Jakarta Sans ExtraBold"/>
                <a:sym typeface="Plus Jakarta Sans ExtraBold"/>
              </a:defRPr>
            </a:lvl1pPr>
            <a:lvl2pPr marL="914400" marR="0" lvl="1" indent="-228600" algn="ctr" rtl="0">
              <a:lnSpc>
                <a:spcPct val="100000"/>
              </a:lnSpc>
              <a:spcBef>
                <a:spcPts val="0"/>
              </a:spcBef>
              <a:spcAft>
                <a:spcPts val="0"/>
              </a:spcAft>
              <a:buClr>
                <a:srgbClr val="000000"/>
              </a:buClr>
              <a:buSzPts val="1330"/>
              <a:buFont typeface="Plus Jakarta Sans"/>
              <a:buNone/>
              <a:defRPr sz="1400" i="0" u="none" strike="noStrike" cap="none">
                <a:solidFill>
                  <a:srgbClr val="51BFFC"/>
                </a:solidFill>
                <a:latin typeface="Plus Jakarta Sans"/>
                <a:ea typeface="Plus Jakarta Sans"/>
                <a:cs typeface="Plus Jakarta Sans"/>
                <a:sym typeface="Plus Jakarta Sans"/>
              </a:defRPr>
            </a:lvl2pPr>
            <a:lvl3pPr marL="1371600" marR="0" lvl="2" indent="-228600" algn="l" rtl="0">
              <a:lnSpc>
                <a:spcPct val="125000"/>
              </a:lnSpc>
              <a:spcBef>
                <a:spcPts val="0"/>
              </a:spcBef>
              <a:spcAft>
                <a:spcPts val="0"/>
              </a:spcAft>
              <a:buClr>
                <a:srgbClr val="000000"/>
              </a:buClr>
              <a:buSzPts val="1000"/>
              <a:buFont typeface="Plus Jakarta Sans"/>
              <a:buNone/>
              <a:defRPr sz="1400" i="0" u="none" strike="noStrike" cap="none">
                <a:solidFill>
                  <a:srgbClr val="000000"/>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rgbClr val="000000"/>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rgbClr val="000000"/>
                </a:solidFill>
                <a:latin typeface="Plus Jakarta Sans"/>
                <a:ea typeface="Plus Jakarta Sans"/>
                <a:cs typeface="Plus Jakarta Sans"/>
                <a:sym typeface="Plus Jakarta Sans"/>
              </a:defRPr>
            </a:lvl9pPr>
          </a:lstStyle>
          <a:p>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v2 Timeline Horizontal">
  <p:cSld name="2_Custom Layout Timeline Horizontal">
    <p:spTree>
      <p:nvGrpSpPr>
        <p:cNvPr id="1"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name="adj" fmla="val 50000"/>
            </a:avLst>
          </a:prstGeom>
          <a:solidFill>
            <a:schemeClr val="accent4">
              <a:alpha val="83530"/>
            </a:schemeClr>
          </a:solidFill>
          <a:ln w="25400" cap="flat" cmpd="sng">
            <a:solidFill>
              <a:srgbClr val="000000">
                <a:alpha val="0"/>
              </a:srgbClr>
            </a:solidFill>
            <a:prstDash val="solid"/>
            <a:miter lim="0"/>
            <a:headEnd type="none" w="sm" len="sm"/>
            <a:tailEnd type="none" w="sm" len="sm"/>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4000"/>
              <a:buFont typeface="Arial"/>
              <a:buNone/>
            </a:pPr>
            <a:endParaRPr sz="4000" b="0" i="0" u="none" strike="noStrike" cap="non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name="adj" fmla="val 50000"/>
            </a:avLst>
          </a:prstGeom>
          <a:solidFill>
            <a:schemeClr val="accent3">
              <a:alpha val="69410"/>
            </a:schemeClr>
          </a:solidFill>
          <a:ln w="25400" cap="flat" cmpd="sng">
            <a:solidFill>
              <a:srgbClr val="000000">
                <a:alpha val="0"/>
              </a:srgbClr>
            </a:solidFill>
            <a:prstDash val="solid"/>
            <a:miter lim="0"/>
            <a:headEnd type="none" w="sm" len="sm"/>
            <a:tailEnd type="none" w="sm" len="sm"/>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4000"/>
              <a:buFont typeface="Arial"/>
              <a:buNone/>
            </a:pPr>
            <a:endParaRPr sz="4000" b="0" i="0" u="none" strike="noStrike" cap="non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name="adj" fmla="val 50000"/>
            </a:avLst>
          </a:prstGeom>
          <a:solidFill>
            <a:schemeClr val="accent2">
              <a:alpha val="69410"/>
            </a:schemeClr>
          </a:solidFill>
          <a:ln w="25400" cap="flat" cmpd="sng">
            <a:solidFill>
              <a:srgbClr val="000000">
                <a:alpha val="0"/>
              </a:srgbClr>
            </a:solidFill>
            <a:prstDash val="solid"/>
            <a:miter lim="0"/>
            <a:headEnd type="none" w="sm" len="sm"/>
            <a:tailEnd type="none" w="sm" len="sm"/>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4000"/>
              <a:buFont typeface="Arial"/>
              <a:buNone/>
            </a:pPr>
            <a:endParaRPr sz="4000" b="0" i="0" u="none" strike="noStrike" cap="non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a:spLocks noGrp="1"/>
          </p:cNvSpPr>
          <p:nvPr>
            <p:ph type="body" idx="1"/>
          </p:nvPr>
        </p:nvSpPr>
        <p:spPr>
          <a:xfrm>
            <a:off x="620889" y="1472184"/>
            <a:ext cx="106179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37185" algn="l" rtl="0">
              <a:lnSpc>
                <a:spcPct val="125000"/>
              </a:lnSpc>
              <a:spcBef>
                <a:spcPts val="0"/>
              </a:spcBef>
              <a:spcAft>
                <a:spcPts val="0"/>
              </a:spcAft>
              <a:buClr>
                <a:schemeClr val="dk1"/>
              </a:buClr>
              <a:buSzPts val="171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728" name="Google Shape;728;p77"/>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Custom Layout 2 Circles">
  <p:cSld name="3_Custom Layout 2 Circles">
    <p:spTree>
      <p:nvGrpSpPr>
        <p:cNvPr id="1" name="Shape 729"/>
        <p:cNvGrpSpPr/>
        <p:nvPr/>
      </p:nvGrpSpPr>
      <p:grpSpPr>
        <a:xfrm>
          <a:off x="0" y="0"/>
          <a:ext cx="0" cy="0"/>
          <a:chOff x="0" y="0"/>
          <a:chExt cx="0" cy="0"/>
        </a:xfrm>
      </p:grpSpPr>
      <p:sp>
        <p:nvSpPr>
          <p:cNvPr id="730" name="Google Shape;730;p78"/>
          <p:cNvSpPr txBox="1">
            <a:spLocks noGrp="1"/>
          </p:cNvSpPr>
          <p:nvPr>
            <p:ph type="body" idx="1"/>
          </p:nvPr>
        </p:nvSpPr>
        <p:spPr>
          <a:xfrm>
            <a:off x="1018309" y="5310003"/>
            <a:ext cx="4613700" cy="4002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a:ea typeface="Plus Jakarta Sans"/>
                <a:cs typeface="Plus Jakarta Sans"/>
                <a:sym typeface="Plus Jakarta Sans"/>
              </a:defRPr>
            </a:lvl1pPr>
            <a:lvl2pPr marL="914400" marR="0" lvl="1"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731" name="Google Shape;731;p78"/>
          <p:cNvSpPr txBox="1">
            <a:spLocks noGrp="1"/>
          </p:cNvSpPr>
          <p:nvPr>
            <p:ph type="body" idx="2"/>
          </p:nvPr>
        </p:nvSpPr>
        <p:spPr>
          <a:xfrm>
            <a:off x="1018309" y="5735597"/>
            <a:ext cx="4613700" cy="5151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732" name="Google Shape;732;p78"/>
          <p:cNvSpPr txBox="1">
            <a:spLocks noGrp="1"/>
          </p:cNvSpPr>
          <p:nvPr>
            <p:ph type="body" idx="3"/>
          </p:nvPr>
        </p:nvSpPr>
        <p:spPr>
          <a:xfrm>
            <a:off x="6646718" y="5305620"/>
            <a:ext cx="4613700" cy="4002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a:ea typeface="Plus Jakarta Sans"/>
                <a:cs typeface="Plus Jakarta Sans"/>
                <a:sym typeface="Plus Jakarta Sans"/>
              </a:defRPr>
            </a:lvl1pPr>
            <a:lvl2pPr marL="914400" marR="0" lvl="1"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733" name="Google Shape;733;p78"/>
          <p:cNvSpPr txBox="1">
            <a:spLocks noGrp="1"/>
          </p:cNvSpPr>
          <p:nvPr>
            <p:ph type="body" idx="4"/>
          </p:nvPr>
        </p:nvSpPr>
        <p:spPr>
          <a:xfrm>
            <a:off x="6646718" y="5731214"/>
            <a:ext cx="4613700" cy="5196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734" name="Google Shape;734;p78"/>
          <p:cNvSpPr txBox="1">
            <a:spLocks noGrp="1"/>
          </p:cNvSpPr>
          <p:nvPr>
            <p:ph type="body" idx="5"/>
          </p:nvPr>
        </p:nvSpPr>
        <p:spPr>
          <a:xfrm>
            <a:off x="620889" y="1472184"/>
            <a:ext cx="106179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735" name="Google Shape;735;p78"/>
          <p:cNvSpPr/>
          <p:nvPr/>
        </p:nvSpPr>
        <p:spPr>
          <a:xfrm rot="10800000" flipH="1">
            <a:off x="1722721" y="2341012"/>
            <a:ext cx="2559900" cy="2559900"/>
          </a:xfrm>
          <a:prstGeom prst="teardrop">
            <a:avLst>
              <a:gd name="adj" fmla="val 10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36" name="Google Shape;736;p78"/>
          <p:cNvSpPr>
            <a:spLocks noGrp="1"/>
          </p:cNvSpPr>
          <p:nvPr>
            <p:ph type="pic" idx="6"/>
          </p:nvPr>
        </p:nvSpPr>
        <p:spPr>
          <a:xfrm>
            <a:off x="2440875" y="2654049"/>
            <a:ext cx="2015400" cy="2015400"/>
          </a:xfrm>
          <a:prstGeom prst="rect">
            <a:avLst/>
          </a:prstGeom>
          <a:solidFill>
            <a:srgbClr val="F2F2F2"/>
          </a:solidFill>
          <a:ln>
            <a:noFill/>
          </a:ln>
        </p:spPr>
      </p:sp>
      <p:sp>
        <p:nvSpPr>
          <p:cNvPr id="737" name="Google Shape;737;p78"/>
          <p:cNvSpPr/>
          <p:nvPr/>
        </p:nvSpPr>
        <p:spPr>
          <a:xfrm rot="10800000" flipH="1">
            <a:off x="7648959" y="2341012"/>
            <a:ext cx="2559900" cy="2559900"/>
          </a:xfrm>
          <a:prstGeom prst="teardrop">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38" name="Google Shape;738;p78"/>
          <p:cNvSpPr>
            <a:spLocks noGrp="1"/>
          </p:cNvSpPr>
          <p:nvPr>
            <p:ph type="pic" idx="7"/>
          </p:nvPr>
        </p:nvSpPr>
        <p:spPr>
          <a:xfrm>
            <a:off x="8367113" y="2654049"/>
            <a:ext cx="2015400" cy="2015400"/>
          </a:xfrm>
          <a:prstGeom prst="rect">
            <a:avLst/>
          </a:prstGeom>
          <a:solidFill>
            <a:srgbClr val="F2F2F2"/>
          </a:solidFill>
          <a:ln>
            <a:noFill/>
          </a:ln>
        </p:spPr>
      </p:sp>
      <p:sp>
        <p:nvSpPr>
          <p:cNvPr id="739" name="Google Shape;739;p78"/>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Custom Layout 3 circles">
  <p:cSld name="3_Custom Layout 3 circles">
    <p:spTree>
      <p:nvGrpSpPr>
        <p:cNvPr id="1" name="Shape 740"/>
        <p:cNvGrpSpPr/>
        <p:nvPr/>
      </p:nvGrpSpPr>
      <p:grpSpPr>
        <a:xfrm>
          <a:off x="0" y="0"/>
          <a:ext cx="0" cy="0"/>
          <a:chOff x="0" y="0"/>
          <a:chExt cx="0" cy="0"/>
        </a:xfrm>
      </p:grpSpPr>
      <p:sp>
        <p:nvSpPr>
          <p:cNvPr id="741" name="Google Shape;741;p79"/>
          <p:cNvSpPr txBox="1">
            <a:spLocks noGrp="1"/>
          </p:cNvSpPr>
          <p:nvPr>
            <p:ph type="body" idx="1"/>
          </p:nvPr>
        </p:nvSpPr>
        <p:spPr>
          <a:xfrm>
            <a:off x="1261595" y="5078617"/>
            <a:ext cx="2296500" cy="4002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a:ea typeface="Plus Jakarta Sans"/>
                <a:cs typeface="Plus Jakarta Sans"/>
                <a:sym typeface="Plus Jakarta Sans"/>
              </a:defRPr>
            </a:lvl1pPr>
            <a:lvl2pPr marL="914400" marR="0" lvl="1"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742" name="Google Shape;742;p79"/>
          <p:cNvSpPr txBox="1">
            <a:spLocks noGrp="1"/>
          </p:cNvSpPr>
          <p:nvPr>
            <p:ph type="body" idx="2"/>
          </p:nvPr>
        </p:nvSpPr>
        <p:spPr>
          <a:xfrm>
            <a:off x="1247991" y="5504211"/>
            <a:ext cx="2310300" cy="6264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743" name="Google Shape;743;p79"/>
          <p:cNvSpPr txBox="1">
            <a:spLocks noGrp="1"/>
          </p:cNvSpPr>
          <p:nvPr>
            <p:ph type="body" idx="3"/>
          </p:nvPr>
        </p:nvSpPr>
        <p:spPr>
          <a:xfrm>
            <a:off x="4956382" y="5074564"/>
            <a:ext cx="2296500" cy="4002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a:ea typeface="Plus Jakarta Sans"/>
                <a:cs typeface="Plus Jakarta Sans"/>
                <a:sym typeface="Plus Jakarta Sans"/>
              </a:defRPr>
            </a:lvl1pPr>
            <a:lvl2pPr marL="914400" marR="0" lvl="1"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744" name="Google Shape;744;p79"/>
          <p:cNvSpPr txBox="1">
            <a:spLocks noGrp="1"/>
          </p:cNvSpPr>
          <p:nvPr>
            <p:ph type="body" idx="4"/>
          </p:nvPr>
        </p:nvSpPr>
        <p:spPr>
          <a:xfrm>
            <a:off x="4942778" y="5500158"/>
            <a:ext cx="2310300" cy="6264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745" name="Google Shape;745;p79"/>
          <p:cNvSpPr txBox="1">
            <a:spLocks noGrp="1"/>
          </p:cNvSpPr>
          <p:nvPr>
            <p:ph type="body" idx="5"/>
          </p:nvPr>
        </p:nvSpPr>
        <p:spPr>
          <a:xfrm>
            <a:off x="8762066" y="5074564"/>
            <a:ext cx="2296500" cy="400200"/>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chemeClr val="accent2"/>
              </a:buClr>
              <a:buSzPts val="1600"/>
              <a:buFont typeface="Plus Jakarta Sans"/>
              <a:buNone/>
              <a:defRPr sz="1600" b="1" i="0" u="none" strike="noStrike" cap="none">
                <a:solidFill>
                  <a:schemeClr val="accent2"/>
                </a:solidFill>
                <a:latin typeface="Plus Jakarta Sans"/>
                <a:ea typeface="Plus Jakarta Sans"/>
                <a:cs typeface="Plus Jakarta Sans"/>
                <a:sym typeface="Plus Jakarta Sans"/>
              </a:defRPr>
            </a:lvl1pPr>
            <a:lvl2pPr marL="914400" marR="0" lvl="1"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2pPr>
            <a:lvl3pPr marL="1371600" marR="0" lvl="2"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3pPr>
            <a:lvl4pPr marL="1828800" marR="0" lvl="3"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4pPr>
            <a:lvl5pPr marL="2286000" marR="0" lvl="4" indent="-330200" algn="l" rtl="0">
              <a:lnSpc>
                <a:spcPct val="125000"/>
              </a:lnSpc>
              <a:spcBef>
                <a:spcPts val="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5pPr>
            <a:lvl6pPr marL="2743200" marR="0" lvl="5"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6pPr>
            <a:lvl7pPr marL="3200400" marR="0" lvl="6"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7pPr>
            <a:lvl8pPr marL="3657600" marR="0" lvl="7"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8pPr>
            <a:lvl9pPr marL="4114800" marR="0" lvl="8" indent="-330200" algn="l" rtl="0">
              <a:lnSpc>
                <a:spcPct val="90000"/>
              </a:lnSpc>
              <a:spcBef>
                <a:spcPts val="500"/>
              </a:spcBef>
              <a:spcAft>
                <a:spcPts val="0"/>
              </a:spcAft>
              <a:buClr>
                <a:schemeClr val="accent2"/>
              </a:buClr>
              <a:buSzPts val="1600"/>
              <a:buFont typeface="Plus Jakarta Sans"/>
              <a:buChar char="•"/>
              <a:defRPr sz="1600" b="1" i="0" u="none" strike="noStrike" cap="none">
                <a:solidFill>
                  <a:schemeClr val="accent2"/>
                </a:solidFill>
                <a:latin typeface="Plus Jakarta Sans"/>
                <a:ea typeface="Plus Jakarta Sans"/>
                <a:cs typeface="Plus Jakarta Sans"/>
                <a:sym typeface="Plus Jakarta Sans"/>
              </a:defRPr>
            </a:lvl9pPr>
          </a:lstStyle>
          <a:p>
            <a:endParaRPr/>
          </a:p>
        </p:txBody>
      </p:sp>
      <p:sp>
        <p:nvSpPr>
          <p:cNvPr id="746" name="Google Shape;746;p79"/>
          <p:cNvSpPr txBox="1">
            <a:spLocks noGrp="1"/>
          </p:cNvSpPr>
          <p:nvPr>
            <p:ph type="body" idx="6"/>
          </p:nvPr>
        </p:nvSpPr>
        <p:spPr>
          <a:xfrm>
            <a:off x="8748462" y="5500158"/>
            <a:ext cx="2310300" cy="626400"/>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25000"/>
              </a:lnSpc>
              <a:spcBef>
                <a:spcPts val="0"/>
              </a:spcBef>
              <a:spcAft>
                <a:spcPts val="0"/>
              </a:spcAft>
              <a:buClr>
                <a:schemeClr val="dk1"/>
              </a:buClr>
              <a:buSzPts val="1656"/>
              <a:buFont typeface="Plus Jakarta Sans"/>
              <a:buNone/>
              <a:defRPr sz="140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a:ea typeface="Plus Jakarta Sans"/>
                <a:cs typeface="Plus Jakarta Sans"/>
                <a:sym typeface="Plus Jakarta Sans"/>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a:ea typeface="Plus Jakarta Sans"/>
                <a:cs typeface="Plus Jakarta Sans"/>
                <a:sym typeface="Plus Jakarta Sans"/>
              </a:defRPr>
            </a:lvl9pPr>
          </a:lstStyle>
          <a:p>
            <a:endParaRPr/>
          </a:p>
        </p:txBody>
      </p:sp>
      <p:sp>
        <p:nvSpPr>
          <p:cNvPr id="747" name="Google Shape;747;p79"/>
          <p:cNvSpPr/>
          <p:nvPr/>
        </p:nvSpPr>
        <p:spPr>
          <a:xfrm rot="10800000" flipH="1">
            <a:off x="993516" y="2503162"/>
            <a:ext cx="2328300" cy="2328300"/>
          </a:xfrm>
          <a:prstGeom prst="teardrop">
            <a:avLst>
              <a:gd name="adj" fmla="val 10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48" name="Google Shape;748;p79"/>
          <p:cNvSpPr>
            <a:spLocks noGrp="1"/>
          </p:cNvSpPr>
          <p:nvPr>
            <p:ph type="pic" idx="7"/>
          </p:nvPr>
        </p:nvSpPr>
        <p:spPr>
          <a:xfrm>
            <a:off x="1711670" y="2790201"/>
            <a:ext cx="1833000" cy="1833000"/>
          </a:xfrm>
          <a:prstGeom prst="rect">
            <a:avLst/>
          </a:prstGeom>
          <a:solidFill>
            <a:srgbClr val="F2F2F2"/>
          </a:solidFill>
          <a:ln>
            <a:noFill/>
          </a:ln>
        </p:spPr>
      </p:sp>
      <p:sp>
        <p:nvSpPr>
          <p:cNvPr id="749" name="Google Shape;749;p79"/>
          <p:cNvSpPr/>
          <p:nvPr/>
        </p:nvSpPr>
        <p:spPr>
          <a:xfrm rot="10800000" flipH="1">
            <a:off x="4743713" y="2503162"/>
            <a:ext cx="2328300" cy="2328300"/>
          </a:xfrm>
          <a:prstGeom prst="teardrop">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50" name="Google Shape;750;p79"/>
          <p:cNvSpPr>
            <a:spLocks noGrp="1"/>
          </p:cNvSpPr>
          <p:nvPr>
            <p:ph type="pic" idx="8"/>
          </p:nvPr>
        </p:nvSpPr>
        <p:spPr>
          <a:xfrm>
            <a:off x="5461867" y="2790201"/>
            <a:ext cx="1833000" cy="1833000"/>
          </a:xfrm>
          <a:prstGeom prst="rect">
            <a:avLst/>
          </a:prstGeom>
          <a:solidFill>
            <a:srgbClr val="F2F2F2"/>
          </a:solidFill>
          <a:ln>
            <a:noFill/>
          </a:ln>
        </p:spPr>
      </p:sp>
      <p:sp>
        <p:nvSpPr>
          <p:cNvPr id="751" name="Google Shape;751;p79"/>
          <p:cNvSpPr/>
          <p:nvPr/>
        </p:nvSpPr>
        <p:spPr>
          <a:xfrm rot="10800000" flipH="1">
            <a:off x="8540210" y="2503162"/>
            <a:ext cx="2328300" cy="2328300"/>
          </a:xfrm>
          <a:prstGeom prst="teardrop">
            <a:avLst>
              <a:gd name="adj" fmla="val 100000"/>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52" name="Google Shape;752;p79"/>
          <p:cNvSpPr>
            <a:spLocks noGrp="1"/>
          </p:cNvSpPr>
          <p:nvPr>
            <p:ph type="pic" idx="9"/>
          </p:nvPr>
        </p:nvSpPr>
        <p:spPr>
          <a:xfrm>
            <a:off x="9258364" y="2790201"/>
            <a:ext cx="1833000" cy="1833000"/>
          </a:xfrm>
          <a:prstGeom prst="rect">
            <a:avLst/>
          </a:prstGeom>
          <a:solidFill>
            <a:srgbClr val="F2F2F2"/>
          </a:solidFill>
          <a:ln>
            <a:noFill/>
          </a:ln>
        </p:spPr>
      </p:sp>
      <p:sp>
        <p:nvSpPr>
          <p:cNvPr id="753" name="Google Shape;753;p79"/>
          <p:cNvSpPr txBox="1">
            <a:spLocks noGrp="1"/>
          </p:cNvSpPr>
          <p:nvPr>
            <p:ph type="body" idx="13"/>
          </p:nvPr>
        </p:nvSpPr>
        <p:spPr>
          <a:xfrm>
            <a:off x="620889" y="1472184"/>
            <a:ext cx="106179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a:ea typeface="Plus Jakarta Sans"/>
                <a:cs typeface="Plus Jakarta Sans"/>
                <a:sym typeface="Plus Jakarta Sans"/>
              </a:defRPr>
            </a:lvl1pPr>
            <a:lvl2pPr marL="914400" marR="0" lvl="1" indent="-337185" algn="l" rtl="0">
              <a:lnSpc>
                <a:spcPct val="125000"/>
              </a:lnSpc>
              <a:spcBef>
                <a:spcPts val="0"/>
              </a:spcBef>
              <a:spcAft>
                <a:spcPts val="0"/>
              </a:spcAft>
              <a:buClr>
                <a:schemeClr val="dk1"/>
              </a:buClr>
              <a:buSzPts val="171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42900" algn="l" rtl="0">
              <a:lnSpc>
                <a:spcPct val="125000"/>
              </a:lnSpc>
              <a:spcBef>
                <a:spcPts val="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42900" algn="l" rtl="0">
              <a:lnSpc>
                <a:spcPct val="90000"/>
              </a:lnSpc>
              <a:spcBef>
                <a:spcPts val="500"/>
              </a:spcBef>
              <a:spcAft>
                <a:spcPts val="0"/>
              </a:spcAft>
              <a:buClr>
                <a:schemeClr val="dk1"/>
              </a:buClr>
              <a:buSzPts val="1800"/>
              <a:buFont typeface="Plus Jakarta Sans"/>
              <a:buChar char="•"/>
              <a:defRPr sz="140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
        <p:nvSpPr>
          <p:cNvPr id="754" name="Google Shape;754;p79"/>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and body 1">
  <p:cSld name="1_Title and body_1">
    <p:spTree>
      <p:nvGrpSpPr>
        <p:cNvPr id="1"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name="adj1" fmla="val 16200178"/>
              <a:gd name="adj2" fmla="val 199"/>
            </a:avLst>
          </a:prstGeom>
          <a:solidFill>
            <a:srgbClr val="E3F4F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name="adj1" fmla="val 16200178"/>
              <a:gd name="adj2" fmla="val 199"/>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759" name="Google Shape;759;p80"/>
          <p:cNvSpPr txBox="1">
            <a:spLocks noGrp="1"/>
          </p:cNvSpPr>
          <p:nvPr>
            <p:ph type="body" idx="1"/>
          </p:nvPr>
        </p:nvSpPr>
        <p:spPr>
          <a:xfrm>
            <a:off x="609750" y="1591660"/>
            <a:ext cx="10629000" cy="3674700"/>
          </a:xfrm>
          <a:prstGeom prst="rect">
            <a:avLst/>
          </a:prstGeom>
          <a:noFill/>
          <a:ln>
            <a:noFill/>
          </a:ln>
        </p:spPr>
        <p:txBody>
          <a:bodyPr spcFirstLastPara="1" wrap="square" lIns="0" tIns="45700" rIns="91425" bIns="45700" anchor="t" anchorCtr="0">
            <a:normAutofit/>
          </a:bodyPr>
          <a:lstStyle>
            <a:lvl1pPr marL="457200" marR="0" lvl="0" indent="-228600" algn="l" rtl="0">
              <a:lnSpc>
                <a:spcPct val="125000"/>
              </a:lnSpc>
              <a:spcBef>
                <a:spcPts val="0"/>
              </a:spcBef>
              <a:spcAft>
                <a:spcPts val="0"/>
              </a:spcAft>
              <a:buClr>
                <a:schemeClr val="dk1"/>
              </a:buClr>
              <a:buSzPts val="1656"/>
              <a:buFont typeface="Plus Jakarta Sans"/>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304800" algn="l" rtl="0">
              <a:lnSpc>
                <a:spcPct val="125000"/>
              </a:lnSpc>
              <a:spcBef>
                <a:spcPts val="6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tat + 3 supporting points">
  <p:cSld name="Statistic with Content">
    <p:spTree>
      <p:nvGrpSpPr>
        <p:cNvPr id="1"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name="adj" fmla="val 100000"/>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name="adj" fmla="val 100000"/>
            </a:avLst>
          </a:prstGeom>
          <a:solidFill>
            <a:srgbClr val="6CDEDE">
              <a:alpha val="6000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a:spLocks noGrp="1"/>
          </p:cNvSpPr>
          <p:nvPr>
            <p:ph type="body" idx="1"/>
          </p:nvPr>
        </p:nvSpPr>
        <p:spPr>
          <a:xfrm>
            <a:off x="1516514" y="2452118"/>
            <a:ext cx="2886184" cy="1823536"/>
          </a:xfrm>
          <a:prstGeom prst="rect">
            <a:avLst/>
          </a:prstGeom>
          <a:noFill/>
          <a:ln>
            <a:noFill/>
          </a:ln>
        </p:spPr>
        <p:txBody>
          <a:bodyPr spcFirstLastPara="1" wrap="square" lIns="0" tIns="45700" rIns="91425" bIns="45700" anchor="t" anchorCtr="0">
            <a:spAutoFit/>
          </a:bodyPr>
          <a:lstStyle>
            <a:lvl1pPr marL="457200" marR="0" lvl="0" indent="-228600" algn="ctr" rtl="0">
              <a:lnSpc>
                <a:spcPct val="125000"/>
              </a:lnSpc>
              <a:spcBef>
                <a:spcPts val="0"/>
              </a:spcBef>
              <a:spcAft>
                <a:spcPts val="0"/>
              </a:spcAft>
              <a:buClr>
                <a:srgbClr val="000000"/>
              </a:buClr>
              <a:buSzPts val="1472"/>
              <a:buFont typeface="Arial"/>
              <a:buNone/>
              <a:defRPr sz="9000" b="1" i="0" u="none" strike="noStrike" cap="none">
                <a:solidFill>
                  <a:schemeClr val="lt2"/>
                </a:solidFill>
                <a:latin typeface="Plus Jakarta Sans ExtraBold"/>
                <a:ea typeface="Plus Jakarta Sans ExtraBold"/>
                <a:cs typeface="Plus Jakarta Sans ExtraBold"/>
                <a:sym typeface="Plus Jakarta Sans ExtraBold"/>
              </a:defRPr>
            </a:lvl1pPr>
            <a:lvl2pPr marL="914400" marR="0" lvl="1" indent="-337185" algn="l" rtl="0">
              <a:lnSpc>
                <a:spcPct val="125000"/>
              </a:lnSpc>
              <a:spcBef>
                <a:spcPts val="0"/>
              </a:spcBef>
              <a:spcAft>
                <a:spcPts val="0"/>
              </a:spcAft>
              <a:buClr>
                <a:srgbClr val="000000"/>
              </a:buClr>
              <a:buSzPts val="1710"/>
              <a:buFont typeface="Arial"/>
              <a:buChar char="□"/>
              <a:defRPr sz="1400" b="0" i="0" u="none" strike="noStrike" cap="none">
                <a:solidFill>
                  <a:srgbClr val="000000"/>
                </a:solidFill>
                <a:latin typeface="Arial"/>
                <a:ea typeface="Arial"/>
                <a:cs typeface="Arial"/>
                <a:sym typeface="Arial"/>
              </a:defRPr>
            </a:lvl2pPr>
            <a:lvl3pPr marL="1371600" marR="0" lvl="2"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3pPr>
            <a:lvl4pPr marL="1828800" marR="0" lvl="3"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4pPr>
            <a:lvl5pPr marL="2286000" marR="0" lvl="4"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79" name="Google Shape;79;p9"/>
          <p:cNvSpPr txBox="1">
            <a:spLocks noGrp="1"/>
          </p:cNvSpPr>
          <p:nvPr>
            <p:ph type="body" idx="2"/>
          </p:nvPr>
        </p:nvSpPr>
        <p:spPr>
          <a:xfrm>
            <a:off x="1519939" y="4059002"/>
            <a:ext cx="2882759" cy="1765077"/>
          </a:xfrm>
          <a:prstGeom prst="rect">
            <a:avLst/>
          </a:prstGeom>
          <a:noFill/>
          <a:ln>
            <a:noFill/>
          </a:ln>
        </p:spPr>
        <p:txBody>
          <a:bodyPr spcFirstLastPara="1" wrap="square" lIns="0" tIns="45700" rIns="91425" bIns="45700" anchor="t" anchorCtr="0">
            <a:normAutofit/>
          </a:bodyPr>
          <a:lstStyle>
            <a:lvl1pPr marL="457200" marR="0" lvl="0" indent="-228600" algn="ctr" rtl="0">
              <a:lnSpc>
                <a:spcPct val="100000"/>
              </a:lnSpc>
              <a:spcBef>
                <a:spcPts val="0"/>
              </a:spcBef>
              <a:spcAft>
                <a:spcPts val="0"/>
              </a:spcAft>
              <a:buClr>
                <a:srgbClr val="000000"/>
              </a:buClr>
              <a:buSzPts val="1656"/>
              <a:buFont typeface="Arial"/>
              <a:buNone/>
              <a:defRPr sz="1800" b="0" i="0" u="none" strike="noStrike" cap="none">
                <a:solidFill>
                  <a:schemeClr val="lt2"/>
                </a:solidFill>
                <a:latin typeface="Plus Jakarta Sans Medium"/>
                <a:ea typeface="Plus Jakarta Sans Medium"/>
                <a:cs typeface="Plus Jakarta Sans Medium"/>
                <a:sym typeface="Plus Jakarta Sans Medium"/>
              </a:defRPr>
            </a:lvl1pPr>
            <a:lvl2pPr marL="914400" marR="0" lvl="1" indent="-337185" algn="l" rtl="0">
              <a:lnSpc>
                <a:spcPct val="125000"/>
              </a:lnSpc>
              <a:spcBef>
                <a:spcPts val="0"/>
              </a:spcBef>
              <a:spcAft>
                <a:spcPts val="0"/>
              </a:spcAft>
              <a:buClr>
                <a:srgbClr val="000000"/>
              </a:buClr>
              <a:buSzPts val="1710"/>
              <a:buFont typeface="Arial"/>
              <a:buChar char="□"/>
              <a:defRPr sz="1400" b="0" i="0" u="none" strike="noStrike" cap="none">
                <a:solidFill>
                  <a:srgbClr val="000000"/>
                </a:solidFill>
                <a:latin typeface="Arial"/>
                <a:ea typeface="Arial"/>
                <a:cs typeface="Arial"/>
                <a:sym typeface="Arial"/>
              </a:defRPr>
            </a:lvl2pPr>
            <a:lvl3pPr marL="1371600" marR="0" lvl="2"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3pPr>
            <a:lvl4pPr marL="1828800" marR="0" lvl="3"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4pPr>
            <a:lvl5pPr marL="2286000" marR="0" lvl="4" indent="-342900" algn="l" rtl="0">
              <a:lnSpc>
                <a:spcPct val="125000"/>
              </a:lnSpc>
              <a:spcBef>
                <a:spcPts val="0"/>
              </a:spcBef>
              <a:spcAft>
                <a:spcPts val="0"/>
              </a:spcAft>
              <a:buClr>
                <a:srgbClr val="000000"/>
              </a:buClr>
              <a:buSzPts val="1800"/>
              <a:buFont typeface="Arial"/>
              <a:buChar char="–"/>
              <a:defRPr sz="1400" b="0" i="0" u="none" strike="noStrike" cap="none">
                <a:solidFill>
                  <a:srgbClr val="000000"/>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80" name="Google Shape;80;p9"/>
          <p:cNvSpPr txBox="1">
            <a:spLocks noGrp="1"/>
          </p:cNvSpPr>
          <p:nvPr>
            <p:ph type="body" idx="3"/>
          </p:nvPr>
        </p:nvSpPr>
        <p:spPr>
          <a:xfrm>
            <a:off x="6892767" y="2373288"/>
            <a:ext cx="4827000" cy="5313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0"/>
              </a:spcBef>
              <a:spcAft>
                <a:spcPts val="0"/>
              </a:spcAft>
              <a:buClr>
                <a:schemeClr val="dk1"/>
              </a:buClr>
              <a:buSzPts val="1400"/>
              <a:buFont typeface="Arial"/>
              <a:buNone/>
              <a:defRPr sz="16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9pPr>
          </a:lstStyle>
          <a:p>
            <a:endParaRPr/>
          </a:p>
        </p:txBody>
      </p:sp>
      <p:sp>
        <p:nvSpPr>
          <p:cNvPr id="81" name="Google Shape;81;p9"/>
          <p:cNvSpPr txBox="1">
            <a:spLocks noGrp="1"/>
          </p:cNvSpPr>
          <p:nvPr>
            <p:ph type="body" idx="4"/>
          </p:nvPr>
        </p:nvSpPr>
        <p:spPr>
          <a:xfrm>
            <a:off x="6935897" y="2796417"/>
            <a:ext cx="4783800" cy="400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9pPr>
          </a:lstStyle>
          <a:p>
            <a:endParaRPr/>
          </a:p>
        </p:txBody>
      </p:sp>
      <p:sp>
        <p:nvSpPr>
          <p:cNvPr id="82" name="Google Shape;82;p9"/>
          <p:cNvSpPr txBox="1">
            <a:spLocks noGrp="1"/>
          </p:cNvSpPr>
          <p:nvPr>
            <p:ph type="body" idx="5"/>
          </p:nvPr>
        </p:nvSpPr>
        <p:spPr>
          <a:xfrm>
            <a:off x="6892767" y="3790148"/>
            <a:ext cx="4827000" cy="5313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0"/>
              </a:spcBef>
              <a:spcAft>
                <a:spcPts val="0"/>
              </a:spcAft>
              <a:buClr>
                <a:schemeClr val="dk1"/>
              </a:buClr>
              <a:buSzPts val="1400"/>
              <a:buFont typeface="Arial"/>
              <a:buNone/>
              <a:defRPr sz="16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9pPr>
          </a:lstStyle>
          <a:p>
            <a:endParaRPr/>
          </a:p>
        </p:txBody>
      </p:sp>
      <p:sp>
        <p:nvSpPr>
          <p:cNvPr id="83" name="Google Shape;83;p9"/>
          <p:cNvSpPr txBox="1">
            <a:spLocks noGrp="1"/>
          </p:cNvSpPr>
          <p:nvPr>
            <p:ph type="body" idx="6"/>
          </p:nvPr>
        </p:nvSpPr>
        <p:spPr>
          <a:xfrm>
            <a:off x="6935897" y="4213277"/>
            <a:ext cx="4783800" cy="400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9pPr>
          </a:lstStyle>
          <a:p>
            <a:endParaRPr/>
          </a:p>
        </p:txBody>
      </p:sp>
      <p:sp>
        <p:nvSpPr>
          <p:cNvPr id="84" name="Google Shape;84;p9"/>
          <p:cNvSpPr txBox="1">
            <a:spLocks noGrp="1"/>
          </p:cNvSpPr>
          <p:nvPr>
            <p:ph type="body" idx="7"/>
          </p:nvPr>
        </p:nvSpPr>
        <p:spPr>
          <a:xfrm>
            <a:off x="6892767" y="5205253"/>
            <a:ext cx="4827000" cy="5313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0"/>
              </a:spcBef>
              <a:spcAft>
                <a:spcPts val="0"/>
              </a:spcAft>
              <a:buClr>
                <a:schemeClr val="dk1"/>
              </a:buClr>
              <a:buSzPts val="1400"/>
              <a:buFont typeface="Arial"/>
              <a:buNone/>
              <a:defRPr sz="16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9pPr>
          </a:lstStyle>
          <a:p>
            <a:endParaRPr/>
          </a:p>
        </p:txBody>
      </p:sp>
      <p:sp>
        <p:nvSpPr>
          <p:cNvPr id="85" name="Google Shape;85;p9"/>
          <p:cNvSpPr txBox="1">
            <a:spLocks noGrp="1"/>
          </p:cNvSpPr>
          <p:nvPr>
            <p:ph type="body" idx="8"/>
          </p:nvPr>
        </p:nvSpPr>
        <p:spPr>
          <a:xfrm>
            <a:off x="6935897" y="5628382"/>
            <a:ext cx="4783800" cy="400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Plus Jakarta Sans Medium"/>
                <a:ea typeface="Plus Jakarta Sans Medium"/>
                <a:cs typeface="Plus Jakarta Sans Medium"/>
                <a:sym typeface="Plus Jakarta Sans Medium"/>
              </a:defRPr>
            </a:lvl1pPr>
            <a:lvl2pPr marL="914400" marR="0" lvl="1"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9pPr>
          </a:lstStyle>
          <a:p>
            <a:endParaRPr/>
          </a:p>
        </p:txBody>
      </p:sp>
      <p:sp>
        <p:nvSpPr>
          <p:cNvPr id="86" name="Google Shape;86;p9"/>
          <p:cNvSpPr>
            <a:spLocks noGrp="1"/>
          </p:cNvSpPr>
          <p:nvPr>
            <p:ph type="pic" idx="9"/>
          </p:nvPr>
        </p:nvSpPr>
        <p:spPr>
          <a:xfrm>
            <a:off x="5723645" y="2364629"/>
            <a:ext cx="1005900" cy="1005900"/>
          </a:xfrm>
          <a:prstGeom prst="rect">
            <a:avLst/>
          </a:prstGeom>
          <a:noFill/>
          <a:ln>
            <a:noFill/>
          </a:ln>
        </p:spPr>
      </p:sp>
      <p:sp>
        <p:nvSpPr>
          <p:cNvPr id="87" name="Google Shape;87;p9"/>
          <p:cNvSpPr>
            <a:spLocks noGrp="1"/>
          </p:cNvSpPr>
          <p:nvPr>
            <p:ph type="pic" idx="13"/>
          </p:nvPr>
        </p:nvSpPr>
        <p:spPr>
          <a:xfrm>
            <a:off x="5723645" y="3731213"/>
            <a:ext cx="1005900" cy="1005900"/>
          </a:xfrm>
          <a:prstGeom prst="rect">
            <a:avLst/>
          </a:prstGeom>
          <a:noFill/>
          <a:ln>
            <a:noFill/>
          </a:ln>
        </p:spPr>
      </p:sp>
      <p:sp>
        <p:nvSpPr>
          <p:cNvPr id="88" name="Google Shape;88;p9"/>
          <p:cNvSpPr>
            <a:spLocks noGrp="1"/>
          </p:cNvSpPr>
          <p:nvPr>
            <p:ph type="pic" idx="14"/>
          </p:nvPr>
        </p:nvSpPr>
        <p:spPr>
          <a:xfrm>
            <a:off x="5726372" y="5097797"/>
            <a:ext cx="1005900" cy="1005900"/>
          </a:xfrm>
          <a:prstGeom prst="rect">
            <a:avLst/>
          </a:prstGeom>
          <a:noFill/>
          <a:ln>
            <a:noFill/>
          </a:ln>
        </p:spPr>
      </p:sp>
      <p:sp>
        <p:nvSpPr>
          <p:cNvPr id="89" name="Google Shape;89;p9"/>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90" name="Google Shape;90;p9"/>
          <p:cNvSpPr txBox="1">
            <a:spLocks noGrp="1"/>
          </p:cNvSpPr>
          <p:nvPr>
            <p:ph type="body" idx="15"/>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ubhead - insert table or chart">
  <p:cSld name="Table Option 1">
    <p:spTree>
      <p:nvGrpSpPr>
        <p:cNvPr id="1" name="Shape 91"/>
        <p:cNvGrpSpPr/>
        <p:nvPr/>
      </p:nvGrpSpPr>
      <p:grpSpPr>
        <a:xfrm>
          <a:off x="0" y="0"/>
          <a:ext cx="0" cy="0"/>
          <a:chOff x="0" y="0"/>
          <a:chExt cx="0" cy="0"/>
        </a:xfrm>
      </p:grpSpPr>
      <p:sp>
        <p:nvSpPr>
          <p:cNvPr id="92" name="Google Shape;92;p10"/>
          <p:cNvSpPr txBox="1">
            <a:spLocks noGrp="1"/>
          </p:cNvSpPr>
          <p:nvPr>
            <p:ph type="title"/>
          </p:nvPr>
        </p:nvSpPr>
        <p:spPr>
          <a:xfrm>
            <a:off x="740664" y="65925"/>
            <a:ext cx="10617900" cy="1325700"/>
          </a:xfrm>
          <a:prstGeom prst="rect">
            <a:avLst/>
          </a:prstGeom>
          <a:noFill/>
          <a:ln>
            <a:noFill/>
          </a:ln>
        </p:spPr>
        <p:txBody>
          <a:bodyPr spcFirstLastPara="1" wrap="square" lIns="0" tIns="45700" rIns="91425" bIns="45700" anchor="b" anchorCtr="0">
            <a:normAutofit/>
          </a:bodyPr>
          <a:lstStyle>
            <a:lvl1pPr marR="0" lvl="0" algn="l" rtl="0">
              <a:lnSpc>
                <a:spcPct val="90000"/>
              </a:lnSpc>
              <a:spcBef>
                <a:spcPts val="0"/>
              </a:spcBef>
              <a:spcAft>
                <a:spcPts val="0"/>
              </a:spcAft>
              <a:buClr>
                <a:schemeClr val="dk2"/>
              </a:buClr>
              <a:buSzPts val="3800"/>
              <a:buFont typeface="Plus Jakarta Sans"/>
              <a:buNone/>
              <a:defRPr sz="3800" b="1" i="0" u="none" strike="noStrike" cap="none">
                <a:solidFill>
                  <a:schemeClr val="dk2"/>
                </a:solidFill>
                <a:latin typeface="Plus Jakarta Sans ExtraBold"/>
                <a:ea typeface="Plus Jakarta Sans ExtraBold"/>
                <a:cs typeface="Plus Jakarta Sans ExtraBold"/>
                <a:sym typeface="Plus Jakarta Sans ExtraBold"/>
              </a:defRPr>
            </a:lvl1pPr>
            <a:lvl2pPr marR="0" lvl="1"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2pPr>
            <a:lvl3pPr marR="0" lvl="2"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3pPr>
            <a:lvl4pPr marR="0" lvl="3"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4pPr>
            <a:lvl5pPr marR="0" lvl="4"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5pPr>
            <a:lvl6pPr marR="0" lvl="5"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6pPr>
            <a:lvl7pPr marR="0" lvl="6"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7pPr>
            <a:lvl8pPr marR="0" lvl="7"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8pPr>
            <a:lvl9pPr marR="0" lvl="8" algn="l" rtl="0">
              <a:lnSpc>
                <a:spcPct val="100000"/>
              </a:lnSpc>
              <a:spcBef>
                <a:spcPts val="0"/>
              </a:spcBef>
              <a:spcAft>
                <a:spcPts val="0"/>
              </a:spcAft>
              <a:buClr>
                <a:srgbClr val="000000"/>
              </a:buClr>
              <a:buSzPts val="1400"/>
              <a:buFont typeface="Plus Jakarta Sans"/>
              <a:buNone/>
              <a:defRPr sz="1400" b="1" i="0" u="none" strike="noStrike" cap="none">
                <a:solidFill>
                  <a:srgbClr val="000000"/>
                </a:solidFill>
                <a:latin typeface="Plus Jakarta Sans ExtraBold"/>
                <a:ea typeface="Plus Jakarta Sans ExtraBold"/>
                <a:cs typeface="Plus Jakarta Sans ExtraBold"/>
                <a:sym typeface="Plus Jakarta Sans ExtraBold"/>
              </a:defRPr>
            </a:lvl9pPr>
          </a:lstStyle>
          <a:p>
            <a:endParaRPr/>
          </a:p>
        </p:txBody>
      </p:sp>
      <p:sp>
        <p:nvSpPr>
          <p:cNvPr id="93" name="Google Shape;93;p10"/>
          <p:cNvSpPr txBox="1">
            <a:spLocks noGrp="1"/>
          </p:cNvSpPr>
          <p:nvPr>
            <p:ph type="body" idx="1"/>
          </p:nvPr>
        </p:nvSpPr>
        <p:spPr>
          <a:xfrm>
            <a:off x="609600" y="1472184"/>
            <a:ext cx="10629000" cy="400200"/>
          </a:xfrm>
          <a:prstGeom prst="rect">
            <a:avLst/>
          </a:prstGeom>
          <a:noFill/>
          <a:ln>
            <a:noFill/>
          </a:ln>
        </p:spPr>
        <p:txBody>
          <a:bodyPr spcFirstLastPara="1" wrap="square" lIns="0" tIns="45700" rIns="91425" bIns="45700" anchor="t" anchorCtr="0">
            <a:spAutoFit/>
          </a:bodyPr>
          <a:lstStyle>
            <a:lvl1pPr marL="457200" marR="0" lvl="0" indent="-228600" algn="l" rtl="0">
              <a:lnSpc>
                <a:spcPct val="125000"/>
              </a:lnSpc>
              <a:spcBef>
                <a:spcPts val="0"/>
              </a:spcBef>
              <a:spcAft>
                <a:spcPts val="0"/>
              </a:spcAft>
              <a:buClr>
                <a:schemeClr val="dk1"/>
              </a:buClr>
              <a:buSzPts val="1472"/>
              <a:buFont typeface="Plus Jakarta Sans"/>
              <a:buNone/>
              <a:defRPr sz="1600" b="1" i="0" u="none" strike="noStrike" cap="none">
                <a:solidFill>
                  <a:schemeClr val="dk1"/>
                </a:solidFill>
                <a:latin typeface="Plus Jakarta Sans SemiBold"/>
                <a:ea typeface="Plus Jakarta Sans SemiBold"/>
                <a:cs typeface="Plus Jakarta Sans SemiBold"/>
                <a:sym typeface="Plus Jakarta Sans SemiBold"/>
              </a:defRPr>
            </a:lvl1pPr>
            <a:lvl2pPr marL="914400" marR="0" lvl="1"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2pPr>
            <a:lvl3pPr marL="1371600" marR="0" lvl="2"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3pPr>
            <a:lvl4pPr marL="1828800" marR="0" lvl="3"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4pPr>
            <a:lvl5pPr marL="2286000" marR="0" lvl="4" indent="-304800" algn="l" rtl="0">
              <a:lnSpc>
                <a:spcPct val="125000"/>
              </a:lnSpc>
              <a:spcBef>
                <a:spcPts val="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5pPr>
            <a:lvl6pPr marL="2743200" marR="0" lvl="5"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6pPr>
            <a:lvl7pPr marL="3200400" marR="0" lvl="6"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7pPr>
            <a:lvl8pPr marL="3657600" marR="0" lvl="7"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8pPr>
            <a:lvl9pPr marL="4114800" marR="0" lvl="8" indent="-304800" algn="l" rtl="0">
              <a:lnSpc>
                <a:spcPct val="90000"/>
              </a:lnSpc>
              <a:spcBef>
                <a:spcPts val="500"/>
              </a:spcBef>
              <a:spcAft>
                <a:spcPts val="0"/>
              </a:spcAft>
              <a:buClr>
                <a:schemeClr val="accent1"/>
              </a:buClr>
              <a:buSzPts val="1200"/>
              <a:buFont typeface="Plus Jakarta Sans"/>
              <a:buChar char="•"/>
              <a:defRPr sz="1400" b="0" i="0" u="none" strike="noStrike" cap="none">
                <a:solidFill>
                  <a:schemeClr val="dk1"/>
                </a:solidFill>
                <a:latin typeface="Plus Jakarta Sans Medium"/>
                <a:ea typeface="Plus Jakarta Sans Medium"/>
                <a:cs typeface="Plus Jakarta Sans Medium"/>
                <a:sym typeface="Plus Jakarta Sans Medium"/>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2.xml"/><Relationship Id="rId18" Type="http://schemas.openxmlformats.org/officeDocument/2006/relationships/slideLayout" Target="../slideLayouts/slideLayout57.xml"/><Relationship Id="rId26" Type="http://schemas.openxmlformats.org/officeDocument/2006/relationships/slideLayout" Target="../slideLayouts/slideLayout65.xml"/><Relationship Id="rId39" Type="http://schemas.openxmlformats.org/officeDocument/2006/relationships/slideLayout" Target="../slideLayouts/slideLayout78.xml"/><Relationship Id="rId21" Type="http://schemas.openxmlformats.org/officeDocument/2006/relationships/slideLayout" Target="../slideLayouts/slideLayout60.xml"/><Relationship Id="rId34" Type="http://schemas.openxmlformats.org/officeDocument/2006/relationships/slideLayout" Target="../slideLayouts/slideLayout73.xml"/><Relationship Id="rId42" Type="http://schemas.openxmlformats.org/officeDocument/2006/relationships/image" Target="../media/image2.png"/><Relationship Id="rId7" Type="http://schemas.openxmlformats.org/officeDocument/2006/relationships/slideLayout" Target="../slideLayouts/slideLayout46.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29" Type="http://schemas.openxmlformats.org/officeDocument/2006/relationships/slideLayout" Target="../slideLayouts/slideLayout68.xml"/><Relationship Id="rId41" Type="http://schemas.openxmlformats.org/officeDocument/2006/relationships/image" Target="../media/image1.png"/><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24" Type="http://schemas.openxmlformats.org/officeDocument/2006/relationships/slideLayout" Target="../slideLayouts/slideLayout63.xml"/><Relationship Id="rId32" Type="http://schemas.openxmlformats.org/officeDocument/2006/relationships/slideLayout" Target="../slideLayouts/slideLayout71.xml"/><Relationship Id="rId37" Type="http://schemas.openxmlformats.org/officeDocument/2006/relationships/slideLayout" Target="../slideLayouts/slideLayout76.xml"/><Relationship Id="rId40" Type="http://schemas.openxmlformats.org/officeDocument/2006/relationships/theme" Target="../theme/theme2.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23" Type="http://schemas.openxmlformats.org/officeDocument/2006/relationships/slideLayout" Target="../slideLayouts/slideLayout62.xml"/><Relationship Id="rId28" Type="http://schemas.openxmlformats.org/officeDocument/2006/relationships/slideLayout" Target="../slideLayouts/slideLayout67.xml"/><Relationship Id="rId36" Type="http://schemas.openxmlformats.org/officeDocument/2006/relationships/slideLayout" Target="../slideLayouts/slideLayout75.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31" Type="http://schemas.openxmlformats.org/officeDocument/2006/relationships/slideLayout" Target="../slideLayouts/slideLayout70.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slideLayout" Target="../slideLayouts/slideLayout61.xml"/><Relationship Id="rId27" Type="http://schemas.openxmlformats.org/officeDocument/2006/relationships/slideLayout" Target="../slideLayouts/slideLayout66.xml"/><Relationship Id="rId30" Type="http://schemas.openxmlformats.org/officeDocument/2006/relationships/slideLayout" Target="../slideLayouts/slideLayout69.xml"/><Relationship Id="rId35" Type="http://schemas.openxmlformats.org/officeDocument/2006/relationships/slideLayout" Target="../slideLayouts/slideLayout74.xml"/><Relationship Id="rId8" Type="http://schemas.openxmlformats.org/officeDocument/2006/relationships/slideLayout" Target="../slideLayouts/slideLayout47.xml"/><Relationship Id="rId3" Type="http://schemas.openxmlformats.org/officeDocument/2006/relationships/slideLayout" Target="../slideLayouts/slideLayout42.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5" Type="http://schemas.openxmlformats.org/officeDocument/2006/relationships/slideLayout" Target="../slideLayouts/slideLayout64.xml"/><Relationship Id="rId33" Type="http://schemas.openxmlformats.org/officeDocument/2006/relationships/slideLayout" Target="../slideLayouts/slideLayout72.xml"/><Relationship Id="rId38"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spcFirstLastPara="1" wrap="square" lIns="0" tIns="45700" rIns="91425" bIns="45700" anchor="b" anchorCtr="0">
            <a:spAutoFit/>
          </a:bodyPr>
          <a:lstStyle/>
          <a:p>
            <a:pPr marL="0" marR="0" lvl="0" indent="0" algn="r" rtl="0">
              <a:lnSpc>
                <a:spcPct val="90000"/>
              </a:lnSpc>
              <a:spcBef>
                <a:spcPts val="0"/>
              </a:spcBef>
              <a:spcAft>
                <a:spcPts val="0"/>
              </a:spcAft>
              <a:buClr>
                <a:srgbClr val="000000"/>
              </a:buClr>
              <a:buSzPts val="736"/>
              <a:buFont typeface="Arial"/>
              <a:buNone/>
            </a:pPr>
            <a:r>
              <a:rPr lang="en-US" sz="650" b="0" i="0" u="none" strike="noStrike" cap="none">
                <a:solidFill>
                  <a:srgbClr val="5E5E5E"/>
                </a:solidFill>
                <a:latin typeface="Plus Jakarta Sans Light"/>
                <a:ea typeface="Plus Jakarta Sans Light"/>
                <a:cs typeface="Plus Jakarta Sans Light"/>
                <a:sym typeface="Plus Jakarta Sans Light"/>
              </a:rPr>
              <a:t>© 2023  All rights reserved. Confidential and Proprietary</a:t>
            </a:r>
            <a:endParaRPr sz="650" b="0" i="0" u="none" strike="noStrike" cap="non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41">
            <a:alphaModFix/>
          </a:blip>
          <a:srcRect/>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42">
            <a:alphaModFix amt="60000"/>
          </a:blip>
          <a:srcRect/>
          <a:stretch/>
        </p:blipFill>
        <p:spPr>
          <a:xfrm>
            <a:off x="8623469" y="152400"/>
            <a:ext cx="3469251" cy="6355351"/>
          </a:xfrm>
          <a:prstGeom prst="rect">
            <a:avLst/>
          </a:prstGeom>
          <a:noFill/>
          <a:ln>
            <a:noFill/>
          </a:ln>
        </p:spPr>
      </p:pic>
      <p:sp>
        <p:nvSpPr>
          <p:cNvPr id="13" name="Google Shape;13;p1"/>
          <p:cNvSpPr txBox="1">
            <a:spLocks noGrp="1"/>
          </p:cNvSpPr>
          <p:nvPr>
            <p:ph type="sldNum" idx="12"/>
          </p:nvPr>
        </p:nvSpPr>
        <p:spPr>
          <a:xfrm>
            <a:off x="11678856" y="6420099"/>
            <a:ext cx="414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1pPr>
            <a:lvl2pPr marL="0" marR="0" lvl="1"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2pPr>
            <a:lvl3pPr marL="0" marR="0" lvl="2"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3pPr>
            <a:lvl4pPr marL="0" marR="0" lvl="3"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4pPr>
            <a:lvl5pPr marL="0" marR="0" lvl="4"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5pPr>
            <a:lvl6pPr marL="0" marR="0" lvl="5"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6pPr>
            <a:lvl7pPr marL="0" marR="0" lvl="6"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7pPr>
            <a:lvl8pPr marL="0" marR="0" lvl="7"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8pPr>
            <a:lvl9pPr marL="0" marR="0" lvl="8"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spcFirstLastPara="1" wrap="square" lIns="0" tIns="45700" rIns="91425" bIns="45700" anchor="b" anchorCtr="0">
            <a:spAutoFit/>
          </a:bodyPr>
          <a:lstStyle/>
          <a:p>
            <a:pPr marL="0" marR="0" lvl="0" indent="0" algn="r" rtl="0">
              <a:lnSpc>
                <a:spcPct val="90000"/>
              </a:lnSpc>
              <a:spcBef>
                <a:spcPts val="0"/>
              </a:spcBef>
              <a:spcAft>
                <a:spcPts val="0"/>
              </a:spcAft>
              <a:buClr>
                <a:srgbClr val="000000"/>
              </a:buClr>
              <a:buSzPts val="736"/>
              <a:buFont typeface="Arial"/>
              <a:buNone/>
            </a:pPr>
            <a:r>
              <a:rPr lang="en-US" sz="650" b="0" i="0" u="none" strike="noStrike" cap="none">
                <a:solidFill>
                  <a:srgbClr val="5E5E5E"/>
                </a:solidFill>
                <a:latin typeface="Plus Jakarta Sans Light"/>
                <a:ea typeface="Plus Jakarta Sans Light"/>
                <a:cs typeface="Plus Jakarta Sans Light"/>
                <a:sym typeface="Plus Jakarta Sans Light"/>
              </a:rPr>
              <a:t>© 2023  All rights reserved. Confidential and Proprietary</a:t>
            </a:r>
            <a:endParaRPr sz="650" b="0" i="0" u="none" strike="noStrike" cap="non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41">
            <a:alphaModFix/>
          </a:blip>
          <a:srcRect/>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42">
            <a:alphaModFix amt="60000"/>
          </a:blip>
          <a:srcRect/>
          <a:stretch/>
        </p:blipFill>
        <p:spPr>
          <a:xfrm>
            <a:off x="8623469" y="152400"/>
            <a:ext cx="3469251" cy="6355350"/>
          </a:xfrm>
          <a:prstGeom prst="rect">
            <a:avLst/>
          </a:prstGeom>
          <a:noFill/>
          <a:ln>
            <a:noFill/>
          </a:ln>
        </p:spPr>
      </p:pic>
      <p:sp>
        <p:nvSpPr>
          <p:cNvPr id="392" name="Google Shape;392;p41"/>
          <p:cNvSpPr txBox="1">
            <a:spLocks noGrp="1"/>
          </p:cNvSpPr>
          <p:nvPr>
            <p:ph type="sldNum" idx="12"/>
          </p:nvPr>
        </p:nvSpPr>
        <p:spPr>
          <a:xfrm>
            <a:off x="11678856" y="6420099"/>
            <a:ext cx="414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1pPr>
            <a:lvl2pPr marL="0" marR="0" lvl="1"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2pPr>
            <a:lvl3pPr marL="0" marR="0" lvl="2"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3pPr>
            <a:lvl4pPr marL="0" marR="0" lvl="3"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4pPr>
            <a:lvl5pPr marL="0" marR="0" lvl="4"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5pPr>
            <a:lvl6pPr marL="0" marR="0" lvl="5"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6pPr>
            <a:lvl7pPr marL="0" marR="0" lvl="6"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7pPr>
            <a:lvl8pPr marL="0" marR="0" lvl="7"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8pPr>
            <a:lvl9pPr marL="0" marR="0" lvl="8" indent="0" algn="r" rtl="0">
              <a:lnSpc>
                <a:spcPct val="100000"/>
              </a:lnSpc>
              <a:spcBef>
                <a:spcPts val="0"/>
              </a:spcBef>
              <a:spcAft>
                <a:spcPts val="0"/>
              </a:spcAft>
              <a:buNone/>
              <a:defRPr sz="800" b="0" i="0" u="none" strike="noStrike" cap="none">
                <a:solidFill>
                  <a:schemeClr val="dk1"/>
                </a:solidFill>
                <a:latin typeface="Plus Jakarta Sans Medium"/>
                <a:ea typeface="Plus Jakarta Sans Medium"/>
                <a:cs typeface="Plus Jakarta Sans Medium"/>
                <a:sym typeface="Plus Jakarta Sans Medium"/>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 id="2147483712" r:id="rId26"/>
    <p:sldLayoutId id="2147483713" r:id="rId27"/>
    <p:sldLayoutId id="2147483714" r:id="rId28"/>
    <p:sldLayoutId id="2147483715" r:id="rId29"/>
    <p:sldLayoutId id="2147483716" r:id="rId30"/>
    <p:sldLayoutId id="2147483717" r:id="rId31"/>
    <p:sldLayoutId id="2147483718" r:id="rId32"/>
    <p:sldLayoutId id="2147483719" r:id="rId33"/>
    <p:sldLayoutId id="2147483720" r:id="rId34"/>
    <p:sldLayoutId id="2147483721" r:id="rId35"/>
    <p:sldLayoutId id="2147483722" r:id="rId36"/>
    <p:sldLayoutId id="2147483723" r:id="rId37"/>
    <p:sldLayoutId id="2147483724" r:id="rId38"/>
    <p:sldLayoutId id="2147483725" r:id="rId3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1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0.xml"/><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8" Type="http://schemas.openxmlformats.org/officeDocument/2006/relationships/hyperlink" Target="https://schl41demo.staywellhealthlibrary.com/Library/Recipes/Category/Desserts/30,41" TargetMode="External"/><Relationship Id="rId3" Type="http://schemas.openxmlformats.org/officeDocument/2006/relationships/image" Target="../media/image15.png"/><Relationship Id="rId7" Type="http://schemas.openxmlformats.org/officeDocument/2006/relationships/hyperlink" Target="https://schl41demo.staywellhealthlibrary.com/Library/Recipes/Category/SoupsSalads/30,24351b"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hyperlink" Target="https://schl41demo.staywellhealthlibrary.com/Library/Recipes/Category/Poultry/30,331" TargetMode="External"/><Relationship Id="rId5" Type="http://schemas.openxmlformats.org/officeDocument/2006/relationships/hyperlink" Target="https://schl41demo.staywellhealthlibrary.com/Search/85,P03515" TargetMode="External"/><Relationship Id="rId4" Type="http://schemas.openxmlformats.org/officeDocument/2006/relationships/hyperlink" Target="https://schl41demo.staywellhealthlibrary.com/Library/DiseasesConditions/Adult/Liver/85,P00395"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schl41demo.staywellhealthlibrary.com/Library/DiseasesConditions/Adult/Liver/90,P02006"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23.png"/><Relationship Id="rId4" Type="http://schemas.openxmlformats.org/officeDocument/2006/relationships/hyperlink" Target="https://schl41demo.staywellhealthlibrary.com/Search/90,P05112"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3.xml"/><Relationship Id="rId1" Type="http://schemas.openxmlformats.org/officeDocument/2006/relationships/slideLayout" Target="../slideLayouts/slideLayout45.xml"/><Relationship Id="rId4" Type="http://schemas.openxmlformats.org/officeDocument/2006/relationships/hyperlink" Target="https://krameshelp.webmdignite.co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7" Type="http://schemas.openxmlformats.org/officeDocument/2006/relationships/hyperlink" Target="https://schl41demo.staywellhealthlibrary.com/Library/DiseasesConditions/Adult/Liver/85,p00687" TargetMode="External"/><Relationship Id="rId2" Type="http://schemas.openxmlformats.org/officeDocument/2006/relationships/notesSlide" Target="../notesSlides/notesSlide15.xml"/><Relationship Id="rId1" Type="http://schemas.openxmlformats.org/officeDocument/2006/relationships/slideLayout" Target="../slideLayouts/slideLayout45.xml"/><Relationship Id="rId6" Type="http://schemas.openxmlformats.org/officeDocument/2006/relationships/hyperlink" Target="https://schl41demo.staywellhealthlibrary.com/Search/85,P00664" TargetMode="External"/><Relationship Id="rId5" Type="http://schemas.openxmlformats.org/officeDocument/2006/relationships/hyperlink" Target="https://schl41demo.staywellhealthlibrary.com/Search/88,p12375" TargetMode="External"/><Relationship Id="rId4" Type="http://schemas.openxmlformats.org/officeDocument/2006/relationships/hyperlink" Target="https://krameshelp.webmdignite.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7.xml"/><Relationship Id="rId1" Type="http://schemas.openxmlformats.org/officeDocument/2006/relationships/slideLayout" Target="../slideLayouts/slideLayout30.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8" Type="http://schemas.openxmlformats.org/officeDocument/2006/relationships/hyperlink" Target="https://schl41demo.staywellhealthlibrary.com/Wellness/Nutrition/85,P00220" TargetMode="External"/><Relationship Id="rId3" Type="http://schemas.openxmlformats.org/officeDocument/2006/relationships/hyperlink" Target="https://schl41demo.staywellhealthlibrary.com/Search/88,p12375" TargetMode="External"/><Relationship Id="rId7" Type="http://schemas.openxmlformats.org/officeDocument/2006/relationships/hyperlink" Target="https://schl41demo.staywellhealthlibrary.com/Wellness/Weight/85,P03340" TargetMode="External"/><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hyperlink" Target="https://schl41demo.staywellhealthlibrary.com/Wellness/Weight/85,P00217" TargetMode="External"/><Relationship Id="rId5" Type="http://schemas.openxmlformats.org/officeDocument/2006/relationships/hyperlink" Target="https://schl41demo.staywellhealthlibrary.com/Search/1,2843" TargetMode="External"/><Relationship Id="rId4" Type="http://schemas.openxmlformats.org/officeDocument/2006/relationships/hyperlink" Target="https://schl41demo.staywellhealthlibrary.com/Search/88,p11167" TargetMode="External"/><Relationship Id="rId9" Type="http://schemas.openxmlformats.org/officeDocument/2006/relationships/hyperlink" Target="https://schl41demo.staywellhealthlibrary.com/Wellness/Nutrition/85,P03343"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schl41demo.staywellhealthlibrary.com/Library/DiseasesConditions/Adult/Liver/85,P00656" TargetMode="External"/><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hyperlink" Target="https://schl41demo.staywellhealthlibrary.com/Search/1,87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8" Type="http://schemas.openxmlformats.org/officeDocument/2006/relationships/hyperlink" Target="https://schl41demo.staywellhealthlibrary.com/Search/85,P03515" TargetMode="External"/><Relationship Id="rId3" Type="http://schemas.openxmlformats.org/officeDocument/2006/relationships/hyperlink" Target="https://schl41demo.staywellhealthlibrary.com/Search/85,P00664" TargetMode="External"/><Relationship Id="rId7" Type="http://schemas.openxmlformats.org/officeDocument/2006/relationships/hyperlink" Target="https://schl41demo.staywellhealthlibrary.com/Library/DiseasesConditions/Adult/Liver/85,P00395" TargetMode="External"/><Relationship Id="rId12" Type="http://schemas.openxmlformats.org/officeDocument/2006/relationships/hyperlink" Target="https://schl41demo.staywellhealthlibrary.com/Library/DiseasesConditions/Adult/Liver/134,79es" TargetMode="External"/><Relationship Id="rId2" Type="http://schemas.openxmlformats.org/officeDocument/2006/relationships/notesSlide" Target="../notesSlides/notesSlide20.xml"/><Relationship Id="rId1" Type="http://schemas.openxmlformats.org/officeDocument/2006/relationships/slideLayout" Target="../slideLayouts/slideLayout15.xml"/><Relationship Id="rId6" Type="http://schemas.openxmlformats.org/officeDocument/2006/relationships/hyperlink" Target="https://schl41demo.staywellhealthlibrary.com/Search/85,P03755" TargetMode="External"/><Relationship Id="rId11" Type="http://schemas.openxmlformats.org/officeDocument/2006/relationships/hyperlink" Target="https://schl41demo.staywellhealthlibrary.com/Library/DiseasesConditions/Adult/Liver/134,79" TargetMode="External"/><Relationship Id="rId5" Type="http://schemas.openxmlformats.org/officeDocument/2006/relationships/hyperlink" Target="https://schl41demo.staywellhealthlibrary.com/Search/85,P00662" TargetMode="External"/><Relationship Id="rId10" Type="http://schemas.openxmlformats.org/officeDocument/2006/relationships/hyperlink" Target="https://schl41demo.staywellhealthlibrary.com/Search/90,P05550" TargetMode="External"/><Relationship Id="rId4" Type="http://schemas.openxmlformats.org/officeDocument/2006/relationships/hyperlink" Target="https://schl41demo.staywellhealthlibrary.com/Search/85,P03757" TargetMode="External"/><Relationship Id="rId9" Type="http://schemas.openxmlformats.org/officeDocument/2006/relationships/hyperlink" Target="https://schl41demo.staywellhealthlibrary.com/Search/90,P02440"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schl41demo.staywellhealthlibrary.com/Search/134,187" TargetMode="External"/><Relationship Id="rId2" Type="http://schemas.openxmlformats.org/officeDocument/2006/relationships/notesSlide" Target="../notesSlides/notesSlide21.xml"/><Relationship Id="rId1" Type="http://schemas.openxmlformats.org/officeDocument/2006/relationships/slideLayout" Target="../slideLayouts/slideLayout15.xml"/><Relationship Id="rId5" Type="http://schemas.openxmlformats.org/officeDocument/2006/relationships/hyperlink" Target="https://schl41demo.staywellhealthlibrary.com/Search/160,109es" TargetMode="External"/><Relationship Id="rId4" Type="http://schemas.openxmlformats.org/officeDocument/2006/relationships/hyperlink" Target="https://schl41demo.staywellhealthlibrary.com/Search/160,109"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s://schl41demo.staywellhealthlibrary.com/Search/92,P09222" TargetMode="External"/><Relationship Id="rId3" Type="http://schemas.openxmlformats.org/officeDocument/2006/relationships/hyperlink" Target="https://schl41demo.staywellhealthlibrary.com/Library/DiseasesConditions/Adult/Liver/85,p00687" TargetMode="External"/><Relationship Id="rId7" Type="http://schemas.openxmlformats.org/officeDocument/2006/relationships/hyperlink" Target="https://schl41demo.staywellhealthlibrary.com/Search/92,P07698" TargetMode="External"/><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hyperlink" Target="https://schl41demo.staywellhealthlibrary.com/Search/92,P09220" TargetMode="External"/><Relationship Id="rId5" Type="http://schemas.openxmlformats.org/officeDocument/2006/relationships/hyperlink" Target="https://schl41demo.staywellhealthlibrary.com/Search/92,P07696" TargetMode="External"/><Relationship Id="rId4" Type="http://schemas.openxmlformats.org/officeDocument/2006/relationships/hyperlink" Target="https://schl41demo.staywellhealthlibrary.com/Library/DiseasesConditions/Adult/Liver/85,p03780" TargetMode="External"/><Relationship Id="rId9" Type="http://schemas.openxmlformats.org/officeDocument/2006/relationships/hyperlink" Target="https://schl41demo.staywellhealthlibrary.com/Search/34,17908-1"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schl41demo.staywellhealthlibrary.com/Library/Recipes/Category/Poultry/30,331" TargetMode="External"/><Relationship Id="rId2" Type="http://schemas.openxmlformats.org/officeDocument/2006/relationships/notesSlide" Target="../notesSlides/notesSlide23.xml"/><Relationship Id="rId1" Type="http://schemas.openxmlformats.org/officeDocument/2006/relationships/slideLayout" Target="../slideLayouts/slideLayout15.xml"/><Relationship Id="rId5" Type="http://schemas.openxmlformats.org/officeDocument/2006/relationships/hyperlink" Target="https://schl41demo.staywellhealthlibrary.com/Library/Recipes/Category/Desserts/30,41" TargetMode="External"/><Relationship Id="rId4" Type="http://schemas.openxmlformats.org/officeDocument/2006/relationships/hyperlink" Target="https://schl41demo.staywellhealthlibrary.com/Library/Recipes/Category/SoupsSalads/30,24351b"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schl41demo.staywellhealthlibrary.com/MultimediaRoom/VideoLibrary/?e=0#player:138,V1012" TargetMode="External"/><Relationship Id="rId2" Type="http://schemas.openxmlformats.org/officeDocument/2006/relationships/notesSlide" Target="../notesSlides/notesSlide24.xml"/><Relationship Id="rId1" Type="http://schemas.openxmlformats.org/officeDocument/2006/relationships/slideLayout" Target="../slideLayouts/slideLayout15.xml"/><Relationship Id="rId5" Type="http://schemas.openxmlformats.org/officeDocument/2006/relationships/hyperlink" Target="https://schl41demo.staywellhealthlibrary.com/MultimediaRoom/VideoLibrary/?e=0#player:138,V1101" TargetMode="External"/><Relationship Id="rId4" Type="http://schemas.openxmlformats.org/officeDocument/2006/relationships/hyperlink" Target="https://schl41demo.staywellhealthlibrary.com/InteractiveTools/RiskAssessments/42,AlcoholUseAssessment"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3" Type="http://schemas.openxmlformats.org/officeDocument/2006/relationships/hyperlink" Target="https://krameshelp.webmdignite.com/" TargetMode="External"/><Relationship Id="rId2" Type="http://schemas.openxmlformats.org/officeDocument/2006/relationships/notesSlide" Target="../notesSlides/notesSlide26.xml"/><Relationship Id="rId1" Type="http://schemas.openxmlformats.org/officeDocument/2006/relationships/slideLayout" Target="../slideLayouts/slideLayout78.xml"/><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1.xml"/><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hyperlink" Target="https://krameshelp.webmdignite.com/" TargetMode="External"/><Relationship Id="rId2" Type="http://schemas.openxmlformats.org/officeDocument/2006/relationships/notesSlide" Target="../notesSlides/notesSlide4.xml"/><Relationship Id="rId1" Type="http://schemas.openxmlformats.org/officeDocument/2006/relationships/slideLayout" Target="../slideLayouts/slideLayout78.xml"/><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45.xml"/><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hyperlink" Target="https://schl41demo.staywellhealthlibrary.com/Wellness/Weight/85,P00217" TargetMode="External"/><Relationship Id="rId7" Type="http://schemas.openxmlformats.org/officeDocument/2006/relationships/image" Target="../media/image18.jp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hyperlink" Target="https://schl41demo.staywellhealthlibrary.com/Search/88,p12375" TargetMode="External"/><Relationship Id="rId5" Type="http://schemas.openxmlformats.org/officeDocument/2006/relationships/hyperlink" Target="https://schl41demo.staywellhealthlibrary.com/Search/1,2843" TargetMode="External"/><Relationship Id="rId10" Type="http://schemas.openxmlformats.org/officeDocument/2006/relationships/image" Target="../media/image15.png"/><Relationship Id="rId4" Type="http://schemas.openxmlformats.org/officeDocument/2006/relationships/hyperlink" Target="https://schl41demo.staywellhealthlibrary.com/Wellness/Weight/85,P03340" TargetMode="External"/><Relationship Id="rId9" Type="http://schemas.openxmlformats.org/officeDocument/2006/relationships/image" Target="../media/image20.jpg"/></Relationships>
</file>

<file path=ppt/slides/_rels/slide7.xml.rels><?xml version="1.0" encoding="UTF-8" standalone="yes"?>
<Relationships xmlns="http://schemas.openxmlformats.org/package/2006/relationships"><Relationship Id="rId3" Type="http://schemas.openxmlformats.org/officeDocument/2006/relationships/hyperlink" Target="https://schl41demo.staywellhealthlibrary.com/InteractiveTools/RiskAssessments/42,AlcoholUseAssessment" TargetMode="External"/><Relationship Id="rId7"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hyperlink" Target="https://schl41demo.staywellhealthlibrary.com/MultimediaRoom/VideoLibrary/?e=0#player:138,V1101"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schl41demo.staywellhealthlibrary.com/Search/134,187" TargetMode="External"/><Relationship Id="rId7" Type="http://schemas.openxmlformats.org/officeDocument/2006/relationships/image" Target="../media/image25.jp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24.jpg"/><Relationship Id="rId5" Type="http://schemas.openxmlformats.org/officeDocument/2006/relationships/hyperlink" Target="https://schl41demo.staywellhealthlibrary.com/Search/160,109es" TargetMode="External"/><Relationship Id="rId4" Type="http://schemas.openxmlformats.org/officeDocument/2006/relationships/hyperlink" Target="https://schl41demo.staywellhealthlibrary.com/Search/160,109"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schl41demo.staywellhealthlibrary.com/Search/92,P07698" TargetMode="External"/><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6.jpg"/><Relationship Id="rId4" Type="http://schemas.openxmlformats.org/officeDocument/2006/relationships/hyperlink" Target="https://schl41demo.staywellhealthlibrary.com/Search/92,P09222"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avLst/>
            <a:gdLst/>
            <a:ahLst/>
            <a:cxnLst/>
            <a:rect l="l" t="t" r="r" b="b"/>
            <a:pathLst>
              <a:path w="551089" h="261664" extrusionOk="0">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r="33364"/>
          <a:stretch/>
        </p:blipFill>
        <p:spPr>
          <a:xfrm>
            <a:off x="7079600" y="-4588200"/>
            <a:ext cx="10236300" cy="10241100"/>
          </a:xfrm>
          <a:prstGeom prst="pie">
            <a:avLst>
              <a:gd name="adj1" fmla="val 5392956"/>
              <a:gd name="adj2" fmla="val 10796016"/>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name="adj" fmla="val 100000"/>
              </a:avLst>
            </a:prstGeom>
            <a:solidFill>
              <a:srgbClr val="FF5236">
                <a:alpha val="8471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name="adj" fmla="val 10000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a:spLocks noGrp="1"/>
          </p:cNvSpPr>
          <p:nvPr>
            <p:ph type="body" idx="1"/>
          </p:nvPr>
        </p:nvSpPr>
        <p:spPr>
          <a:xfrm>
            <a:off x="542825" y="1546500"/>
            <a:ext cx="4482600" cy="3765000"/>
          </a:xfrm>
          <a:prstGeom prst="rect">
            <a:avLst/>
          </a:prstGeom>
          <a:noFill/>
          <a:ln>
            <a:noFill/>
          </a:ln>
        </p:spPr>
        <p:txBody>
          <a:bodyPr spcFirstLastPara="1" wrap="square" lIns="91425" tIns="45700" rIns="0" bIns="45700" anchor="ctr" anchorCtr="0">
            <a:noAutofit/>
          </a:bodyPr>
          <a:lstStyle/>
          <a:p>
            <a:pPr marL="57150" lvl="0" indent="0" algn="l" rtl="0">
              <a:lnSpc>
                <a:spcPct val="85000"/>
              </a:lnSpc>
              <a:spcBef>
                <a:spcPts val="0"/>
              </a:spcBef>
              <a:spcAft>
                <a:spcPts val="0"/>
              </a:spcAft>
              <a:buSzPts val="1656"/>
              <a:buNone/>
            </a:pPr>
            <a:r>
              <a:rPr lang="en-US"/>
              <a:t>Marketing Toolkit: </a:t>
            </a:r>
            <a:br>
              <a:rPr lang="en-US"/>
            </a:br>
            <a:r>
              <a:rPr lang="en-US"/>
              <a:t>Liver Health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86"/>
        <p:cNvGrpSpPr/>
        <p:nvPr/>
      </p:nvGrpSpPr>
      <p:grpSpPr>
        <a:xfrm>
          <a:off x="0" y="0"/>
          <a:ext cx="0" cy="0"/>
          <a:chOff x="0" y="0"/>
          <a:chExt cx="0" cy="0"/>
        </a:xfrm>
      </p:grpSpPr>
      <p:pic>
        <p:nvPicPr>
          <p:cNvPr id="887" name="Google Shape;887;p90"/>
          <p:cNvPicPr preferRelativeResize="0">
            <a:picLocks noGrp="1"/>
          </p:cNvPicPr>
          <p:nvPr>
            <p:ph type="pic" idx="2"/>
          </p:nvPr>
        </p:nvPicPr>
        <p:blipFill rotWithShape="1">
          <a:blip r:embed="rId3">
            <a:alphaModFix/>
          </a:blip>
          <a:srcRect l="29103" r="3619"/>
          <a:stretch/>
        </p:blipFill>
        <p:spPr>
          <a:xfrm flipH="1">
            <a:off x="6611275" y="70275"/>
            <a:ext cx="5733300" cy="5685900"/>
          </a:xfrm>
          <a:prstGeom prst="flowChartDelay">
            <a:avLst/>
          </a:prstGeom>
        </p:spPr>
      </p:pic>
      <p:sp>
        <p:nvSpPr>
          <p:cNvPr id="888" name="Google Shape;888;p90"/>
          <p:cNvSpPr/>
          <p:nvPr/>
        </p:nvSpPr>
        <p:spPr>
          <a:xfrm flipH="1">
            <a:off x="6638100" y="228600"/>
            <a:ext cx="5325300" cy="5436600"/>
          </a:xfrm>
          <a:prstGeom prst="flowChartDelay">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889" name="Google Shape;889;p90"/>
          <p:cNvSpPr txBox="1">
            <a:spLocks noGrp="1"/>
          </p:cNvSpPr>
          <p:nvPr>
            <p:ph type="title"/>
          </p:nvPr>
        </p:nvSpPr>
        <p:spPr>
          <a:xfrm>
            <a:off x="740664" y="70275"/>
            <a:ext cx="10617900" cy="13257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A ready-made blog post</a:t>
            </a:r>
            <a:endParaRPr/>
          </a:p>
        </p:txBody>
      </p:sp>
      <p:sp>
        <p:nvSpPr>
          <p:cNvPr id="890" name="Google Shape;890;p90"/>
          <p:cNvSpPr txBox="1">
            <a:spLocks noGrp="1"/>
          </p:cNvSpPr>
          <p:nvPr>
            <p:ph type="body" idx="1"/>
          </p:nvPr>
        </p:nvSpPr>
        <p:spPr>
          <a:xfrm>
            <a:off x="740675" y="2704850"/>
            <a:ext cx="5463300" cy="3615300"/>
          </a:xfrm>
          <a:prstGeom prst="rect">
            <a:avLst/>
          </a:prstGeom>
        </p:spPr>
        <p:txBody>
          <a:bodyPr spcFirstLastPara="1" wrap="square" lIns="0" tIns="45700" rIns="91425" bIns="45700" anchor="t" anchorCtr="0">
            <a:spAutoFit/>
          </a:bodyPr>
          <a:lstStyle/>
          <a:p>
            <a:pPr marL="0" lvl="0" indent="0" algn="l" rtl="0">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marL="228600" lvl="0" indent="-222250" algn="l" rtl="0">
              <a:lnSpc>
                <a:spcPct val="115000"/>
              </a:lnSpc>
              <a:spcBef>
                <a:spcPts val="1000"/>
              </a:spcBef>
              <a:spcAft>
                <a:spcPts val="0"/>
              </a:spcAft>
              <a:buClr>
                <a:schemeClr val="accent1"/>
              </a:buClr>
              <a:buSzPts val="1700"/>
              <a:buFont typeface="Plus Jakarta Sans"/>
              <a:buChar char="●"/>
            </a:pPr>
            <a:r>
              <a:rPr lang="en-US" sz="1500" b="0">
                <a:solidFill>
                  <a:srgbClr val="4C4C4C"/>
                </a:solidFill>
                <a:latin typeface="Plus Jakarta Sans"/>
                <a:ea typeface="Plus Jakarta Sans"/>
                <a:cs typeface="Plus Jakarta Sans"/>
                <a:sym typeface="Plus Jakarta Sans"/>
              </a:rPr>
              <a:t>Throughout the blog, we have highlighted key terms </a:t>
            </a:r>
            <a:br>
              <a:rPr lang="en-US" sz="1500" b="0">
                <a:solidFill>
                  <a:srgbClr val="4C4C4C"/>
                </a:solidFill>
                <a:latin typeface="Plus Jakarta Sans"/>
                <a:ea typeface="Plus Jakarta Sans"/>
                <a:cs typeface="Plus Jakarta Sans"/>
                <a:sym typeface="Plus Jakarta Sans"/>
              </a:rPr>
            </a:br>
            <a:r>
              <a:rPr lang="en-US" sz="1500" b="0">
                <a:solidFill>
                  <a:srgbClr val="4C4C4C"/>
                </a:solidFill>
                <a:latin typeface="Plus Jakarta Sans"/>
                <a:ea typeface="Plus Jakarta Sans"/>
                <a:cs typeface="Plus Jakarta Sans"/>
                <a:sym typeface="Plus Jakarta Sans"/>
              </a:rPr>
              <a:t>that you can replace with links to your related services.</a:t>
            </a:r>
            <a:endParaRPr sz="1500" b="0">
              <a:solidFill>
                <a:srgbClr val="4C4C4C"/>
              </a:solidFill>
              <a:latin typeface="Plus Jakarta Sans"/>
              <a:ea typeface="Plus Jakarta Sans"/>
              <a:cs typeface="Plus Jakarta Sans"/>
              <a:sym typeface="Plus Jakarta Sans"/>
            </a:endParaRPr>
          </a:p>
          <a:p>
            <a:pPr marL="228600" lvl="0" indent="-222250" algn="l" rtl="0">
              <a:lnSpc>
                <a:spcPct val="115000"/>
              </a:lnSpc>
              <a:spcBef>
                <a:spcPts val="1000"/>
              </a:spcBef>
              <a:spcAft>
                <a:spcPts val="0"/>
              </a:spcAft>
              <a:buClr>
                <a:schemeClr val="accent1"/>
              </a:buClr>
              <a:buSzPts val="1700"/>
              <a:buFont typeface="Plus Jakarta Sans"/>
              <a:buChar char="●"/>
            </a:pPr>
            <a:r>
              <a:rPr lang="en-US" sz="1500" b="0">
                <a:solidFill>
                  <a:srgbClr val="4C4C4C"/>
                </a:solidFill>
                <a:latin typeface="Plus Jakarta Sans"/>
                <a:ea typeface="Plus Jakarta Sans"/>
                <a:cs typeface="Plus Jakarta Sans"/>
                <a:sym typeface="Plus Jakarta Sans"/>
              </a:rPr>
              <a:t>Include a patient story or other compelling content </a:t>
            </a:r>
            <a:br>
              <a:rPr lang="en-US" sz="1500" b="0">
                <a:solidFill>
                  <a:srgbClr val="4C4C4C"/>
                </a:solidFill>
                <a:latin typeface="Plus Jakarta Sans"/>
                <a:ea typeface="Plus Jakarta Sans"/>
                <a:cs typeface="Plus Jakarta Sans"/>
                <a:sym typeface="Plus Jakarta Sans"/>
              </a:rPr>
            </a:br>
            <a:r>
              <a:rPr lang="en-US" sz="1500" b="0">
                <a:solidFill>
                  <a:srgbClr val="4C4C4C"/>
                </a:solidFill>
                <a:latin typeface="Plus Jakarta Sans"/>
                <a:ea typeface="Plus Jakarta Sans"/>
                <a:cs typeface="Plus Jakarta Sans"/>
                <a:sym typeface="Plus Jakarta Sans"/>
              </a:rPr>
              <a:t>that engages and motivates people to get the </a:t>
            </a:r>
            <a:br>
              <a:rPr lang="en-US" sz="1500" b="0">
                <a:solidFill>
                  <a:srgbClr val="4C4C4C"/>
                </a:solidFill>
                <a:latin typeface="Plus Jakarta Sans"/>
                <a:ea typeface="Plus Jakarta Sans"/>
                <a:cs typeface="Plus Jakarta Sans"/>
                <a:sym typeface="Plus Jakarta Sans"/>
              </a:rPr>
            </a:br>
            <a:r>
              <a:rPr lang="en-US" sz="1500" b="0">
                <a:solidFill>
                  <a:srgbClr val="4C4C4C"/>
                </a:solidFill>
                <a:latin typeface="Plus Jakarta Sans"/>
                <a:ea typeface="Plus Jakarta Sans"/>
                <a:cs typeface="Plus Jakarta Sans"/>
                <a:sym typeface="Plus Jakarta Sans"/>
              </a:rPr>
              <a:t>healthcare they need. </a:t>
            </a:r>
            <a:endParaRPr sz="1500" b="0">
              <a:solidFill>
                <a:srgbClr val="4C4C4C"/>
              </a:solidFill>
              <a:latin typeface="Plus Jakarta Sans"/>
              <a:ea typeface="Plus Jakarta Sans"/>
              <a:cs typeface="Plus Jakarta Sans"/>
              <a:sym typeface="Plus Jakarta Sans"/>
            </a:endParaRPr>
          </a:p>
          <a:p>
            <a:pPr marL="228600" lvl="0" indent="-222250" algn="l" rtl="0">
              <a:lnSpc>
                <a:spcPct val="115000"/>
              </a:lnSpc>
              <a:spcBef>
                <a:spcPts val="1000"/>
              </a:spcBef>
              <a:spcAft>
                <a:spcPts val="0"/>
              </a:spcAft>
              <a:buClr>
                <a:schemeClr val="accent1"/>
              </a:buClr>
              <a:buSzPts val="1700"/>
              <a:buFont typeface="Plus Jakarta Sans"/>
              <a:buChar char="●"/>
            </a:pPr>
            <a:r>
              <a:rPr lang="en-US" sz="1500" b="0">
                <a:solidFill>
                  <a:srgbClr val="4C4C4C"/>
                </a:solidFill>
                <a:latin typeface="Plus Jakarta Sans"/>
                <a:ea typeface="Plus Jakarta Sans"/>
                <a:cs typeface="Plus Jakarta Sans"/>
                <a:sym typeface="Plus Jakarta Sans"/>
              </a:rPr>
              <a:t>Introduce your primary care teams by highlighting a clinician with a quote and photo.</a:t>
            </a:r>
            <a:endParaRPr sz="1500" b="0">
              <a:solidFill>
                <a:srgbClr val="4C4C4C"/>
              </a:solidFill>
              <a:latin typeface="Plus Jakarta Sans"/>
              <a:ea typeface="Plus Jakarta Sans"/>
              <a:cs typeface="Plus Jakarta Sans"/>
              <a:sym typeface="Plus Jakarta Sans"/>
            </a:endParaRPr>
          </a:p>
          <a:p>
            <a:pPr marL="228600" lvl="0" indent="-215900" algn="l" rtl="0">
              <a:lnSpc>
                <a:spcPct val="115000"/>
              </a:lnSpc>
              <a:spcBef>
                <a:spcPts val="1000"/>
              </a:spcBef>
              <a:spcAft>
                <a:spcPts val="0"/>
              </a:spcAft>
              <a:buClr>
                <a:schemeClr val="accent1"/>
              </a:buClr>
              <a:buSzPts val="1600"/>
              <a:buFont typeface="Plus Jakarta Sans"/>
              <a:buChar char="●"/>
            </a:pPr>
            <a:r>
              <a:rPr lang="en-US" sz="1500" b="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sz="1700" b="0">
              <a:latin typeface="Plus Jakarta Sans"/>
              <a:ea typeface="Plus Jakarta Sans"/>
              <a:cs typeface="Plus Jakarta Sans"/>
              <a:sym typeface="Plus Jakarta Sans"/>
            </a:endParaRPr>
          </a:p>
        </p:txBody>
      </p:sp>
      <p:sp>
        <p:nvSpPr>
          <p:cNvPr id="891" name="Google Shape;891;p90"/>
          <p:cNvSpPr txBox="1">
            <a:spLocks noGrp="1"/>
          </p:cNvSpPr>
          <p:nvPr>
            <p:ph type="body" idx="1"/>
          </p:nvPr>
        </p:nvSpPr>
        <p:spPr>
          <a:xfrm>
            <a:off x="740664" y="1395975"/>
            <a:ext cx="5912700" cy="1119900"/>
          </a:xfrm>
          <a:prstGeom prst="rect">
            <a:avLst/>
          </a:prstGeom>
          <a:noFill/>
          <a:ln>
            <a:noFill/>
          </a:ln>
        </p:spPr>
        <p:txBody>
          <a:bodyPr spcFirstLastPara="1" wrap="square" lIns="0" tIns="45700" rIns="91425" bIns="45700" anchor="t" anchorCtr="0">
            <a:spAutoFit/>
          </a:bodyPr>
          <a:lstStyle/>
          <a:p>
            <a:pPr marL="0" lvl="0" indent="0" algn="l" rtl="0">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liver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2" name="Google Shape;892;p90"/>
          <p:cNvSpPr txBox="1"/>
          <p:nvPr/>
        </p:nvSpPr>
        <p:spPr>
          <a:xfrm>
            <a:off x="6280175" y="3506425"/>
            <a:ext cx="2691900" cy="338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endParaRPr sz="1000">
              <a:solidFill>
                <a:schemeClr val="lt2"/>
              </a:solidFill>
              <a:latin typeface="Plus Jakarta Sans"/>
              <a:ea typeface="Plus Jakarta Sans"/>
              <a:cs typeface="Plus Jakarta Sans"/>
              <a:sym typeface="Plus Jakarta Sans"/>
            </a:endParaRPr>
          </a:p>
        </p:txBody>
      </p:sp>
      <p:sp>
        <p:nvSpPr>
          <p:cNvPr id="893" name="Google Shape;893;p90"/>
          <p:cNvSpPr/>
          <p:nvPr/>
        </p:nvSpPr>
        <p:spPr>
          <a:xfrm flipH="1">
            <a:off x="6204050" y="3443875"/>
            <a:ext cx="2958300" cy="2876400"/>
          </a:xfrm>
          <a:prstGeom prst="teardrop">
            <a:avLst>
              <a:gd name="adj" fmla="val 94825"/>
            </a:avLst>
          </a:prstGeom>
          <a:solidFill>
            <a:srgbClr val="2BA49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894" name="Google Shape;894;p90"/>
          <p:cNvSpPr txBox="1"/>
          <p:nvPr/>
        </p:nvSpPr>
        <p:spPr>
          <a:xfrm>
            <a:off x="6470450" y="3601675"/>
            <a:ext cx="2691900" cy="2277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200" b="1">
                <a:solidFill>
                  <a:srgbClr val="FFFFFF"/>
                </a:solidFill>
                <a:latin typeface="Plus Jakarta Sans"/>
                <a:ea typeface="Plus Jakarta Sans"/>
                <a:cs typeface="Plus Jakarta Sans"/>
                <a:sym typeface="Plus Jakarta Sans"/>
              </a:rPr>
              <a:t>Liver  health  keywords</a:t>
            </a:r>
            <a:endParaRPr sz="1000">
              <a:solidFill>
                <a:srgbClr val="FFFFFF"/>
              </a:solidFill>
              <a:latin typeface="Calibri"/>
              <a:ea typeface="Calibri"/>
              <a:cs typeface="Calibri"/>
              <a:sym typeface="Calibri"/>
            </a:endParaRPr>
          </a:p>
          <a:p>
            <a:pPr marL="0" lvl="0" indent="0" algn="l" rtl="0">
              <a:lnSpc>
                <a:spcPct val="115000"/>
              </a:lnSpc>
              <a:spcBef>
                <a:spcPts val="0"/>
              </a:spcBef>
              <a:spcAft>
                <a:spcPts val="0"/>
              </a:spcAft>
              <a:buNone/>
            </a:pPr>
            <a:endParaRPr sz="900">
              <a:solidFill>
                <a:schemeClr val="lt2"/>
              </a:solidFill>
              <a:latin typeface="Plus Jakarta Sans"/>
              <a:ea typeface="Plus Jakarta Sans"/>
              <a:cs typeface="Plus Jakarta Sans"/>
              <a:sym typeface="Plus Jakarta Sans"/>
            </a:endParaRPr>
          </a:p>
          <a:p>
            <a:pPr marL="457200" lvl="0" indent="-292100" algn="l" rtl="0">
              <a:lnSpc>
                <a:spcPct val="115000"/>
              </a:lnSpc>
              <a:spcBef>
                <a:spcPts val="0"/>
              </a:spcBef>
              <a:spcAft>
                <a:spcPts val="0"/>
              </a:spcAft>
              <a:buClr>
                <a:schemeClr val="lt2"/>
              </a:buClr>
              <a:buSzPts val="1000"/>
              <a:buFont typeface="Plus Jakarta Sans"/>
              <a:buChar char="●"/>
            </a:pPr>
            <a:r>
              <a:rPr lang="en-US" sz="900">
                <a:solidFill>
                  <a:schemeClr val="lt2"/>
                </a:solidFill>
                <a:latin typeface="Plus Jakarta Sans"/>
                <a:ea typeface="Plus Jakarta Sans"/>
                <a:cs typeface="Plus Jakarta Sans"/>
                <a:sym typeface="Plus Jakarta Sans"/>
              </a:rPr>
              <a:t>hepatitis</a:t>
            </a:r>
            <a:endParaRPr sz="900">
              <a:solidFill>
                <a:schemeClr val="lt2"/>
              </a:solidFill>
              <a:latin typeface="Plus Jakarta Sans"/>
              <a:ea typeface="Plus Jakarta Sans"/>
              <a:cs typeface="Plus Jakarta Sans"/>
              <a:sym typeface="Plus Jakarta Sans"/>
            </a:endParaRPr>
          </a:p>
          <a:p>
            <a:pPr marL="457200" lvl="0" indent="-285750" algn="l" rtl="0">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hepatitis A</a:t>
            </a:r>
            <a:endParaRPr sz="900">
              <a:solidFill>
                <a:schemeClr val="lt2"/>
              </a:solidFill>
              <a:latin typeface="Plus Jakarta Sans"/>
              <a:ea typeface="Plus Jakarta Sans"/>
              <a:cs typeface="Plus Jakarta Sans"/>
              <a:sym typeface="Plus Jakarta Sans"/>
            </a:endParaRPr>
          </a:p>
          <a:p>
            <a:pPr marL="457200" lvl="0" indent="-285750" algn="l" rtl="0">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hepatitis B</a:t>
            </a:r>
            <a:endParaRPr sz="900">
              <a:solidFill>
                <a:schemeClr val="lt2"/>
              </a:solidFill>
              <a:latin typeface="Plus Jakarta Sans"/>
              <a:ea typeface="Plus Jakarta Sans"/>
              <a:cs typeface="Plus Jakarta Sans"/>
              <a:sym typeface="Plus Jakarta Sans"/>
            </a:endParaRPr>
          </a:p>
          <a:p>
            <a:pPr marL="457200" lvl="0" indent="-285750" algn="l" rtl="0">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hepatitis C</a:t>
            </a:r>
            <a:endParaRPr sz="900">
              <a:solidFill>
                <a:schemeClr val="lt2"/>
              </a:solidFill>
              <a:latin typeface="Plus Jakarta Sans"/>
              <a:ea typeface="Plus Jakarta Sans"/>
              <a:cs typeface="Plus Jakarta Sans"/>
              <a:sym typeface="Plus Jakarta Sans"/>
            </a:endParaRPr>
          </a:p>
          <a:p>
            <a:pPr marL="457200" lvl="0" indent="-285750" algn="l" rtl="0">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hepatic</a:t>
            </a:r>
            <a:endParaRPr sz="900">
              <a:solidFill>
                <a:schemeClr val="lt2"/>
              </a:solidFill>
              <a:latin typeface="Plus Jakarta Sans"/>
              <a:ea typeface="Plus Jakarta Sans"/>
              <a:cs typeface="Plus Jakarta Sans"/>
              <a:sym typeface="Plus Jakarta Sans"/>
            </a:endParaRPr>
          </a:p>
          <a:p>
            <a:pPr marL="457200" lvl="0" indent="-285750" algn="l" rtl="0">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alcoholic hepatitis</a:t>
            </a:r>
            <a:endParaRPr sz="900">
              <a:solidFill>
                <a:schemeClr val="lt2"/>
              </a:solidFill>
              <a:latin typeface="Plus Jakarta Sans"/>
              <a:ea typeface="Plus Jakarta Sans"/>
              <a:cs typeface="Plus Jakarta Sans"/>
              <a:sym typeface="Plus Jakarta Sans"/>
            </a:endParaRPr>
          </a:p>
          <a:p>
            <a:pPr marL="457200" lvl="0" indent="-285750" algn="l" rtl="0">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what is hepatitis</a:t>
            </a:r>
            <a:endParaRPr sz="900">
              <a:solidFill>
                <a:schemeClr val="lt2"/>
              </a:solidFill>
              <a:latin typeface="Plus Jakarta Sans"/>
              <a:ea typeface="Plus Jakarta Sans"/>
              <a:cs typeface="Plus Jakarta Sans"/>
              <a:sym typeface="Plus Jakarta Sans"/>
            </a:endParaRPr>
          </a:p>
          <a:p>
            <a:pPr marL="457200" lvl="0" indent="-285750" algn="l" rtl="0">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hepatitis symptoms</a:t>
            </a:r>
            <a:endParaRPr sz="900">
              <a:solidFill>
                <a:schemeClr val="lt2"/>
              </a:solidFill>
              <a:latin typeface="Plus Jakarta Sans"/>
              <a:ea typeface="Plus Jakarta Sans"/>
              <a:cs typeface="Plus Jakarta Sans"/>
              <a:sym typeface="Plus Jakarta Sans"/>
            </a:endParaRPr>
          </a:p>
          <a:p>
            <a:pPr marL="457200" lvl="0" indent="-285750" algn="l" rtl="0">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viral hepatitis</a:t>
            </a:r>
            <a:endParaRPr sz="900">
              <a:solidFill>
                <a:schemeClr val="lt2"/>
              </a:solidFill>
              <a:latin typeface="Plus Jakarta Sans"/>
              <a:ea typeface="Plus Jakarta Sans"/>
              <a:cs typeface="Plus Jakarta Sans"/>
              <a:sym typeface="Plus Jakarta Sans"/>
            </a:endParaRPr>
          </a:p>
          <a:p>
            <a:pPr marL="457200" lvl="0" indent="-285750" algn="l" rtl="0">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liver health</a:t>
            </a:r>
            <a:endParaRPr sz="900">
              <a:solidFill>
                <a:schemeClr val="lt2"/>
              </a:solidFill>
              <a:latin typeface="Plus Jakarta Sans"/>
              <a:ea typeface="Plus Jakarta Sans"/>
              <a:cs typeface="Plus Jakarta Sans"/>
              <a:sym typeface="Plus Jakarta Sans"/>
            </a:endParaRPr>
          </a:p>
          <a:p>
            <a:pPr marL="457200" lvl="0" indent="-285750" algn="l" rtl="0">
              <a:lnSpc>
                <a:spcPct val="115000"/>
              </a:lnSpc>
              <a:spcBef>
                <a:spcPts val="0"/>
              </a:spcBef>
              <a:spcAft>
                <a:spcPts val="0"/>
              </a:spcAft>
              <a:buClr>
                <a:schemeClr val="lt2"/>
              </a:buClr>
              <a:buSzPts val="900"/>
              <a:buFont typeface="Plus Jakarta Sans"/>
              <a:buChar char="●"/>
            </a:pPr>
            <a:r>
              <a:rPr lang="en-US" sz="900">
                <a:solidFill>
                  <a:schemeClr val="lt2"/>
                </a:solidFill>
                <a:latin typeface="Plus Jakarta Sans"/>
                <a:ea typeface="Plus Jakarta Sans"/>
                <a:cs typeface="Plus Jakarta Sans"/>
                <a:sym typeface="Plus Jakarta Sans"/>
              </a:rPr>
              <a:t>hepatitis definition</a:t>
            </a:r>
            <a:endParaRPr sz="9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99"/>
        <p:cNvGrpSpPr/>
        <p:nvPr/>
      </p:nvGrpSpPr>
      <p:grpSpPr>
        <a:xfrm>
          <a:off x="0" y="0"/>
          <a:ext cx="0" cy="0"/>
          <a:chOff x="0" y="0"/>
          <a:chExt cx="0" cy="0"/>
        </a:xfrm>
      </p:grpSpPr>
      <p:sp>
        <p:nvSpPr>
          <p:cNvPr id="900" name="Google Shape;900;p91"/>
          <p:cNvSpPr txBox="1">
            <a:spLocks noGrp="1"/>
          </p:cNvSpPr>
          <p:nvPr>
            <p:ph type="title"/>
          </p:nvPr>
        </p:nvSpPr>
        <p:spPr>
          <a:xfrm>
            <a:off x="715325" y="65925"/>
            <a:ext cx="10704900" cy="9054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Blog post</a:t>
            </a:r>
            <a:endParaRPr/>
          </a:p>
        </p:txBody>
      </p:sp>
      <p:sp>
        <p:nvSpPr>
          <p:cNvPr id="901" name="Google Shape;901;p91"/>
          <p:cNvSpPr txBox="1">
            <a:spLocks noGrp="1"/>
          </p:cNvSpPr>
          <p:nvPr>
            <p:ph type="body" idx="1"/>
          </p:nvPr>
        </p:nvSpPr>
        <p:spPr>
          <a:xfrm>
            <a:off x="715325" y="1082175"/>
            <a:ext cx="10679700" cy="338700"/>
          </a:xfrm>
          <a:prstGeom prst="rect">
            <a:avLst/>
          </a:prstGeom>
        </p:spPr>
        <p:txBody>
          <a:bodyPr spcFirstLastPara="1" wrap="square" lIns="0" tIns="45700" rIns="91425" bIns="45700" anchor="t" anchorCtr="0">
            <a:spAutoFit/>
          </a:bodyPr>
          <a:lstStyle/>
          <a:p>
            <a:pPr marL="0" lvl="0" indent="0" algn="l" rtl="0">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Living with hepatitis C: 6 ways to take care of yourself </a:t>
            </a:r>
            <a:endParaRPr>
              <a:solidFill>
                <a:srgbClr val="000000"/>
              </a:solidFill>
              <a:latin typeface="Plus Jakarta Sans"/>
              <a:ea typeface="Plus Jakarta Sans"/>
              <a:cs typeface="Plus Jakarta Sans"/>
              <a:sym typeface="Plus Jakarta Sans"/>
            </a:endParaRPr>
          </a:p>
        </p:txBody>
      </p:sp>
      <p:sp>
        <p:nvSpPr>
          <p:cNvPr id="902" name="Google Shape;902;p91"/>
          <p:cNvSpPr txBox="1"/>
          <p:nvPr/>
        </p:nvSpPr>
        <p:spPr>
          <a:xfrm>
            <a:off x="9472500" y="3378725"/>
            <a:ext cx="2175000" cy="1280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rgbClr val="000000"/>
              </a:buClr>
              <a:buSzPts val="1500"/>
              <a:buFont typeface="Arial"/>
              <a:buNone/>
            </a:pPr>
            <a:r>
              <a:rPr lang="en-US" sz="1500" b="1">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marL="0" marR="0" lvl="0" indent="0" algn="ctr" rtl="0">
              <a:lnSpc>
                <a:spcPct val="100000"/>
              </a:lnSpc>
              <a:spcBef>
                <a:spcPts val="500"/>
              </a:spcBef>
              <a:spcAft>
                <a:spcPts val="0"/>
              </a:spcAft>
              <a:buClr>
                <a:srgbClr val="000000"/>
              </a:buClr>
              <a:buSzPts val="1100"/>
              <a:buFont typeface="Arial"/>
              <a:buNone/>
            </a:pPr>
            <a:r>
              <a:rPr lang="en-US" sz="1300" b="1" i="1">
                <a:solidFill>
                  <a:schemeClr val="accent3"/>
                </a:solidFill>
                <a:latin typeface="Plus Jakarta Sans"/>
                <a:ea typeface="Plus Jakarta Sans"/>
                <a:cs typeface="Plus Jakarta Sans"/>
                <a:sym typeface="Plus Jakarta Sans"/>
              </a:rPr>
              <a:t>Add your primary care  team’s quotes, best practices, and care recommendations.</a:t>
            </a:r>
            <a:endParaRPr sz="1300" b="1" i="0" u="none" strike="noStrike" cap="none">
              <a:solidFill>
                <a:schemeClr val="accent3"/>
              </a:solidFill>
              <a:latin typeface="Plus Jakarta Sans"/>
              <a:ea typeface="Plus Jakarta Sans"/>
              <a:cs typeface="Plus Jakarta Sans"/>
              <a:sym typeface="Plus Jakarta Sans"/>
            </a:endParaRPr>
          </a:p>
        </p:txBody>
      </p:sp>
      <p:grpSp>
        <p:nvGrpSpPr>
          <p:cNvPr id="903" name="Google Shape;903;p91"/>
          <p:cNvGrpSpPr/>
          <p:nvPr/>
        </p:nvGrpSpPr>
        <p:grpSpPr>
          <a:xfrm>
            <a:off x="10219200" y="2637025"/>
            <a:ext cx="681600" cy="681600"/>
            <a:chOff x="10294125" y="1691525"/>
            <a:chExt cx="681600" cy="681600"/>
          </a:xfrm>
        </p:grpSpPr>
        <p:sp>
          <p:nvSpPr>
            <p:cNvPr id="904" name="Google Shape;904;p91"/>
            <p:cNvSpPr/>
            <p:nvPr/>
          </p:nvSpPr>
          <p:spPr>
            <a:xfrm>
              <a:off x="10294125" y="1691525"/>
              <a:ext cx="681600" cy="6816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05" name="Google Shape;905;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6" name="Google Shape;906;p91"/>
          <p:cNvSpPr txBox="1">
            <a:spLocks noGrp="1"/>
          </p:cNvSpPr>
          <p:nvPr>
            <p:ph type="body" idx="2"/>
          </p:nvPr>
        </p:nvSpPr>
        <p:spPr>
          <a:xfrm>
            <a:off x="723900" y="1531725"/>
            <a:ext cx="8220000" cy="5063100"/>
          </a:xfrm>
          <a:prstGeom prst="rect">
            <a:avLst/>
          </a:prstGeom>
        </p:spPr>
        <p:txBody>
          <a:bodyPr spcFirstLastPara="1" wrap="square" lIns="0" tIns="45700" rIns="91425" bIns="45700" anchor="t" anchorCtr="0">
            <a:noAutofit/>
          </a:bodyPr>
          <a:lstStyle/>
          <a:p>
            <a:pPr marL="0" marR="0" lvl="0" indent="0" algn="l" rtl="0">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 healthy lifestyle can benefit everyone—but when you have hepatitis C, it’s all the more important. In addition to treatment, these strategies can help protect your liver and lower your risk for serious complications: </a:t>
            </a:r>
            <a:endParaRPr sz="1200">
              <a:solidFill>
                <a:srgbClr val="000000"/>
              </a:solidFill>
              <a:latin typeface="Plus Jakarta Sans"/>
              <a:ea typeface="Plus Jakarta Sans"/>
              <a:cs typeface="Plus Jakarta Sans"/>
              <a:sym typeface="Plus Jakarta Sans"/>
            </a:endParaRPr>
          </a:p>
          <a:p>
            <a:pPr marL="0" marR="0" lvl="0" indent="0" algn="l" rtl="0">
              <a:lnSpc>
                <a:spcPct val="100000"/>
              </a:lnSpc>
              <a:spcBef>
                <a:spcPts val="0"/>
              </a:spcBef>
              <a:spcAft>
                <a:spcPts val="0"/>
              </a:spcAft>
              <a:buNone/>
            </a:pPr>
            <a:endParaRPr sz="1200">
              <a:solidFill>
                <a:srgbClr val="000000"/>
              </a:solidFill>
              <a:latin typeface="Plus Jakarta Sans"/>
              <a:ea typeface="Plus Jakarta Sans"/>
              <a:cs typeface="Plus Jakarta Sans"/>
              <a:sym typeface="Plus Jakarta Sans"/>
            </a:endParaRPr>
          </a:p>
          <a:p>
            <a:pPr marL="0" marR="0" lvl="0" indent="0" algn="l" rtl="0">
              <a:lnSpc>
                <a:spcPct val="100000"/>
              </a:lnSpc>
              <a:spcBef>
                <a:spcPts val="0"/>
              </a:spcBef>
              <a:spcAft>
                <a:spcPts val="0"/>
              </a:spcAft>
              <a:buNone/>
            </a:pPr>
            <a:r>
              <a:rPr lang="en-US" sz="1200" b="1">
                <a:solidFill>
                  <a:srgbClr val="000000"/>
                </a:solidFill>
                <a:latin typeface="Plus Jakarta Sans"/>
                <a:ea typeface="Plus Jakarta Sans"/>
                <a:cs typeface="Plus Jakarta Sans"/>
                <a:sym typeface="Plus Jakarta Sans"/>
              </a:rPr>
              <a:t>1. See a health care provider regularly</a:t>
            </a:r>
            <a:endParaRPr sz="1200" b="1">
              <a:solidFill>
                <a:srgbClr val="000000"/>
              </a:solidFill>
              <a:latin typeface="Plus Jakarta Sans"/>
              <a:ea typeface="Plus Jakarta Sans"/>
              <a:cs typeface="Plus Jakarta Sans"/>
              <a:sym typeface="Plus Jakarta Sans"/>
            </a:endParaRPr>
          </a:p>
          <a:p>
            <a:pPr marL="0" marR="0" lvl="0" indent="0" algn="l" rtl="0">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It’s important to see a provider, even if your hepatitis C infection has cleared. Once you’ve had hep C, you continue to be at greater risk for complications of the virus, including liver cancer. </a:t>
            </a:r>
            <a:endParaRPr sz="1200">
              <a:solidFill>
                <a:srgbClr val="00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endParaRPr sz="1200">
              <a:solidFill>
                <a:srgbClr val="00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r>
              <a:rPr lang="en-US" sz="1200" i="1">
                <a:solidFill>
                  <a:srgbClr val="FF0000"/>
                </a:solidFill>
                <a:latin typeface="Plus Jakarta Sans"/>
                <a:ea typeface="Plus Jakarta Sans"/>
                <a:cs typeface="Plus Jakarta Sans"/>
                <a:sym typeface="Plus Jakarta Sans"/>
              </a:rPr>
              <a:t>[Callout/CTA]</a:t>
            </a:r>
            <a:endParaRPr sz="1200" i="1">
              <a:solidFill>
                <a:srgbClr val="FF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r>
              <a:rPr lang="en-US" sz="1200" i="1">
                <a:solidFill>
                  <a:srgbClr val="000000"/>
                </a:solidFill>
                <a:latin typeface="Plus Jakarta Sans"/>
                <a:ea typeface="Plus Jakarta Sans"/>
                <a:cs typeface="Plus Jakarta Sans"/>
                <a:sym typeface="Plus Jakarta Sans"/>
              </a:rPr>
              <a:t>Think you know </a:t>
            </a:r>
            <a:r>
              <a:rPr lang="en-US" sz="1200" i="1" u="sng">
                <a:solidFill>
                  <a:srgbClr val="0563C1"/>
                </a:solidFill>
                <a:latin typeface="Plus Jakarta Sans"/>
                <a:ea typeface="Plus Jakarta Sans"/>
                <a:cs typeface="Plus Jakarta Sans"/>
                <a:sym typeface="Plus Jakarta Sans"/>
                <a:hlinkClick r:id="rId4">
                  <a:extLst>
                    <a:ext uri="{A12FA001-AC4F-418D-AE19-62706E023703}">
                      <ahyp:hlinkClr xmlns:ahyp="http://schemas.microsoft.com/office/drawing/2018/hyperlinkcolor" val="tx"/>
                    </a:ext>
                  </a:extLst>
                </a:hlinkClick>
              </a:rPr>
              <a:t>everything about hepatitis</a:t>
            </a:r>
            <a:r>
              <a:rPr lang="en-US" sz="1200" i="1">
                <a:solidFill>
                  <a:srgbClr val="000000"/>
                </a:solidFill>
                <a:latin typeface="Plus Jakarta Sans"/>
                <a:ea typeface="Plus Jakarta Sans"/>
                <a:cs typeface="Plus Jakarta Sans"/>
                <a:sym typeface="Plus Jakarta Sans"/>
              </a:rPr>
              <a:t>? There’s more to it than meets the eye. Discover the types, causes, and prevention tips. (Also available in </a:t>
            </a:r>
            <a:r>
              <a:rPr lang="en-US" sz="1200" i="1" u="sng">
                <a:solidFill>
                  <a:srgbClr val="0563C1"/>
                </a:solidFill>
                <a:latin typeface="Plus Jakarta Sans"/>
                <a:ea typeface="Plus Jakarta Sans"/>
                <a:cs typeface="Plus Jakarta Sans"/>
                <a:sym typeface="Plus Jakarta Sans"/>
                <a:hlinkClick r:id="rId5">
                  <a:extLst>
                    <a:ext uri="{A12FA001-AC4F-418D-AE19-62706E023703}">
                      <ahyp:hlinkClr xmlns:ahyp="http://schemas.microsoft.com/office/drawing/2018/hyperlinkcolor" val="tx"/>
                    </a:ext>
                  </a:extLst>
                </a:hlinkClick>
              </a:rPr>
              <a:t>Spanish</a:t>
            </a:r>
            <a:r>
              <a:rPr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marL="0" marR="0" lvl="0" indent="0" algn="l" rtl="0">
              <a:lnSpc>
                <a:spcPct val="100000"/>
              </a:lnSpc>
              <a:spcBef>
                <a:spcPts val="0"/>
              </a:spcBef>
              <a:spcAft>
                <a:spcPts val="0"/>
              </a:spcAft>
              <a:buNone/>
            </a:pPr>
            <a:r>
              <a:rPr lang="en-US" sz="1200" b="1">
                <a:solidFill>
                  <a:srgbClr val="000000"/>
                </a:solidFill>
                <a:latin typeface="Plus Jakarta Sans"/>
                <a:ea typeface="Plus Jakarta Sans"/>
                <a:cs typeface="Plus Jakarta Sans"/>
                <a:sym typeface="Plus Jakarta Sans"/>
              </a:rPr>
              <a:t>2. Mind your meds</a:t>
            </a:r>
            <a:endParaRPr sz="1200" b="1">
              <a:solidFill>
                <a:srgbClr val="000000"/>
              </a:solidFill>
              <a:latin typeface="Plus Jakarta Sans"/>
              <a:ea typeface="Plus Jakarta Sans"/>
              <a:cs typeface="Plus Jakarta Sans"/>
              <a:sym typeface="Plus Jakarta Sans"/>
            </a:endParaRPr>
          </a:p>
          <a:p>
            <a:pPr marL="0" marR="0" lvl="0" indent="0" algn="l" rtl="0">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Talk with your provider before taking any new medicines, including over-the-counter drugs, supplements, and herbs. Because many medications—even some common pain relievers—are broken down by the liver, they can speed up damage to the organ. </a:t>
            </a:r>
            <a:endParaRPr sz="1200">
              <a:solidFill>
                <a:srgbClr val="000000"/>
              </a:solidFill>
              <a:latin typeface="Plus Jakarta Sans"/>
              <a:ea typeface="Plus Jakarta Sans"/>
              <a:cs typeface="Plus Jakarta Sans"/>
              <a:sym typeface="Plus Jakarta Sans"/>
            </a:endParaRPr>
          </a:p>
          <a:p>
            <a:pPr marL="0" marR="0" lvl="0" indent="0" algn="l" rtl="0">
              <a:lnSpc>
                <a:spcPct val="100000"/>
              </a:lnSpc>
              <a:spcBef>
                <a:spcPts val="0"/>
              </a:spcBef>
              <a:spcAft>
                <a:spcPts val="0"/>
              </a:spcAft>
              <a:buNone/>
            </a:pPr>
            <a:endParaRPr sz="1200">
              <a:solidFill>
                <a:srgbClr val="000000"/>
              </a:solidFill>
              <a:latin typeface="Plus Jakarta Sans"/>
              <a:ea typeface="Plus Jakarta Sans"/>
              <a:cs typeface="Plus Jakarta Sans"/>
              <a:sym typeface="Plus Jakarta Sans"/>
            </a:endParaRPr>
          </a:p>
          <a:p>
            <a:pPr marL="0" marR="0" lvl="0" indent="0" algn="l" rtl="0">
              <a:lnSpc>
                <a:spcPct val="100000"/>
              </a:lnSpc>
              <a:spcBef>
                <a:spcPts val="0"/>
              </a:spcBef>
              <a:spcAft>
                <a:spcPts val="0"/>
              </a:spcAft>
              <a:buNone/>
            </a:pPr>
            <a:r>
              <a:rPr lang="en-US" sz="1200" b="1">
                <a:solidFill>
                  <a:srgbClr val="000000"/>
                </a:solidFill>
                <a:latin typeface="Plus Jakarta Sans"/>
                <a:ea typeface="Plus Jakarta Sans"/>
                <a:cs typeface="Plus Jakarta Sans"/>
                <a:sym typeface="Plus Jakarta Sans"/>
              </a:rPr>
              <a:t>3. Watch what you eat</a:t>
            </a:r>
            <a:endParaRPr sz="1200" b="1">
              <a:solidFill>
                <a:srgbClr val="000000"/>
              </a:solidFill>
              <a:latin typeface="Plus Jakarta Sans"/>
              <a:ea typeface="Plus Jakarta Sans"/>
              <a:cs typeface="Plus Jakarta Sans"/>
              <a:sym typeface="Plus Jakarta Sans"/>
            </a:endParaRPr>
          </a:p>
          <a:p>
            <a:pPr marL="0" marR="0" lvl="0" indent="0" algn="l" rtl="0">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To keep your liver working well, drink plenty of water and eat foods filled with fiber. Fruits, veggies, and whole-grain breads are good choices. Avoid foods that are high in sugar, salt, or fat.  </a:t>
            </a:r>
            <a:endParaRPr sz="1200">
              <a:solidFill>
                <a:srgbClr val="000000"/>
              </a:solidFill>
              <a:latin typeface="Plus Jakarta Sans"/>
              <a:ea typeface="Plus Jakarta Sans"/>
              <a:cs typeface="Plus Jakarta Sans"/>
              <a:sym typeface="Plus Jakarta Sans"/>
            </a:endParaRPr>
          </a:p>
          <a:p>
            <a:pPr marL="0" marR="0" lvl="0" indent="0" algn="l" rtl="0">
              <a:lnSpc>
                <a:spcPct val="100000"/>
              </a:lnSpc>
              <a:spcBef>
                <a:spcPts val="0"/>
              </a:spcBef>
              <a:spcAft>
                <a:spcPts val="0"/>
              </a:spcAft>
              <a:buNone/>
            </a:pPr>
            <a:endParaRPr sz="1200">
              <a:solidFill>
                <a:srgbClr val="00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r>
              <a:rPr lang="en-US" sz="1200" i="1">
                <a:solidFill>
                  <a:srgbClr val="FF0000"/>
                </a:solidFill>
                <a:latin typeface="Plus Jakarta Sans"/>
                <a:ea typeface="Plus Jakarta Sans"/>
                <a:cs typeface="Plus Jakarta Sans"/>
                <a:sym typeface="Plus Jakarta Sans"/>
              </a:rPr>
              <a:t>[Callout/CTA]</a:t>
            </a:r>
            <a:endParaRPr sz="1200" i="1">
              <a:solidFill>
                <a:srgbClr val="FF0000"/>
              </a:solidFill>
              <a:latin typeface="Times New Roman"/>
              <a:ea typeface="Times New Roman"/>
              <a:cs typeface="Times New Roman"/>
              <a:sym typeface="Times New Roman"/>
            </a:endParaRPr>
          </a:p>
          <a:p>
            <a:pPr marL="0" lvl="0" indent="0" algn="l" rtl="0">
              <a:lnSpc>
                <a:spcPct val="100000"/>
              </a:lnSpc>
              <a:spcBef>
                <a:spcPts val="0"/>
              </a:spcBef>
              <a:spcAft>
                <a:spcPts val="0"/>
              </a:spcAft>
              <a:buNone/>
            </a:pPr>
            <a:r>
              <a:rPr lang="en-US" sz="1200" i="1">
                <a:solidFill>
                  <a:srgbClr val="000000"/>
                </a:solidFill>
                <a:latin typeface="Plus Jakarta Sans"/>
                <a:ea typeface="Plus Jakarta Sans"/>
                <a:cs typeface="Plus Jakarta Sans"/>
                <a:sym typeface="Plus Jakarta Sans"/>
              </a:rPr>
              <a:t>Look no further for liver-friendly recipes. Whip up flavorful, nutritious dishes like </a:t>
            </a:r>
            <a:r>
              <a:rPr lang="en-US" sz="1200" i="1" u="sng">
                <a:solidFill>
                  <a:srgbClr val="0563C1"/>
                </a:solidFill>
                <a:latin typeface="Plus Jakarta Sans"/>
                <a:ea typeface="Plus Jakarta Sans"/>
                <a:cs typeface="Plus Jakarta Sans"/>
                <a:sym typeface="Plus Jakarta Sans"/>
                <a:hlinkClick r:id="rId6">
                  <a:extLst>
                    <a:ext uri="{A12FA001-AC4F-418D-AE19-62706E023703}">
                      <ahyp:hlinkClr xmlns:ahyp="http://schemas.microsoft.com/office/drawing/2018/hyperlinkcolor" val="tx"/>
                    </a:ext>
                  </a:extLst>
                </a:hlinkClick>
              </a:rPr>
              <a:t>Lime Thyme Chicken</a:t>
            </a:r>
            <a:r>
              <a:rPr lang="en-US" sz="1200" i="1">
                <a:solidFill>
                  <a:srgbClr val="000000"/>
                </a:solidFill>
                <a:latin typeface="Plus Jakarta Sans"/>
                <a:ea typeface="Plus Jakarta Sans"/>
                <a:cs typeface="Plus Jakarta Sans"/>
                <a:sym typeface="Plus Jakarta Sans"/>
              </a:rPr>
              <a:t> and </a:t>
            </a:r>
            <a:r>
              <a:rPr lang="en-US" sz="1200" i="1" u="sng">
                <a:solidFill>
                  <a:srgbClr val="0563C1"/>
                </a:solidFill>
                <a:latin typeface="Plus Jakarta Sans"/>
                <a:ea typeface="Plus Jakarta Sans"/>
                <a:cs typeface="Plus Jakarta Sans"/>
                <a:sym typeface="Plus Jakarta Sans"/>
                <a:hlinkClick r:id="rId7">
                  <a:extLst>
                    <a:ext uri="{A12FA001-AC4F-418D-AE19-62706E023703}">
                      <ahyp:hlinkClr xmlns:ahyp="http://schemas.microsoft.com/office/drawing/2018/hyperlinkcolor" val="tx"/>
                    </a:ext>
                  </a:extLst>
                </a:hlinkClick>
              </a:rPr>
              <a:t>Broccoli and Walnut Salad</a:t>
            </a:r>
            <a:r>
              <a:rPr lang="en-US" sz="1200" i="1">
                <a:solidFill>
                  <a:srgbClr val="000000"/>
                </a:solidFill>
                <a:latin typeface="Plus Jakarta Sans"/>
                <a:ea typeface="Plus Jakarta Sans"/>
                <a:cs typeface="Plus Jakarta Sans"/>
                <a:sym typeface="Plus Jakarta Sans"/>
              </a:rPr>
              <a:t>. And for a sweet, don’t pass on our </a:t>
            </a:r>
            <a:r>
              <a:rPr lang="en-US" sz="1200" i="1" u="sng">
                <a:solidFill>
                  <a:srgbClr val="0563C1"/>
                </a:solidFill>
                <a:latin typeface="Plus Jakarta Sans"/>
                <a:ea typeface="Plus Jakarta Sans"/>
                <a:cs typeface="Plus Jakarta Sans"/>
                <a:sym typeface="Plus Jakarta Sans"/>
                <a:hlinkClick r:id="rId8">
                  <a:extLst>
                    <a:ext uri="{A12FA001-AC4F-418D-AE19-62706E023703}">
                      <ahyp:hlinkClr xmlns:ahyp="http://schemas.microsoft.com/office/drawing/2018/hyperlinkcolor" val="tx"/>
                    </a:ext>
                  </a:extLst>
                </a:hlinkClick>
              </a:rPr>
              <a:t>Peach Berry Crisp</a:t>
            </a:r>
            <a:r>
              <a:rPr lang="en-US" sz="1200" i="1">
                <a:solidFill>
                  <a:srgbClr val="000000"/>
                </a:solidFill>
                <a:latin typeface="Plus Jakarta Sans"/>
                <a:ea typeface="Plus Jakarta Sans"/>
                <a:cs typeface="Plus Jakarta Sans"/>
                <a:sym typeface="Plus Jakarta Sans"/>
              </a:rPr>
              <a:t>.  </a:t>
            </a:r>
            <a:endParaRPr sz="1200" i="1">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11"/>
        <p:cNvGrpSpPr/>
        <p:nvPr/>
      </p:nvGrpSpPr>
      <p:grpSpPr>
        <a:xfrm>
          <a:off x="0" y="0"/>
          <a:ext cx="0" cy="0"/>
          <a:chOff x="0" y="0"/>
          <a:chExt cx="0" cy="0"/>
        </a:xfrm>
      </p:grpSpPr>
      <p:sp>
        <p:nvSpPr>
          <p:cNvPr id="912" name="Google Shape;912;p92"/>
          <p:cNvSpPr txBox="1">
            <a:spLocks noGrp="1"/>
          </p:cNvSpPr>
          <p:nvPr>
            <p:ph type="title"/>
          </p:nvPr>
        </p:nvSpPr>
        <p:spPr>
          <a:xfrm>
            <a:off x="723900" y="750800"/>
            <a:ext cx="10712100" cy="584400"/>
          </a:xfrm>
          <a:prstGeom prst="rect">
            <a:avLst/>
          </a:prstGeom>
        </p:spPr>
        <p:txBody>
          <a:bodyPr spcFirstLastPara="1" wrap="square" lIns="0" tIns="45700" rIns="91425" bIns="45700" anchor="b" anchorCtr="0">
            <a:normAutofit fontScale="90000"/>
          </a:bodyPr>
          <a:lstStyle/>
          <a:p>
            <a:pPr marL="0" lvl="0" indent="0" algn="l" rtl="0">
              <a:spcBef>
                <a:spcPts val="0"/>
              </a:spcBef>
              <a:spcAft>
                <a:spcPts val="0"/>
              </a:spcAft>
              <a:buNone/>
            </a:pPr>
            <a:r>
              <a:rPr lang="en-US"/>
              <a:t>Blog post, continued</a:t>
            </a:r>
            <a:endParaRPr/>
          </a:p>
        </p:txBody>
      </p:sp>
      <p:sp>
        <p:nvSpPr>
          <p:cNvPr id="913" name="Google Shape;913;p92"/>
          <p:cNvSpPr txBox="1">
            <a:spLocks noGrp="1"/>
          </p:cNvSpPr>
          <p:nvPr>
            <p:ph type="body" idx="2"/>
          </p:nvPr>
        </p:nvSpPr>
        <p:spPr>
          <a:xfrm>
            <a:off x="723900" y="1553250"/>
            <a:ext cx="8448600" cy="4314600"/>
          </a:xfrm>
          <a:prstGeom prst="rect">
            <a:avLst/>
          </a:prstGeom>
        </p:spPr>
        <p:txBody>
          <a:bodyPr spcFirstLastPara="1" wrap="square" lIns="0" tIns="45700" rIns="91425" bIns="45700" anchor="t" anchorCtr="0">
            <a:noAutofit/>
          </a:bodyPr>
          <a:lstStyle/>
          <a:p>
            <a:pPr marL="0" lvl="0" indent="0" algn="l" rtl="0">
              <a:lnSpc>
                <a:spcPct val="100000"/>
              </a:lnSpc>
              <a:spcBef>
                <a:spcPts val="0"/>
              </a:spcBef>
              <a:spcAft>
                <a:spcPts val="0"/>
              </a:spcAft>
              <a:buNone/>
            </a:pPr>
            <a:r>
              <a:rPr lang="en-US" sz="1200" b="1">
                <a:solidFill>
                  <a:srgbClr val="000000"/>
                </a:solidFill>
                <a:latin typeface="Plus Jakarta Sans"/>
                <a:ea typeface="Plus Jakarta Sans"/>
                <a:cs typeface="Plus Jakarta Sans"/>
                <a:sym typeface="Plus Jakarta Sans"/>
              </a:rPr>
              <a:t>4. Steer clear of iron</a:t>
            </a:r>
            <a:endParaRPr sz="1200">
              <a:solidFill>
                <a:srgbClr val="00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It’s also best to limit foods high in iron—like red meat, beans, and ready-to-eat cereals—and avoid cooking in iron pots and pans. That’s because hep C can affect liver function, leading to an overload of iron and even more liver damage. </a:t>
            </a:r>
            <a:endParaRPr sz="1200">
              <a:solidFill>
                <a:srgbClr val="00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endParaRPr sz="1200">
              <a:solidFill>
                <a:srgbClr val="00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r>
              <a:rPr lang="en-US" sz="1200" b="1">
                <a:solidFill>
                  <a:srgbClr val="000000"/>
                </a:solidFill>
                <a:latin typeface="Plus Jakarta Sans"/>
                <a:ea typeface="Plus Jakarta Sans"/>
                <a:cs typeface="Plus Jakarta Sans"/>
                <a:sym typeface="Plus Jakarta Sans"/>
              </a:rPr>
              <a:t>5. Get vaccinated</a:t>
            </a:r>
            <a:endParaRPr sz="1200" b="1">
              <a:solidFill>
                <a:srgbClr val="00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Vaccines for hepatitis A and B and COVID-19 protect your health and lower your risk for serious complications. Stay on top of getting booster shots, too. Talk with your provider about other vaccines they recommend for you.</a:t>
            </a:r>
            <a:endParaRPr sz="1200">
              <a:solidFill>
                <a:srgbClr val="00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endParaRPr sz="1200">
              <a:solidFill>
                <a:srgbClr val="00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r>
              <a:rPr lang="en-US" sz="1200" b="1">
                <a:solidFill>
                  <a:srgbClr val="000000"/>
                </a:solidFill>
                <a:latin typeface="Plus Jakarta Sans"/>
                <a:ea typeface="Plus Jakarta Sans"/>
                <a:cs typeface="Plus Jakarta Sans"/>
                <a:sym typeface="Plus Jakarta Sans"/>
              </a:rPr>
              <a:t>6. Avoid alcohol</a:t>
            </a:r>
            <a:endParaRPr sz="1200" b="1">
              <a:solidFill>
                <a:srgbClr val="00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When you have hepatitis C, drinking causes more damage to the liver than it otherwise would. It’s not clear whether there’s any safe level of alcohol to consume if you have liver issues, so it’s best to skip it altogether. Start by removing alcohol from your home and avoiding places and occasions that may tempt you to drink.</a:t>
            </a:r>
            <a:endParaRPr sz="1200">
              <a:solidFill>
                <a:srgbClr val="00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endParaRPr sz="1200">
              <a:solidFill>
                <a:srgbClr val="00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 deserve to feel your best. By prioritizing your health and seeking support, you can take control of your hepatitis C and improve your overall well-being.</a:t>
            </a:r>
            <a:endParaRPr sz="1200">
              <a:solidFill>
                <a:srgbClr val="00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endParaRPr sz="1200">
              <a:solidFill>
                <a:srgbClr val="00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r>
              <a:rPr lang="en-US" sz="1200" i="1">
                <a:solidFill>
                  <a:srgbClr val="FF0000"/>
                </a:solidFill>
                <a:latin typeface="Plus Jakarta Sans"/>
                <a:ea typeface="Plus Jakarta Sans"/>
                <a:cs typeface="Plus Jakarta Sans"/>
                <a:sym typeface="Plus Jakarta Sans"/>
              </a:rPr>
              <a:t>[Callout/CTA]</a:t>
            </a:r>
            <a:endParaRPr sz="1200" i="1">
              <a:solidFill>
                <a:srgbClr val="FF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r>
              <a:rPr lang="en-US" sz="1200" i="1">
                <a:solidFill>
                  <a:srgbClr val="000000"/>
                </a:solidFill>
                <a:latin typeface="Plus Jakarta Sans"/>
                <a:ea typeface="Plus Jakarta Sans"/>
                <a:cs typeface="Plus Jakarta Sans"/>
                <a:sym typeface="Plus Jakarta Sans"/>
              </a:rPr>
              <a:t>Like many people, you may not know much about </a:t>
            </a:r>
            <a:r>
              <a:rPr lang="en-US" sz="1200" i="1" u="sng">
                <a:solidFill>
                  <a:srgbClr val="0563C1"/>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how your liver works</a:t>
            </a:r>
            <a:r>
              <a:rPr lang="en-US" sz="1200" i="1">
                <a:solidFill>
                  <a:srgbClr val="000000"/>
                </a:solidFill>
                <a:latin typeface="Plus Jakarta Sans"/>
                <a:ea typeface="Plus Jakarta Sans"/>
                <a:cs typeface="Plus Jakarta Sans"/>
                <a:sym typeface="Plus Jakarta Sans"/>
              </a:rPr>
              <a:t>. But the more you understand about your liver, the better you will be at protecting it. (Also available in </a:t>
            </a:r>
            <a:r>
              <a:rPr lang="en-US" sz="1200" i="1" u="sng">
                <a:solidFill>
                  <a:srgbClr val="0563C1"/>
                </a:solidFill>
                <a:latin typeface="Plus Jakarta Sans"/>
                <a:ea typeface="Plus Jakarta Sans"/>
                <a:cs typeface="Plus Jakarta Sans"/>
                <a:sym typeface="Plus Jakarta Sans"/>
                <a:hlinkClick r:id="rId4">
                  <a:extLst>
                    <a:ext uri="{A12FA001-AC4F-418D-AE19-62706E023703}">
                      <ahyp:hlinkClr xmlns:ahyp="http://schemas.microsoft.com/office/drawing/2018/hyperlinkcolor" val="tx"/>
                    </a:ext>
                  </a:extLst>
                </a:hlinkClick>
              </a:rPr>
              <a:t>Spanish</a:t>
            </a:r>
            <a:r>
              <a:rPr lang="en-US" sz="1200" i="1">
                <a:solidFill>
                  <a:srgbClr val="000000"/>
                </a:solidFill>
                <a:latin typeface="Plus Jakarta Sans"/>
                <a:ea typeface="Plus Jakarta Sans"/>
                <a:cs typeface="Plus Jakarta Sans"/>
                <a:sym typeface="Plus Jakarta Sans"/>
              </a:rPr>
              <a:t>.)</a:t>
            </a:r>
            <a:endParaRPr sz="1200" i="1">
              <a:solidFill>
                <a:srgbClr val="000000"/>
              </a:solidFill>
              <a:latin typeface="Plus Jakarta Sans"/>
              <a:ea typeface="Plus Jakarta Sans"/>
              <a:cs typeface="Plus Jakarta Sans"/>
              <a:sym typeface="Plus Jakarta Sans"/>
            </a:endParaRPr>
          </a:p>
          <a:p>
            <a:pPr marL="0" lvl="0" indent="0" algn="l" rtl="0">
              <a:lnSpc>
                <a:spcPct val="100000"/>
              </a:lnSpc>
              <a:spcBef>
                <a:spcPts val="0"/>
              </a:spcBef>
              <a:spcAft>
                <a:spcPts val="0"/>
              </a:spcAft>
              <a:buNone/>
            </a:pPr>
            <a:endParaRPr sz="1200">
              <a:solidFill>
                <a:srgbClr val="000000"/>
              </a:solidFill>
              <a:latin typeface="Plus Jakarta Sans"/>
              <a:ea typeface="Plus Jakarta Sans"/>
              <a:cs typeface="Plus Jakarta Sans"/>
              <a:sym typeface="Plus Jakarta Sans"/>
            </a:endParaRPr>
          </a:p>
        </p:txBody>
      </p:sp>
      <p:grpSp>
        <p:nvGrpSpPr>
          <p:cNvPr id="914" name="Google Shape;914;p92"/>
          <p:cNvGrpSpPr/>
          <p:nvPr/>
        </p:nvGrpSpPr>
        <p:grpSpPr>
          <a:xfrm>
            <a:off x="10219200" y="1722625"/>
            <a:ext cx="681600" cy="681600"/>
            <a:chOff x="10294125" y="2443000"/>
            <a:chExt cx="681600" cy="681600"/>
          </a:xfrm>
        </p:grpSpPr>
        <p:sp>
          <p:nvSpPr>
            <p:cNvPr id="915" name="Google Shape;915;p92"/>
            <p:cNvSpPr/>
            <p:nvPr/>
          </p:nvSpPr>
          <p:spPr>
            <a:xfrm>
              <a:off x="10294125" y="2443000"/>
              <a:ext cx="681600" cy="6816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16" name="Google Shape;916;p92"/>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17" name="Google Shape;917;p92"/>
          <p:cNvSpPr txBox="1"/>
          <p:nvPr/>
        </p:nvSpPr>
        <p:spPr>
          <a:xfrm>
            <a:off x="9566850" y="2438550"/>
            <a:ext cx="1986300" cy="169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rgbClr val="000000"/>
              </a:buClr>
              <a:buSzPts val="1100"/>
              <a:buFont typeface="Arial"/>
              <a:buNone/>
            </a:pPr>
            <a:r>
              <a:rPr lang="en-US" b="1">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endParaRPr sz="1500" b="1">
              <a:solidFill>
                <a:schemeClr val="accent3"/>
              </a:solidFill>
              <a:latin typeface="Plus Jakarta Sans"/>
              <a:ea typeface="Plus Jakarta Sans"/>
              <a:cs typeface="Plus Jakarta Sans"/>
              <a:sym typeface="Plus Jakarta Sans"/>
            </a:endParaRPr>
          </a:p>
          <a:p>
            <a:pPr marL="0" marR="0" lvl="0" indent="0" algn="ctr" rtl="0">
              <a:lnSpc>
                <a:spcPct val="100000"/>
              </a:lnSpc>
              <a:spcBef>
                <a:spcPts val="0"/>
              </a:spcBef>
              <a:spcAft>
                <a:spcPts val="0"/>
              </a:spcAft>
              <a:buClr>
                <a:srgbClr val="000000"/>
              </a:buClr>
              <a:buSzPts val="1100"/>
              <a:buFont typeface="Arial"/>
              <a:buNone/>
            </a:pP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22"/>
        <p:cNvGrpSpPr/>
        <p:nvPr/>
      </p:nvGrpSpPr>
      <p:grpSpPr>
        <a:xfrm>
          <a:off x="0" y="0"/>
          <a:ext cx="0" cy="0"/>
          <a:chOff x="0" y="0"/>
          <a:chExt cx="0" cy="0"/>
        </a:xfrm>
      </p:grpSpPr>
      <p:pic>
        <p:nvPicPr>
          <p:cNvPr id="923" name="Google Shape;923;p93"/>
          <p:cNvPicPr preferRelativeResize="0">
            <a:picLocks noGrp="1"/>
          </p:cNvPicPr>
          <p:nvPr>
            <p:ph type="pic" idx="2"/>
          </p:nvPr>
        </p:nvPicPr>
        <p:blipFill rotWithShape="1">
          <a:blip r:embed="rId3">
            <a:alphaModFix/>
          </a:blip>
          <a:srcRect l="25042" r="11541"/>
          <a:stretch/>
        </p:blipFill>
        <p:spPr>
          <a:xfrm flipH="1">
            <a:off x="6535075" y="-41100"/>
            <a:ext cx="5733300" cy="6025800"/>
          </a:xfrm>
          <a:prstGeom prst="flowChartDelay">
            <a:avLst/>
          </a:prstGeom>
        </p:spPr>
      </p:pic>
      <p:sp>
        <p:nvSpPr>
          <p:cNvPr id="924" name="Google Shape;924;p93"/>
          <p:cNvSpPr/>
          <p:nvPr/>
        </p:nvSpPr>
        <p:spPr>
          <a:xfrm flipH="1">
            <a:off x="6638100" y="228600"/>
            <a:ext cx="5325300" cy="5436600"/>
          </a:xfrm>
          <a:prstGeom prst="flowChartDelay">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925" name="Google Shape;925;p93"/>
          <p:cNvSpPr/>
          <p:nvPr/>
        </p:nvSpPr>
        <p:spPr>
          <a:xfrm flipH="1">
            <a:off x="5649375" y="4530050"/>
            <a:ext cx="2290800" cy="2220900"/>
          </a:xfrm>
          <a:prstGeom prst="teardrop">
            <a:avLst>
              <a:gd name="adj" fmla="val 10000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926" name="Google Shape;926;p93"/>
          <p:cNvSpPr txBox="1">
            <a:spLocks noGrp="1"/>
          </p:cNvSpPr>
          <p:nvPr>
            <p:ph type="title"/>
          </p:nvPr>
        </p:nvSpPr>
        <p:spPr>
          <a:xfrm>
            <a:off x="533400" y="294525"/>
            <a:ext cx="10679700" cy="13257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Grab-and-go </a:t>
            </a:r>
            <a:br>
              <a:rPr lang="en-US"/>
            </a:br>
            <a:r>
              <a:rPr lang="en-US"/>
              <a:t>infographics </a:t>
            </a:r>
            <a:endParaRPr/>
          </a:p>
        </p:txBody>
      </p:sp>
      <p:sp>
        <p:nvSpPr>
          <p:cNvPr id="927" name="Google Shape;927;p93"/>
          <p:cNvSpPr txBox="1">
            <a:spLocks noGrp="1"/>
          </p:cNvSpPr>
          <p:nvPr>
            <p:ph type="body" idx="3"/>
          </p:nvPr>
        </p:nvSpPr>
        <p:spPr>
          <a:xfrm>
            <a:off x="533400" y="1700775"/>
            <a:ext cx="5115900" cy="555600"/>
          </a:xfrm>
          <a:prstGeom prst="rect">
            <a:avLst/>
          </a:prstGeom>
        </p:spPr>
        <p:txBody>
          <a:bodyPr spcFirstLastPara="1" wrap="square" lIns="0" tIns="45700" rIns="91425" bIns="45700" anchor="t" anchorCtr="0">
            <a:noAutofit/>
          </a:bodyPr>
          <a:lstStyle/>
          <a:p>
            <a:pPr marL="0" lvl="0" indent="0" algn="l" rtl="0">
              <a:lnSpc>
                <a:spcPct val="115000"/>
              </a:lnSpc>
              <a:spcBef>
                <a:spcPts val="1000"/>
              </a:spcBef>
              <a:spcAft>
                <a:spcPts val="0"/>
              </a:spcAft>
              <a:buNone/>
            </a:pPr>
            <a:r>
              <a:rPr lang="en-US" sz="1400" b="1">
                <a:solidFill>
                  <a:srgbClr val="4C4C4C"/>
                </a:solidFill>
                <a:latin typeface="Plus Jakarta Sans"/>
                <a:ea typeface="Plus Jakarta Sans"/>
                <a:cs typeface="Plus Jakarta Sans"/>
                <a:sym typeface="Plus Jakarta Sans"/>
              </a:rPr>
              <a:t>Engage and teach at a glance with our infographics. </a:t>
            </a:r>
            <a:br>
              <a:rPr lang="en-US" sz="1400" b="0">
                <a:solidFill>
                  <a:srgbClr val="4C4C4C"/>
                </a:solidFill>
                <a:latin typeface="Plus Jakarta Sans"/>
                <a:ea typeface="Plus Jakarta Sans"/>
                <a:cs typeface="Plus Jakarta Sans"/>
                <a:sym typeface="Plus Jakarta Sans"/>
              </a:rPr>
            </a:br>
            <a:r>
              <a:rPr lang="en-US" sz="1400" b="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28" name="Google Shape;928;p93"/>
          <p:cNvSpPr txBox="1">
            <a:spLocks noGrp="1"/>
          </p:cNvSpPr>
          <p:nvPr>
            <p:ph type="body" idx="1"/>
          </p:nvPr>
        </p:nvSpPr>
        <p:spPr>
          <a:xfrm>
            <a:off x="533400" y="2614400"/>
            <a:ext cx="5733300" cy="1894500"/>
          </a:xfrm>
          <a:prstGeom prst="rect">
            <a:avLst/>
          </a:prstGeom>
        </p:spPr>
        <p:txBody>
          <a:bodyPr spcFirstLastPara="1" wrap="square" lIns="0" tIns="45700" rIns="91425" bIns="45700" anchor="t" anchorCtr="0">
            <a:spAutoFit/>
          </a:bodyPr>
          <a:lstStyle/>
          <a:p>
            <a:pPr marL="0" lvl="0" indent="0" algn="l" rtl="0">
              <a:spcBef>
                <a:spcPts val="0"/>
              </a:spcBef>
              <a:spcAft>
                <a:spcPts val="0"/>
              </a:spcAft>
              <a:buNone/>
            </a:pPr>
            <a:r>
              <a:rPr lang="en-US" sz="1500">
                <a:latin typeface="Plus Jakarta Sans"/>
                <a:ea typeface="Plus Jakarta Sans"/>
                <a:cs typeface="Plus Jakarta Sans"/>
                <a:sym typeface="Plus Jakarta Sans"/>
              </a:rPr>
              <a:t>3 </a:t>
            </a:r>
            <a:r>
              <a:rPr lang="en-US" sz="1500" b="1">
                <a:latin typeface="Plus Jakarta Sans"/>
                <a:ea typeface="Plus Jakarta Sans"/>
                <a:cs typeface="Plus Jakarta Sans"/>
                <a:sym typeface="Plus Jakarta Sans"/>
              </a:rPr>
              <a:t>tips for using the infographics: </a:t>
            </a:r>
            <a:endParaRPr sz="1500" b="1">
              <a:latin typeface="Plus Jakarta Sans"/>
              <a:ea typeface="Plus Jakarta Sans"/>
              <a:cs typeface="Plus Jakarta Sans"/>
              <a:sym typeface="Plus Jakarta Sans"/>
            </a:endParaRPr>
          </a:p>
          <a:p>
            <a:pPr marL="457200" lvl="0" indent="-323850" algn="l" rtl="0">
              <a:spcBef>
                <a:spcPts val="1000"/>
              </a:spcBef>
              <a:spcAft>
                <a:spcPts val="0"/>
              </a:spcAft>
              <a:buClr>
                <a:schemeClr val="accent1"/>
              </a:buClr>
              <a:buSzPts val="1500"/>
              <a:buFont typeface="Arial"/>
              <a:buAutoNum type="arabicPeriod"/>
            </a:pPr>
            <a:r>
              <a:rPr lang="en-US" sz="1500" b="0">
                <a:latin typeface="Plus Jakarta Sans"/>
                <a:ea typeface="Plus Jakarta Sans"/>
                <a:cs typeface="Plus Jakarta Sans"/>
                <a:sym typeface="Plus Jakarta Sans"/>
              </a:rPr>
              <a:t>Roll out new infographics throughout the month to continuously engage your audience.</a:t>
            </a:r>
            <a:endParaRPr sz="1500" b="0">
              <a:latin typeface="Plus Jakarta Sans"/>
              <a:ea typeface="Plus Jakarta Sans"/>
              <a:cs typeface="Plus Jakarta Sans"/>
              <a:sym typeface="Plus Jakarta Sans"/>
            </a:endParaRPr>
          </a:p>
          <a:p>
            <a:pPr marL="457200" lvl="0" indent="-323850" algn="l" rtl="0">
              <a:spcBef>
                <a:spcPts val="0"/>
              </a:spcBef>
              <a:spcAft>
                <a:spcPts val="0"/>
              </a:spcAft>
              <a:buClr>
                <a:schemeClr val="accent1"/>
              </a:buClr>
              <a:buSzPts val="1500"/>
              <a:buFont typeface="Arial"/>
              <a:buAutoNum type="arabicPeriod"/>
            </a:pPr>
            <a:r>
              <a:rPr lang="en-US" sz="1500" b="0">
                <a:latin typeface="Plus Jakarta Sans"/>
                <a:ea typeface="Plus Jakarta Sans"/>
                <a:cs typeface="Plus Jakarta Sans"/>
                <a:sym typeface="Plus Jakarta Sans"/>
              </a:rPr>
              <a:t>Highlight the infographics in your newsletters.</a:t>
            </a:r>
            <a:endParaRPr sz="1500" b="0">
              <a:latin typeface="Plus Jakarta Sans"/>
              <a:ea typeface="Plus Jakarta Sans"/>
              <a:cs typeface="Plus Jakarta Sans"/>
              <a:sym typeface="Plus Jakarta Sans"/>
            </a:endParaRPr>
          </a:p>
          <a:p>
            <a:pPr marL="457200" lvl="0" indent="-323850" algn="l" rtl="0">
              <a:spcBef>
                <a:spcPts val="0"/>
              </a:spcBef>
              <a:spcAft>
                <a:spcPts val="0"/>
              </a:spcAft>
              <a:buClr>
                <a:schemeClr val="accent1"/>
              </a:buClr>
              <a:buSzPts val="1500"/>
              <a:buFont typeface="Arial"/>
              <a:buAutoNum type="arabicPeriod"/>
            </a:pPr>
            <a:r>
              <a:rPr lang="en-US" sz="1500" b="0">
                <a:latin typeface="Plus Jakarta Sans"/>
                <a:ea typeface="Plus Jakarta Sans"/>
                <a:cs typeface="Plus Jakarta Sans"/>
                <a:sym typeface="Plus Jakarta Sans"/>
              </a:rPr>
              <a:t>Create an Instagram Reel that highlights ways to promote liver health..</a:t>
            </a:r>
            <a:endParaRPr/>
          </a:p>
        </p:txBody>
      </p:sp>
      <p:sp>
        <p:nvSpPr>
          <p:cNvPr id="929" name="Google Shape;929;p93"/>
          <p:cNvSpPr txBox="1"/>
          <p:nvPr/>
        </p:nvSpPr>
        <p:spPr>
          <a:xfrm>
            <a:off x="1310250" y="5269375"/>
            <a:ext cx="3130500" cy="923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n-US" sz="1200" b="1" i="1" u="none" strike="noStrike" cap="none">
                <a:solidFill>
                  <a:schemeClr val="accent3"/>
                </a:solidFill>
                <a:latin typeface="Plus Jakarta Sans"/>
                <a:ea typeface="Plus Jakarta Sans"/>
                <a:cs typeface="Plus Jakarta Sans"/>
                <a:sym typeface="Plus Jakarta Sans"/>
              </a:rPr>
              <a:t>The infographics are optimized for Instagram at 1080 x 1080 pixels. </a:t>
            </a:r>
            <a:endParaRPr sz="1200" b="1" i="0" u="none" strike="noStrike" cap="none">
              <a:solidFill>
                <a:schemeClr val="accent3"/>
              </a:solidFill>
              <a:latin typeface="Plus Jakarta Sans"/>
              <a:ea typeface="Plus Jakarta Sans"/>
              <a:cs typeface="Plus Jakarta Sans"/>
              <a:sym typeface="Plus Jakarta Sans"/>
            </a:endParaRPr>
          </a:p>
          <a:p>
            <a:pPr marL="0" marR="0" lvl="0" indent="0" algn="ctr" rtl="0">
              <a:lnSpc>
                <a:spcPct val="100000"/>
              </a:lnSpc>
              <a:spcBef>
                <a:spcPts val="0"/>
              </a:spcBef>
              <a:spcAft>
                <a:spcPts val="0"/>
              </a:spcAft>
              <a:buClr>
                <a:srgbClr val="000000"/>
              </a:buClr>
              <a:buSzPts val="1100"/>
              <a:buFont typeface="Arial"/>
              <a:buNone/>
            </a:pPr>
            <a:r>
              <a:rPr lang="en-US" sz="1200" b="1" i="1" u="none" strike="noStrike" cap="none">
                <a:solidFill>
                  <a:schemeClr val="accent3"/>
                </a:solidFill>
                <a:latin typeface="Plus Jakarta Sans"/>
                <a:ea typeface="Plus Jakarta Sans"/>
                <a:cs typeface="Plus Jakarta Sans"/>
                <a:sym typeface="Plus Jakarta Sans"/>
              </a:rPr>
              <a:t>Resize them for your preferred social media platform.</a:t>
            </a:r>
            <a:endParaRPr sz="1200" b="1" i="0" u="none" strike="noStrike" cap="none">
              <a:solidFill>
                <a:schemeClr val="accent3"/>
              </a:solidFill>
              <a:latin typeface="Plus Jakarta Sans"/>
              <a:ea typeface="Plus Jakarta Sans"/>
              <a:cs typeface="Plus Jakarta Sans"/>
              <a:sym typeface="Plus Jakarta Sans"/>
            </a:endParaRPr>
          </a:p>
        </p:txBody>
      </p:sp>
      <p:sp>
        <p:nvSpPr>
          <p:cNvPr id="930" name="Google Shape;930;p93"/>
          <p:cNvSpPr txBox="1"/>
          <p:nvPr/>
        </p:nvSpPr>
        <p:spPr>
          <a:xfrm>
            <a:off x="1130550" y="4992825"/>
            <a:ext cx="3489900" cy="40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accent2"/>
                </a:solidFill>
                <a:latin typeface="Plus Jakarta Sans"/>
                <a:ea typeface="Plus Jakarta Sans"/>
                <a:cs typeface="Plus Jakarta Sans"/>
                <a:sym typeface="Plus Jakarta Sans"/>
              </a:rPr>
              <a:t>Customize for your preferred platform</a:t>
            </a:r>
            <a:endParaRPr sz="1400" b="1" i="0" u="none" strike="noStrike" cap="none">
              <a:solidFill>
                <a:schemeClr val="accent2"/>
              </a:solidFill>
              <a:latin typeface="Plus Jakarta Sans"/>
              <a:ea typeface="Plus Jakarta Sans"/>
              <a:cs typeface="Plus Jakarta Sans"/>
              <a:sym typeface="Plus Jakarta Sans"/>
            </a:endParaRPr>
          </a:p>
        </p:txBody>
      </p:sp>
      <p:sp>
        <p:nvSpPr>
          <p:cNvPr id="931" name="Google Shape;931;p93"/>
          <p:cNvSpPr txBox="1"/>
          <p:nvPr/>
        </p:nvSpPr>
        <p:spPr>
          <a:xfrm>
            <a:off x="5843800" y="4923200"/>
            <a:ext cx="2037000" cy="1339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US" sz="1500" b="1">
                <a:solidFill>
                  <a:schemeClr val="lt2"/>
                </a:solidFill>
                <a:latin typeface="Plus Jakarta Sans"/>
                <a:ea typeface="Plus Jakarta Sans"/>
                <a:cs typeface="Plus Jakarta Sans"/>
                <a:sym typeface="Plus Jakarta Sans"/>
              </a:rPr>
              <a:t>Look for the infographics in the zip file downloaded from the</a:t>
            </a:r>
            <a:r>
              <a:rPr lang="en-US" sz="1500" b="1">
                <a:solidFill>
                  <a:schemeClr val="accent3"/>
                </a:solidFill>
                <a:latin typeface="Plus Jakarta Sans"/>
                <a:ea typeface="Plus Jakarta Sans"/>
                <a:cs typeface="Plus Jakarta Sans"/>
                <a:sym typeface="Plus Jakarta Sans"/>
              </a:rPr>
              <a:t> </a:t>
            </a:r>
            <a:r>
              <a:rPr lang="en-US" sz="1500" b="1" u="sng">
                <a:solidFill>
                  <a:schemeClr val="accent3"/>
                </a:solidFill>
                <a:latin typeface="Plus Jakarta Sans"/>
                <a:ea typeface="Plus Jakarta Sans"/>
                <a:cs typeface="Plus Jakarta Sans"/>
                <a:sym typeface="Plus Jakarta Sans"/>
                <a:hlinkClick r:id="rId4">
                  <a:extLst>
                    <a:ext uri="{A12FA001-AC4F-418D-AE19-62706E023703}">
                      <ahyp:hlinkClr xmlns:ahyp="http://schemas.microsoft.com/office/drawing/2018/hyperlinkcolor" val="tx"/>
                    </a:ext>
                  </a:extLst>
                </a:hlinkClick>
              </a:rPr>
              <a:t>Client Support Site</a:t>
            </a:r>
            <a:endParaRPr sz="2000"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36"/>
        <p:cNvGrpSpPr/>
        <p:nvPr/>
      </p:nvGrpSpPr>
      <p:grpSpPr>
        <a:xfrm>
          <a:off x="0" y="0"/>
          <a:ext cx="0" cy="0"/>
          <a:chOff x="0" y="0"/>
          <a:chExt cx="0" cy="0"/>
        </a:xfrm>
      </p:grpSpPr>
      <p:sp>
        <p:nvSpPr>
          <p:cNvPr id="937" name="Google Shape;937;p94"/>
          <p:cNvSpPr txBox="1">
            <a:spLocks noGrp="1"/>
          </p:cNvSpPr>
          <p:nvPr>
            <p:ph type="title"/>
          </p:nvPr>
        </p:nvSpPr>
        <p:spPr>
          <a:xfrm>
            <a:off x="609600" y="65925"/>
            <a:ext cx="7391400" cy="13257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Liver health infographics</a:t>
            </a:r>
            <a:endParaRPr/>
          </a:p>
        </p:txBody>
      </p:sp>
      <p:sp>
        <p:nvSpPr>
          <p:cNvPr id="938" name="Google Shape;938;p94"/>
          <p:cNvSpPr txBox="1">
            <a:spLocks noGrp="1"/>
          </p:cNvSpPr>
          <p:nvPr>
            <p:ph type="body" idx="1"/>
          </p:nvPr>
        </p:nvSpPr>
        <p:spPr>
          <a:xfrm>
            <a:off x="609600" y="1548375"/>
            <a:ext cx="6839100" cy="555600"/>
          </a:xfrm>
          <a:prstGeom prst="rect">
            <a:avLst/>
          </a:prstGeom>
        </p:spPr>
        <p:txBody>
          <a:bodyPr spcFirstLastPara="1" wrap="square" lIns="0" tIns="45700" rIns="91425" bIns="45700" anchor="t" anchorCtr="0">
            <a:spAutoFit/>
          </a:bodyPr>
          <a:lstStyle/>
          <a:p>
            <a:pPr marL="0" lvl="0" indent="0" algn="l" rtl="0">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graphics will help your audience understand liver health and treatment for liver disease. </a:t>
            </a:r>
            <a:endParaRPr/>
          </a:p>
        </p:txBody>
      </p:sp>
      <p:pic>
        <p:nvPicPr>
          <p:cNvPr id="939" name="Google Shape;939;p94"/>
          <p:cNvPicPr preferRelativeResize="0">
            <a:picLocks noGrp="1"/>
          </p:cNvPicPr>
          <p:nvPr>
            <p:ph type="pic" idx="2"/>
          </p:nvPr>
        </p:nvPicPr>
        <p:blipFill rotWithShape="1">
          <a:blip r:embed="rId3">
            <a:alphaModFix/>
          </a:blip>
          <a:srcRect l="8690" r="8698"/>
          <a:stretch/>
        </p:blipFill>
        <p:spPr>
          <a:xfrm>
            <a:off x="8095047" y="1257696"/>
            <a:ext cx="2124300" cy="4571400"/>
          </a:xfrm>
          <a:prstGeom prst="roundRect">
            <a:avLst>
              <a:gd name="adj" fmla="val 16667"/>
            </a:avLst>
          </a:prstGeom>
        </p:spPr>
      </p:pic>
      <p:sp>
        <p:nvSpPr>
          <p:cNvPr id="940" name="Google Shape;940;p94"/>
          <p:cNvSpPr txBox="1">
            <a:spLocks noGrp="1"/>
          </p:cNvSpPr>
          <p:nvPr>
            <p:ph type="body" idx="3"/>
          </p:nvPr>
        </p:nvSpPr>
        <p:spPr>
          <a:xfrm>
            <a:off x="609750" y="2385825"/>
            <a:ext cx="5757000" cy="3674700"/>
          </a:xfrm>
          <a:prstGeom prst="rect">
            <a:avLst/>
          </a:prstGeom>
        </p:spPr>
        <p:txBody>
          <a:bodyPr spcFirstLastPara="1" wrap="square" lIns="0" tIns="45700" rIns="91425" bIns="45700" anchor="t" anchorCtr="0">
            <a:normAutofit/>
          </a:bodyPr>
          <a:lstStyle/>
          <a:p>
            <a:pPr marL="0" lvl="0" indent="0" algn="l" rtl="0">
              <a:spcBef>
                <a:spcPts val="0"/>
              </a:spcBef>
              <a:spcAft>
                <a:spcPts val="0"/>
              </a:spcAft>
              <a:buNone/>
            </a:pPr>
            <a:r>
              <a:rPr lang="en-US" b="1">
                <a:solidFill>
                  <a:srgbClr val="5E5E5E"/>
                </a:solidFill>
                <a:latin typeface="Plus Jakarta Sans"/>
                <a:ea typeface="Plus Jakarta Sans"/>
                <a:cs typeface="Plus Jakarta Sans"/>
                <a:sym typeface="Plus Jakarta Sans"/>
              </a:rPr>
              <a:t>Create a social story using the 7 infographic images provided with this Toolkit:</a:t>
            </a:r>
            <a:endParaRPr b="1">
              <a:solidFill>
                <a:srgbClr val="5E5E5E"/>
              </a:solidFill>
              <a:latin typeface="Plus Jakarta Sans"/>
              <a:ea typeface="Plus Jakarta Sans"/>
              <a:cs typeface="Plus Jakarta Sans"/>
              <a:sym typeface="Plus Jakarta Sans"/>
            </a:endParaRPr>
          </a:p>
          <a:p>
            <a:pPr marL="0" lvl="0" indent="0" algn="l" rtl="0">
              <a:spcBef>
                <a:spcPts val="500"/>
              </a:spcBef>
              <a:spcAft>
                <a:spcPts val="0"/>
              </a:spcAft>
              <a:buNone/>
            </a:pPr>
            <a:endParaRPr>
              <a:solidFill>
                <a:srgbClr val="5E5E5E"/>
              </a:solidFill>
            </a:endParaRPr>
          </a:p>
          <a:p>
            <a:pPr marL="457200" lvl="0" indent="-317500" algn="l" rtl="0">
              <a:spcBef>
                <a:spcPts val="0"/>
              </a:spcBef>
              <a:spcAft>
                <a:spcPts val="0"/>
              </a:spcAft>
              <a:buClr>
                <a:schemeClr val="accent1"/>
              </a:buClr>
              <a:buSzPts val="1400"/>
              <a:buAutoNum type="arabicPeriod"/>
            </a:pPr>
            <a:r>
              <a:rPr lang="en-US">
                <a:solidFill>
                  <a:srgbClr val="5E5E5E"/>
                </a:solidFill>
              </a:rPr>
              <a:t>Your action plan against hepatitis C</a:t>
            </a:r>
            <a:endParaRPr>
              <a:solidFill>
                <a:srgbClr val="5E5E5E"/>
              </a:solidFill>
            </a:endParaRPr>
          </a:p>
          <a:p>
            <a:pPr marL="457200" lvl="0" indent="-317500" algn="l" rtl="0">
              <a:spcBef>
                <a:spcPts val="0"/>
              </a:spcBef>
              <a:spcAft>
                <a:spcPts val="0"/>
              </a:spcAft>
              <a:buClr>
                <a:schemeClr val="accent1"/>
              </a:buClr>
              <a:buSzPts val="1400"/>
              <a:buAutoNum type="arabicPeriod"/>
            </a:pPr>
            <a:r>
              <a:rPr lang="en-US"/>
              <a:t>Protect your liver</a:t>
            </a:r>
            <a:endParaRPr/>
          </a:p>
          <a:p>
            <a:pPr marL="457200" lvl="0" indent="-317500" algn="l" rtl="0">
              <a:spcBef>
                <a:spcPts val="0"/>
              </a:spcBef>
              <a:spcAft>
                <a:spcPts val="0"/>
              </a:spcAft>
              <a:buClr>
                <a:schemeClr val="accent1"/>
              </a:buClr>
              <a:buSzPts val="1400"/>
              <a:buAutoNum type="arabicPeriod"/>
            </a:pPr>
            <a:r>
              <a:rPr lang="en-US"/>
              <a:t>Get treatment for hep C</a:t>
            </a:r>
            <a:endParaRPr/>
          </a:p>
          <a:p>
            <a:pPr marL="457200" lvl="0" indent="-317500" algn="l" rtl="0">
              <a:spcBef>
                <a:spcPts val="0"/>
              </a:spcBef>
              <a:spcAft>
                <a:spcPts val="0"/>
              </a:spcAft>
              <a:buClr>
                <a:schemeClr val="accent1"/>
              </a:buClr>
              <a:buSzPts val="1400"/>
              <a:buAutoNum type="arabicPeriod"/>
            </a:pPr>
            <a:r>
              <a:rPr lang="en-US"/>
              <a:t>Be cautious with meds</a:t>
            </a:r>
            <a:endParaRPr/>
          </a:p>
          <a:p>
            <a:pPr marL="457200" lvl="0" indent="-317500" algn="l" rtl="0">
              <a:spcBef>
                <a:spcPts val="0"/>
              </a:spcBef>
              <a:spcAft>
                <a:spcPts val="0"/>
              </a:spcAft>
              <a:buClr>
                <a:schemeClr val="accent1"/>
              </a:buClr>
              <a:buSzPts val="1400"/>
              <a:buAutoNum type="arabicPeriod"/>
            </a:pPr>
            <a:r>
              <a:rPr lang="en-US"/>
              <a:t>Eat a liver-healthy diet</a:t>
            </a:r>
            <a:endParaRPr/>
          </a:p>
          <a:p>
            <a:pPr marL="457200" lvl="0" indent="-317500" algn="l" rtl="0">
              <a:spcBef>
                <a:spcPts val="0"/>
              </a:spcBef>
              <a:spcAft>
                <a:spcPts val="0"/>
              </a:spcAft>
              <a:buClr>
                <a:schemeClr val="accent1"/>
              </a:buClr>
              <a:buSzPts val="1400"/>
              <a:buAutoNum type="arabicPeriod"/>
            </a:pPr>
            <a:r>
              <a:rPr lang="en-US"/>
              <a:t>Avoid drinking alcohol</a:t>
            </a:r>
            <a:endParaRPr/>
          </a:p>
          <a:p>
            <a:pPr marL="457200" lvl="0" indent="-317500" algn="l" rtl="0">
              <a:spcBef>
                <a:spcPts val="0"/>
              </a:spcBef>
              <a:spcAft>
                <a:spcPts val="0"/>
              </a:spcAft>
              <a:buClr>
                <a:schemeClr val="accent1"/>
              </a:buClr>
              <a:buSzPts val="1400"/>
              <a:buAutoNum type="arabicPeriod"/>
            </a:pPr>
            <a:r>
              <a:rPr lang="en-US"/>
              <a:t>Take action today</a:t>
            </a:r>
            <a:endParaRPr/>
          </a:p>
          <a:p>
            <a:pPr marL="0" lvl="0" indent="0" algn="l" rtl="0">
              <a:spcBef>
                <a:spcPts val="0"/>
              </a:spcBef>
              <a:spcAft>
                <a:spcPts val="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45"/>
        <p:cNvGrpSpPr/>
        <p:nvPr/>
      </p:nvGrpSpPr>
      <p:grpSpPr>
        <a:xfrm>
          <a:off x="0" y="0"/>
          <a:ext cx="0" cy="0"/>
          <a:chOff x="0" y="0"/>
          <a:chExt cx="0" cy="0"/>
        </a:xfrm>
      </p:grpSpPr>
      <p:pic>
        <p:nvPicPr>
          <p:cNvPr id="946" name="Google Shape;946;p95"/>
          <p:cNvPicPr preferRelativeResize="0">
            <a:picLocks noGrp="1"/>
          </p:cNvPicPr>
          <p:nvPr>
            <p:ph type="pic" idx="2"/>
          </p:nvPr>
        </p:nvPicPr>
        <p:blipFill rotWithShape="1">
          <a:blip r:embed="rId3">
            <a:alphaModFix/>
          </a:blip>
          <a:srcRect l="20191" r="16392"/>
          <a:stretch/>
        </p:blipFill>
        <p:spPr>
          <a:xfrm flipH="1">
            <a:off x="6458875" y="416100"/>
            <a:ext cx="5733300" cy="6025800"/>
          </a:xfrm>
          <a:prstGeom prst="flowChartDelay">
            <a:avLst/>
          </a:prstGeom>
        </p:spPr>
      </p:pic>
      <p:sp>
        <p:nvSpPr>
          <p:cNvPr id="947" name="Google Shape;947;p95"/>
          <p:cNvSpPr/>
          <p:nvPr/>
        </p:nvSpPr>
        <p:spPr>
          <a:xfrm flipH="1">
            <a:off x="6638100" y="228600"/>
            <a:ext cx="5325300" cy="5436600"/>
          </a:xfrm>
          <a:prstGeom prst="flowChartDelay">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948" name="Google Shape;948;p95"/>
          <p:cNvSpPr/>
          <p:nvPr/>
        </p:nvSpPr>
        <p:spPr>
          <a:xfrm flipH="1">
            <a:off x="5649375" y="4530050"/>
            <a:ext cx="2290800" cy="2220900"/>
          </a:xfrm>
          <a:prstGeom prst="teardrop">
            <a:avLst>
              <a:gd name="adj" fmla="val 10000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949" name="Google Shape;949;p95"/>
          <p:cNvSpPr txBox="1"/>
          <p:nvPr/>
        </p:nvSpPr>
        <p:spPr>
          <a:xfrm>
            <a:off x="5789225" y="4549400"/>
            <a:ext cx="2102100" cy="1800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US" sz="1500" b="1">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lang="en-US" sz="1500" b="1" u="sng">
                <a:solidFill>
                  <a:schemeClr val="accent3"/>
                </a:solidFill>
                <a:latin typeface="Plus Jakarta Sans"/>
                <a:ea typeface="Plus Jakarta Sans"/>
                <a:cs typeface="Plus Jakarta Sans"/>
                <a:sym typeface="Plus Jakarta Sans"/>
                <a:hlinkClick r:id="rId4">
                  <a:extLst>
                    <a:ext uri="{A12FA001-AC4F-418D-AE19-62706E023703}">
                      <ahyp:hlinkClr xmlns:ahyp="http://schemas.microsoft.com/office/drawing/2018/hyperlinkcolor" val="tx"/>
                    </a:ext>
                  </a:extLst>
                </a:hlinkClick>
              </a:rPr>
              <a:t>Client Support Site</a:t>
            </a:r>
            <a:r>
              <a:rPr lang="en-US" sz="1500" b="1">
                <a:solidFill>
                  <a:schemeClr val="accent3"/>
                </a:solidFill>
                <a:latin typeface="Plus Jakarta Sans"/>
                <a:ea typeface="Plus Jakarta Sans"/>
                <a:cs typeface="Plus Jakarta Sans"/>
                <a:sym typeface="Plus Jakarta Sans"/>
              </a:rPr>
              <a:t> </a:t>
            </a:r>
            <a:endParaRPr sz="2000" b="1">
              <a:solidFill>
                <a:schemeClr val="accent3"/>
              </a:solidFill>
              <a:latin typeface="Plus Jakarta Sans"/>
              <a:ea typeface="Plus Jakarta Sans"/>
              <a:cs typeface="Plus Jakarta Sans"/>
              <a:sym typeface="Plus Jakarta Sans"/>
            </a:endParaRPr>
          </a:p>
        </p:txBody>
      </p:sp>
      <p:sp>
        <p:nvSpPr>
          <p:cNvPr id="950" name="Google Shape;950;p95"/>
          <p:cNvSpPr txBox="1">
            <a:spLocks noGrp="1"/>
          </p:cNvSpPr>
          <p:nvPr>
            <p:ph type="title"/>
          </p:nvPr>
        </p:nvSpPr>
        <p:spPr>
          <a:xfrm>
            <a:off x="723900" y="294525"/>
            <a:ext cx="10679700" cy="13257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Consumer Health Library </a:t>
            </a:r>
            <a:endParaRPr/>
          </a:p>
          <a:p>
            <a:pPr marL="0" lvl="0" indent="0" algn="l" rtl="0">
              <a:spcBef>
                <a:spcPts val="0"/>
              </a:spcBef>
              <a:spcAft>
                <a:spcPts val="0"/>
              </a:spcAft>
              <a:buNone/>
            </a:pPr>
            <a:r>
              <a:rPr lang="en-US"/>
              <a:t>resources</a:t>
            </a:r>
            <a:endParaRPr/>
          </a:p>
        </p:txBody>
      </p:sp>
      <p:sp>
        <p:nvSpPr>
          <p:cNvPr id="951" name="Google Shape;951;p95"/>
          <p:cNvSpPr txBox="1">
            <a:spLocks noGrp="1"/>
          </p:cNvSpPr>
          <p:nvPr>
            <p:ph type="body" idx="3"/>
          </p:nvPr>
        </p:nvSpPr>
        <p:spPr>
          <a:xfrm>
            <a:off x="723900" y="1700775"/>
            <a:ext cx="6045900" cy="555600"/>
          </a:xfrm>
          <a:prstGeom prst="rect">
            <a:avLst/>
          </a:prstGeom>
        </p:spPr>
        <p:txBody>
          <a:bodyPr spcFirstLastPara="1" wrap="square" lIns="0" tIns="45700" rIns="91425" bIns="45700" anchor="t" anchorCtr="0">
            <a:noAutofit/>
          </a:bodyPr>
          <a:lstStyle/>
          <a:p>
            <a:pPr marL="0" lvl="0" indent="0" algn="l" rtl="0">
              <a:lnSpc>
                <a:spcPct val="115000"/>
              </a:lnSpc>
              <a:spcBef>
                <a:spcPts val="0"/>
              </a:spcBef>
              <a:spcAft>
                <a:spcPts val="0"/>
              </a:spcAft>
              <a:buSzPts val="1018"/>
              <a:buNone/>
            </a:pPr>
            <a:r>
              <a:rPr lang="en-US" sz="1210" b="1">
                <a:solidFill>
                  <a:srgbClr val="4C4C4C"/>
                </a:solidFill>
                <a:latin typeface="Plus Jakarta Sans"/>
                <a:ea typeface="Plus Jakarta Sans"/>
                <a:cs typeface="Plus Jakarta Sans"/>
                <a:sym typeface="Plus Jakarta Sans"/>
              </a:rPr>
              <a:t>The Consumer Health Library (CHL) contains answers to common questions that people have about health and wellness topics, preventive health, and self-care. </a:t>
            </a:r>
            <a:endParaRPr sz="1395" b="1">
              <a:latin typeface="Plus Jakarta Sans"/>
              <a:ea typeface="Plus Jakarta Sans"/>
              <a:cs typeface="Plus Jakarta Sans"/>
              <a:sym typeface="Plus Jakarta Sans"/>
            </a:endParaRPr>
          </a:p>
        </p:txBody>
      </p:sp>
      <p:sp>
        <p:nvSpPr>
          <p:cNvPr id="952" name="Google Shape;952;p95"/>
          <p:cNvSpPr txBox="1">
            <a:spLocks noGrp="1"/>
          </p:cNvSpPr>
          <p:nvPr>
            <p:ph type="body" idx="1"/>
          </p:nvPr>
        </p:nvSpPr>
        <p:spPr>
          <a:xfrm>
            <a:off x="723900" y="2484975"/>
            <a:ext cx="4773300" cy="2617800"/>
          </a:xfrm>
          <a:prstGeom prst="rect">
            <a:avLst/>
          </a:prstGeom>
        </p:spPr>
        <p:txBody>
          <a:bodyPr spcFirstLastPara="1" wrap="square" lIns="0" tIns="45700" rIns="91425" bIns="45700" anchor="t" anchorCtr="0">
            <a:spAutoFit/>
          </a:bodyPr>
          <a:lstStyle/>
          <a:p>
            <a:pPr marL="0" lvl="0" indent="0" algn="l" rtl="0">
              <a:lnSpc>
                <a:spcPct val="115000"/>
              </a:lnSpc>
              <a:spcBef>
                <a:spcPts val="1000"/>
              </a:spcBef>
              <a:spcAft>
                <a:spcPts val="0"/>
              </a:spcAft>
              <a:buNone/>
            </a:pPr>
            <a:r>
              <a:rPr lang="en-US" sz="1200" b="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sz="1200" b="0">
              <a:solidFill>
                <a:srgbClr val="4C4C4C"/>
              </a:solidFill>
              <a:latin typeface="Plus Jakarta Sans"/>
              <a:ea typeface="Plus Jakarta Sans"/>
              <a:cs typeface="Plus Jakarta Sans"/>
              <a:sym typeface="Plus Jakarta Sans"/>
            </a:endParaRPr>
          </a:p>
          <a:p>
            <a:pPr marL="0" lvl="0" indent="0" algn="l" rtl="0">
              <a:lnSpc>
                <a:spcPct val="115000"/>
              </a:lnSpc>
              <a:spcBef>
                <a:spcPts val="1000"/>
              </a:spcBef>
              <a:spcAft>
                <a:spcPts val="0"/>
              </a:spcAft>
              <a:buNone/>
            </a:pPr>
            <a:r>
              <a:rPr lang="en-US" sz="1200" b="0">
                <a:solidFill>
                  <a:srgbClr val="4C4C4C"/>
                </a:solidFill>
                <a:latin typeface="Plus Jakarta Sans"/>
                <a:ea typeface="Plus Jakarta Sans"/>
                <a:cs typeface="Plus Jakarta Sans"/>
                <a:sym typeface="Plus Jakarta Sans"/>
              </a:rPr>
              <a:t>You can also highlight these helpful resources: </a:t>
            </a:r>
            <a:endParaRPr sz="1200" b="0">
              <a:solidFill>
                <a:srgbClr val="4C4C4C"/>
              </a:solidFill>
              <a:latin typeface="Plus Jakarta Sans"/>
              <a:ea typeface="Plus Jakarta Sans"/>
              <a:cs typeface="Plus Jakarta Sans"/>
              <a:sym typeface="Plus Jakarta Sans"/>
            </a:endParaRPr>
          </a:p>
          <a:p>
            <a:pPr marL="457200" lvl="0" indent="-304800" algn="l" rtl="0">
              <a:lnSpc>
                <a:spcPct val="115000"/>
              </a:lnSpc>
              <a:spcBef>
                <a:spcPts val="1000"/>
              </a:spcBef>
              <a:spcAft>
                <a:spcPts val="0"/>
              </a:spcAft>
              <a:buClr>
                <a:schemeClr val="accent3"/>
              </a:buClr>
              <a:buSzPts val="1200"/>
              <a:buFont typeface="Plus Jakarta Sans"/>
              <a:buChar char="●"/>
            </a:pPr>
            <a:r>
              <a:rPr lang="en-US" sz="1200" b="0" u="sng">
                <a:solidFill>
                  <a:schemeClr val="accent3"/>
                </a:solidFill>
                <a:latin typeface="Plus Jakarta Sans"/>
                <a:ea typeface="Plus Jakarta Sans"/>
                <a:cs typeface="Plus Jakarta Sans"/>
                <a:sym typeface="Plus Jakarta Sans"/>
                <a:hlinkClick r:id="rId5">
                  <a:extLst>
                    <a:ext uri="{A12FA001-AC4F-418D-AE19-62706E023703}">
                      <ahyp:hlinkClr xmlns:ahyp="http://schemas.microsoft.com/office/drawing/2018/hyperlinkcolor" val="tx"/>
                    </a:ext>
                  </a:extLst>
                </a:hlinkClick>
              </a:rPr>
              <a:t>Cut Your Risk for Fatty Liver Disease</a:t>
            </a:r>
            <a:endParaRPr sz="1200" b="0">
              <a:solidFill>
                <a:schemeClr val="accent3"/>
              </a:solidFill>
              <a:latin typeface="Plus Jakarta Sans"/>
              <a:ea typeface="Plus Jakarta Sans"/>
              <a:cs typeface="Plus Jakarta Sans"/>
              <a:sym typeface="Plus Jakarta Sans"/>
            </a:endParaRPr>
          </a:p>
          <a:p>
            <a:pPr marL="457200" lvl="0" indent="-304800" algn="l" rtl="0">
              <a:lnSpc>
                <a:spcPct val="115000"/>
              </a:lnSpc>
              <a:spcBef>
                <a:spcPts val="1000"/>
              </a:spcBef>
              <a:spcAft>
                <a:spcPts val="0"/>
              </a:spcAft>
              <a:buClr>
                <a:schemeClr val="accent3"/>
              </a:buClr>
              <a:buSzPts val="1200"/>
              <a:buFont typeface="Plus Jakarta Sans"/>
              <a:buChar char="●"/>
            </a:pPr>
            <a:r>
              <a:rPr lang="en-US" sz="1200" b="0" u="sng">
                <a:solidFill>
                  <a:schemeClr val="accent3"/>
                </a:solidFill>
                <a:latin typeface="Plus Jakarta Sans"/>
                <a:ea typeface="Plus Jakarta Sans"/>
                <a:cs typeface="Plus Jakarta Sans"/>
                <a:sym typeface="Plus Jakarta Sans"/>
                <a:hlinkClick r:id="rId6">
                  <a:extLst>
                    <a:ext uri="{A12FA001-AC4F-418D-AE19-62706E023703}">
                      <ahyp:hlinkClr xmlns:ahyp="http://schemas.microsoft.com/office/drawing/2018/hyperlinkcolor" val="tx"/>
                    </a:ext>
                  </a:extLst>
                </a:hlinkClick>
              </a:rPr>
              <a:t>Common Symptoms of Liver Disease</a:t>
            </a:r>
            <a:endParaRPr sz="1200" b="0">
              <a:solidFill>
                <a:schemeClr val="accent3"/>
              </a:solidFill>
              <a:latin typeface="Plus Jakarta Sans"/>
              <a:ea typeface="Plus Jakarta Sans"/>
              <a:cs typeface="Plus Jakarta Sans"/>
              <a:sym typeface="Plus Jakarta Sans"/>
            </a:endParaRPr>
          </a:p>
          <a:p>
            <a:pPr marL="457200" lvl="0" indent="-304800" algn="l" rtl="0">
              <a:lnSpc>
                <a:spcPct val="115000"/>
              </a:lnSpc>
              <a:spcBef>
                <a:spcPts val="1000"/>
              </a:spcBef>
              <a:spcAft>
                <a:spcPts val="0"/>
              </a:spcAft>
              <a:buClr>
                <a:schemeClr val="accent3"/>
              </a:buClr>
              <a:buSzPts val="1200"/>
              <a:buFont typeface="Plus Jakarta Sans"/>
              <a:buChar char="●"/>
            </a:pPr>
            <a:r>
              <a:rPr lang="en-US" sz="1200" b="0" u="sng">
                <a:solidFill>
                  <a:schemeClr val="accent3"/>
                </a:solidFill>
                <a:latin typeface="Plus Jakarta Sans"/>
                <a:ea typeface="Plus Jakarta Sans"/>
                <a:cs typeface="Plus Jakarta Sans"/>
                <a:sym typeface="Plus Jakarta Sans"/>
                <a:hlinkClick r:id="rId7">
                  <a:extLst>
                    <a:ext uri="{A12FA001-AC4F-418D-AE19-62706E023703}">
                      <ahyp:hlinkClr xmlns:ahyp="http://schemas.microsoft.com/office/drawing/2018/hyperlinkcolor" val="tx"/>
                    </a:ext>
                  </a:extLst>
                </a:hlinkClick>
              </a:rPr>
              <a:t>Common Liver Tests</a:t>
            </a:r>
            <a:endParaRPr sz="1200" b="0">
              <a:solidFill>
                <a:schemeClr val="accent3"/>
              </a:solidFill>
              <a:latin typeface="Plus Jakarta Sans"/>
              <a:ea typeface="Plus Jakarta Sans"/>
              <a:cs typeface="Plus Jakarta Sans"/>
              <a:sym typeface="Plus Jakarta Sans"/>
            </a:endParaRPr>
          </a:p>
          <a:p>
            <a:pPr marL="0" lvl="0" indent="0" algn="l" rtl="0">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lang="en-US" sz="1200" b="0">
                <a:solidFill>
                  <a:srgbClr val="4C4C4C"/>
                </a:solidFill>
                <a:latin typeface="Plus Jakarta Sans"/>
                <a:ea typeface="Plus Jakarta Sans"/>
                <a:cs typeface="Plus Jakarta Sans"/>
                <a:sym typeface="Plus Jakarta Sans"/>
              </a:rPr>
              <a:t> to help your team and </a:t>
            </a:r>
            <a:br>
              <a:rPr lang="en-US" sz="1200" b="0">
                <a:solidFill>
                  <a:srgbClr val="4C4C4C"/>
                </a:solidFill>
                <a:latin typeface="Plus Jakarta Sans"/>
                <a:ea typeface="Plus Jakarta Sans"/>
                <a:cs typeface="Plus Jakarta Sans"/>
                <a:sym typeface="Plus Jakarta Sans"/>
              </a:rPr>
            </a:br>
            <a:r>
              <a:rPr lang="en-US" sz="1200" b="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53" name="Google Shape;953;p95"/>
          <p:cNvSpPr txBox="1"/>
          <p:nvPr/>
        </p:nvSpPr>
        <p:spPr>
          <a:xfrm>
            <a:off x="723900" y="5590325"/>
            <a:ext cx="4773300" cy="10344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1000"/>
              </a:spcBef>
              <a:spcAft>
                <a:spcPts val="0"/>
              </a:spcAft>
              <a:buNone/>
            </a:pPr>
            <a:r>
              <a:rPr lang="en-US" sz="1100" i="1">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sz="1100" i="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sp>
        <p:nvSpPr>
          <p:cNvPr id="959" name="Google Shape;959;p96"/>
          <p:cNvSpPr txBox="1">
            <a:spLocks noGrp="1"/>
          </p:cNvSpPr>
          <p:nvPr>
            <p:ph type="body" idx="3"/>
          </p:nvPr>
        </p:nvSpPr>
        <p:spPr>
          <a:xfrm>
            <a:off x="740825" y="2385825"/>
            <a:ext cx="4087800" cy="3674700"/>
          </a:xfrm>
          <a:prstGeom prst="rect">
            <a:avLst/>
          </a:prstGeom>
        </p:spPr>
        <p:txBody>
          <a:bodyPr spcFirstLastPara="1" wrap="square" lIns="0" tIns="45700" rIns="91425" bIns="45700" anchor="t" anchorCtr="0">
            <a:normAutofit/>
          </a:bodyPr>
          <a:lstStyle/>
          <a:p>
            <a:pPr marL="0" lvl="0" indent="0" algn="l" rtl="0">
              <a:spcBef>
                <a:spcPts val="0"/>
              </a:spcBef>
              <a:spcAft>
                <a:spcPts val="0"/>
              </a:spcAft>
              <a:buNone/>
            </a:pPr>
            <a:r>
              <a:rPr lang="en-US"/>
              <a:t>The customizable banner can be added to your CHL for the duration of your campaign. </a:t>
            </a:r>
            <a:endParaRPr/>
          </a:p>
          <a:p>
            <a:pPr marL="0" lvl="0" indent="0" algn="l" rtl="0">
              <a:spcBef>
                <a:spcPts val="0"/>
              </a:spcBef>
              <a:spcAft>
                <a:spcPts val="0"/>
              </a:spcAft>
              <a:buNone/>
            </a:pPr>
            <a:endParaRPr/>
          </a:p>
          <a:p>
            <a:pPr marL="0" lvl="0" indent="0" algn="l" rtl="0">
              <a:spcBef>
                <a:spcPts val="0"/>
              </a:spcBef>
              <a:spcAft>
                <a:spcPts val="0"/>
              </a:spcAft>
              <a:buNone/>
            </a:pPr>
            <a:r>
              <a:rPr lang="en-US" b="1">
                <a:latin typeface="Plus Jakarta Sans"/>
                <a:ea typeface="Plus Jakarta Sans"/>
                <a:cs typeface="Plus Jakarta Sans"/>
                <a:sym typeface="Plus Jakarta Sans"/>
              </a:rPr>
              <a:t>TO ADD THE BANNER: </a:t>
            </a:r>
            <a:endParaRPr/>
          </a:p>
          <a:p>
            <a:pPr marL="0" lvl="0" indent="0" algn="l" rtl="0">
              <a:spcBef>
                <a:spcPts val="0"/>
              </a:spcBef>
              <a:spcAft>
                <a:spcPts val="0"/>
              </a:spcAft>
              <a:buNone/>
            </a:pPr>
            <a:r>
              <a:rPr lang="en-US"/>
              <a:t>Contact the Help Desk  and provide the team with your desired: </a:t>
            </a:r>
            <a:endParaRPr/>
          </a:p>
          <a:p>
            <a:pPr marL="457200" lvl="0" indent="-333756" algn="l" rtl="0">
              <a:spcBef>
                <a:spcPts val="0"/>
              </a:spcBef>
              <a:spcAft>
                <a:spcPts val="0"/>
              </a:spcAft>
              <a:buClr>
                <a:schemeClr val="accent1"/>
              </a:buClr>
              <a:buSzPts val="1656"/>
              <a:buChar char="●"/>
            </a:pPr>
            <a:r>
              <a:rPr lang="en-US"/>
              <a:t>Banner text </a:t>
            </a:r>
            <a:endParaRPr/>
          </a:p>
          <a:p>
            <a:pPr marL="457200" lvl="0" indent="-333756" algn="l" rtl="0">
              <a:spcBef>
                <a:spcPts val="0"/>
              </a:spcBef>
              <a:spcAft>
                <a:spcPts val="0"/>
              </a:spcAft>
              <a:buClr>
                <a:schemeClr val="accent1"/>
              </a:buClr>
              <a:buSzPts val="1656"/>
              <a:buChar char="●"/>
            </a:pPr>
            <a:r>
              <a:rPr lang="en-US"/>
              <a:t>Start and end dates</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960" name="Google Shape;960;p96"/>
          <p:cNvSpPr txBox="1">
            <a:spLocks noGrp="1"/>
          </p:cNvSpPr>
          <p:nvPr>
            <p:ph type="body" idx="1"/>
          </p:nvPr>
        </p:nvSpPr>
        <p:spPr>
          <a:xfrm>
            <a:off x="740675" y="1472175"/>
            <a:ext cx="4450200" cy="646500"/>
          </a:xfrm>
          <a:prstGeom prst="rect">
            <a:avLst/>
          </a:prstGeom>
        </p:spPr>
        <p:txBody>
          <a:bodyPr spcFirstLastPara="1" wrap="square" lIns="0" tIns="45700" rIns="91425" bIns="45700" anchor="t" anchorCtr="0">
            <a:spAutoFit/>
          </a:bodyPr>
          <a:lstStyle/>
          <a:p>
            <a:pPr marL="0" lvl="0" indent="0" algn="l" rtl="0">
              <a:spcBef>
                <a:spcPts val="0"/>
              </a:spcBef>
              <a:spcAft>
                <a:spcPts val="0"/>
              </a:spcAft>
              <a:buNone/>
            </a:pPr>
            <a:r>
              <a:rPr lang="en-US"/>
              <a:t>Highlight CHL resources with a banner to easily access topic-specific resources.</a:t>
            </a:r>
            <a:endParaRPr/>
          </a:p>
        </p:txBody>
      </p:sp>
      <p:sp>
        <p:nvSpPr>
          <p:cNvPr id="961" name="Google Shape;961;p96"/>
          <p:cNvSpPr txBox="1">
            <a:spLocks noGrp="1"/>
          </p:cNvSpPr>
          <p:nvPr>
            <p:ph type="title"/>
          </p:nvPr>
        </p:nvSpPr>
        <p:spPr>
          <a:xfrm>
            <a:off x="740664" y="65925"/>
            <a:ext cx="10617900" cy="13257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Add a banner to your CHL site</a:t>
            </a:r>
            <a:endParaRPr/>
          </a:p>
        </p:txBody>
      </p:sp>
      <p:pic>
        <p:nvPicPr>
          <p:cNvPr id="962" name="Google Shape;962;p96"/>
          <p:cNvPicPr preferRelativeResize="0">
            <a:picLocks noGrp="1"/>
          </p:cNvPicPr>
          <p:nvPr>
            <p:ph type="pic" idx="2"/>
          </p:nvPr>
        </p:nvPicPr>
        <p:blipFill rotWithShape="1">
          <a:blip r:embed="rId3">
            <a:alphaModFix/>
          </a:blip>
          <a:srcRect l="445" r="8728"/>
          <a:stretch/>
        </p:blipFill>
        <p:spPr>
          <a:xfrm>
            <a:off x="5976150" y="1872375"/>
            <a:ext cx="5027701" cy="3261899"/>
          </a:xfrm>
          <a:prstGeom prst="rect">
            <a:avLst/>
          </a:prstGeom>
        </p:spPr>
      </p:pic>
      <p:sp>
        <p:nvSpPr>
          <p:cNvPr id="963" name="Google Shape;963;p96"/>
          <p:cNvSpPr/>
          <p:nvPr/>
        </p:nvSpPr>
        <p:spPr>
          <a:xfrm>
            <a:off x="7972950" y="1802175"/>
            <a:ext cx="983700" cy="316500"/>
          </a:xfrm>
          <a:prstGeom prst="rect">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64" name="Google Shape;964;p96"/>
          <p:cNvGrpSpPr/>
          <p:nvPr/>
        </p:nvGrpSpPr>
        <p:grpSpPr>
          <a:xfrm>
            <a:off x="2370600" y="5227825"/>
            <a:ext cx="681600" cy="681600"/>
            <a:chOff x="10294125" y="2443000"/>
            <a:chExt cx="681600" cy="681600"/>
          </a:xfrm>
        </p:grpSpPr>
        <p:sp>
          <p:nvSpPr>
            <p:cNvPr id="965" name="Google Shape;965;p96"/>
            <p:cNvSpPr/>
            <p:nvPr/>
          </p:nvSpPr>
          <p:spPr>
            <a:xfrm>
              <a:off x="10294125" y="2443000"/>
              <a:ext cx="681600" cy="6816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66" name="Google Shape;966;p96"/>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67" name="Google Shape;967;p96"/>
          <p:cNvSpPr txBox="1"/>
          <p:nvPr/>
        </p:nvSpPr>
        <p:spPr>
          <a:xfrm>
            <a:off x="1579875" y="5943750"/>
            <a:ext cx="23163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rgbClr val="000000"/>
              </a:buClr>
              <a:buSzPts val="1100"/>
              <a:buFont typeface="Arial"/>
              <a:buNone/>
            </a:pPr>
            <a:r>
              <a:rPr lang="en-US" b="1">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72"/>
        <p:cNvGrpSpPr/>
        <p:nvPr/>
      </p:nvGrpSpPr>
      <p:grpSpPr>
        <a:xfrm>
          <a:off x="0" y="0"/>
          <a:ext cx="0" cy="0"/>
          <a:chOff x="0" y="0"/>
          <a:chExt cx="0" cy="0"/>
        </a:xfrm>
      </p:grpSpPr>
      <p:pic>
        <p:nvPicPr>
          <p:cNvPr id="973" name="Google Shape;973;p97"/>
          <p:cNvPicPr preferRelativeResize="0">
            <a:picLocks noGrp="1"/>
          </p:cNvPicPr>
          <p:nvPr>
            <p:ph type="pic" idx="2"/>
          </p:nvPr>
        </p:nvPicPr>
        <p:blipFill rotWithShape="1">
          <a:blip r:embed="rId3">
            <a:alphaModFix/>
          </a:blip>
          <a:srcRect t="298" b="298"/>
          <a:stretch/>
        </p:blipFill>
        <p:spPr>
          <a:xfrm>
            <a:off x="8095047" y="1257696"/>
            <a:ext cx="2124300" cy="4571400"/>
          </a:xfrm>
          <a:prstGeom prst="roundRect">
            <a:avLst>
              <a:gd name="adj" fmla="val 16667"/>
            </a:avLst>
          </a:prstGeom>
        </p:spPr>
      </p:pic>
      <p:sp>
        <p:nvSpPr>
          <p:cNvPr id="974" name="Google Shape;974;p97"/>
          <p:cNvSpPr txBox="1">
            <a:spLocks noGrp="1"/>
          </p:cNvSpPr>
          <p:nvPr>
            <p:ph type="body" idx="3"/>
          </p:nvPr>
        </p:nvSpPr>
        <p:spPr>
          <a:xfrm>
            <a:off x="767200" y="2385825"/>
            <a:ext cx="5757000" cy="3674700"/>
          </a:xfrm>
          <a:prstGeom prst="rect">
            <a:avLst/>
          </a:prstGeom>
        </p:spPr>
        <p:txBody>
          <a:bodyPr spcFirstLastPara="1" wrap="square" lIns="0" tIns="45700" rIns="91425" bIns="45700" anchor="t" anchorCtr="0">
            <a:normAutofit/>
          </a:bodyPr>
          <a:lstStyle/>
          <a:p>
            <a:pPr marL="0" lvl="0" indent="0" algn="l" rtl="0">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marL="0" lvl="0" indent="0" algn="l" rtl="0">
              <a:spcBef>
                <a:spcPts val="1000"/>
              </a:spcBef>
              <a:spcAft>
                <a:spcPts val="0"/>
              </a:spcAft>
              <a:buNone/>
            </a:pPr>
            <a:endParaRPr/>
          </a:p>
        </p:txBody>
      </p:sp>
      <p:sp>
        <p:nvSpPr>
          <p:cNvPr id="975" name="Google Shape;975;p97"/>
          <p:cNvSpPr txBox="1">
            <a:spLocks noGrp="1"/>
          </p:cNvSpPr>
          <p:nvPr>
            <p:ph type="title"/>
          </p:nvPr>
        </p:nvSpPr>
        <p:spPr>
          <a:xfrm>
            <a:off x="740671" y="827925"/>
            <a:ext cx="6736800" cy="13257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Recipes to educate </a:t>
            </a:r>
            <a:br>
              <a:rPr lang="en-US"/>
            </a:br>
            <a:r>
              <a:rPr lang="en-US"/>
              <a:t>and engage</a:t>
            </a:r>
            <a:endParaRPr/>
          </a:p>
        </p:txBody>
      </p:sp>
      <p:sp>
        <p:nvSpPr>
          <p:cNvPr id="976" name="Google Shape;976;p97"/>
          <p:cNvSpPr txBox="1"/>
          <p:nvPr/>
        </p:nvSpPr>
        <p:spPr>
          <a:xfrm>
            <a:off x="1714175" y="4379500"/>
            <a:ext cx="2568000" cy="1634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rgbClr val="000000"/>
              </a:buClr>
              <a:buSzPts val="1500"/>
              <a:buFont typeface="Arial"/>
              <a:buNone/>
            </a:pPr>
            <a:r>
              <a:rPr lang="en-US" sz="1500" b="1">
                <a:solidFill>
                  <a:schemeClr val="accent1"/>
                </a:solidFill>
                <a:latin typeface="Plus Jakarta Sans"/>
                <a:ea typeface="Plus Jakarta Sans"/>
                <a:cs typeface="Plus Jakarta Sans"/>
                <a:sym typeface="Plus Jakarta Sans"/>
              </a:rPr>
              <a:t>Many clients report that:</a:t>
            </a:r>
            <a:endParaRPr sz="1500" b="1">
              <a:solidFill>
                <a:schemeClr val="accent1"/>
              </a:solidFill>
              <a:latin typeface="Plus Jakarta Sans"/>
              <a:ea typeface="Plus Jakarta Sans"/>
              <a:cs typeface="Plus Jakarta Sans"/>
              <a:sym typeface="Plus Jakarta Sans"/>
            </a:endParaRPr>
          </a:p>
          <a:p>
            <a:pPr marL="0" lvl="0" indent="0" algn="ctr" rtl="0">
              <a:spcBef>
                <a:spcPts val="500"/>
              </a:spcBef>
              <a:spcAft>
                <a:spcPts val="0"/>
              </a:spcAft>
              <a:buClr>
                <a:srgbClr val="000000"/>
              </a:buClr>
              <a:buSzPts val="1100"/>
              <a:buFont typeface="Arial"/>
              <a:buNone/>
            </a:pPr>
            <a:r>
              <a:rPr lang="en-US" sz="1500" b="1">
                <a:solidFill>
                  <a:schemeClr val="accent3"/>
                </a:solidFill>
                <a:latin typeface="Plus Jakarta Sans"/>
                <a:ea typeface="Plus Jakarta Sans"/>
                <a:cs typeface="Plus Jakarta Sans"/>
                <a:sym typeface="Plus Jakarta Sans"/>
              </a:rPr>
              <a:t>Recipes are popular additions to newsletters, social media posts, and other outreach.</a:t>
            </a:r>
            <a:endParaRPr sz="1500" b="1">
              <a:solidFill>
                <a:schemeClr val="accent3"/>
              </a:solidFill>
              <a:latin typeface="Plus Jakarta Sans"/>
              <a:ea typeface="Plus Jakarta Sans"/>
              <a:cs typeface="Plus Jakarta Sans"/>
              <a:sym typeface="Plus Jakarta Sans"/>
            </a:endParaRPr>
          </a:p>
          <a:p>
            <a:pPr marL="0" marR="0" lvl="0" indent="0" algn="ctr" rtl="0">
              <a:lnSpc>
                <a:spcPct val="100000"/>
              </a:lnSpc>
              <a:spcBef>
                <a:spcPts val="0"/>
              </a:spcBef>
              <a:spcAft>
                <a:spcPts val="0"/>
              </a:spcAft>
              <a:buClr>
                <a:srgbClr val="000000"/>
              </a:buClr>
              <a:buSzPts val="1100"/>
              <a:buFont typeface="Arial"/>
              <a:buNone/>
            </a:pPr>
            <a:endParaRPr sz="1500" b="1">
              <a:solidFill>
                <a:schemeClr val="accent1"/>
              </a:solidFill>
              <a:latin typeface="Plus Jakarta Sans"/>
              <a:ea typeface="Plus Jakarta Sans"/>
              <a:cs typeface="Plus Jakarta Sans"/>
              <a:sym typeface="Plus Jakarta Sans"/>
            </a:endParaRPr>
          </a:p>
        </p:txBody>
      </p:sp>
      <p:grpSp>
        <p:nvGrpSpPr>
          <p:cNvPr id="977" name="Google Shape;977;p97"/>
          <p:cNvGrpSpPr/>
          <p:nvPr/>
        </p:nvGrpSpPr>
        <p:grpSpPr>
          <a:xfrm>
            <a:off x="2657375" y="3637800"/>
            <a:ext cx="681600" cy="681600"/>
            <a:chOff x="10294125" y="1691525"/>
            <a:chExt cx="681600" cy="681600"/>
          </a:xfrm>
        </p:grpSpPr>
        <p:sp>
          <p:nvSpPr>
            <p:cNvPr id="978" name="Google Shape;978;p97"/>
            <p:cNvSpPr/>
            <p:nvPr/>
          </p:nvSpPr>
          <p:spPr>
            <a:xfrm>
              <a:off x="10294125" y="1691525"/>
              <a:ext cx="681600" cy="6816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79" name="Google Shape;979;p97"/>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84"/>
        <p:cNvGrpSpPr/>
        <p:nvPr/>
      </p:nvGrpSpPr>
      <p:grpSpPr>
        <a:xfrm>
          <a:off x="0" y="0"/>
          <a:ext cx="0" cy="0"/>
          <a:chOff x="0" y="0"/>
          <a:chExt cx="0" cy="0"/>
        </a:xfrm>
      </p:grpSpPr>
      <p:sp>
        <p:nvSpPr>
          <p:cNvPr id="985" name="Google Shape;985;p98"/>
          <p:cNvSpPr txBox="1">
            <a:spLocks noGrp="1"/>
          </p:cNvSpPr>
          <p:nvPr>
            <p:ph type="title"/>
          </p:nvPr>
        </p:nvSpPr>
        <p:spPr>
          <a:xfrm>
            <a:off x="740675" y="-200950"/>
            <a:ext cx="10617900" cy="9762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Leverage your CHL to the fullest</a:t>
            </a:r>
            <a:endParaRPr/>
          </a:p>
        </p:txBody>
      </p:sp>
      <p:sp>
        <p:nvSpPr>
          <p:cNvPr id="986" name="Google Shape;986;p98"/>
          <p:cNvSpPr txBox="1">
            <a:spLocks noGrp="1"/>
          </p:cNvSpPr>
          <p:nvPr>
            <p:ph type="body" idx="1"/>
          </p:nvPr>
        </p:nvSpPr>
        <p:spPr>
          <a:xfrm>
            <a:off x="735125" y="736534"/>
            <a:ext cx="10629000" cy="6465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87" name="Google Shape;987;p98"/>
          <p:cNvGraphicFramePr/>
          <p:nvPr/>
        </p:nvGraphicFramePr>
        <p:xfrm>
          <a:off x="627814" y="1383025"/>
          <a:ext cx="3000000" cy="3000000"/>
        </p:xfrm>
        <a:graphic>
          <a:graphicData uri="http://schemas.openxmlformats.org/drawingml/2006/table">
            <a:tbl>
              <a:tblPr>
                <a:noFill/>
                <a:tableStyleId>{E64BB910-0BFC-4135-99F9-768A4B738F16}</a:tableStyleId>
              </a:tblPr>
              <a:tblGrid>
                <a:gridCol w="1793550">
                  <a:extLst>
                    <a:ext uri="{9D8B030D-6E8A-4147-A177-3AD203B41FA5}">
                      <a16:colId xmlns:a16="http://schemas.microsoft.com/office/drawing/2014/main" val="20000"/>
                    </a:ext>
                  </a:extLst>
                </a:gridCol>
                <a:gridCol w="2299275">
                  <a:extLst>
                    <a:ext uri="{9D8B030D-6E8A-4147-A177-3AD203B41FA5}">
                      <a16:colId xmlns:a16="http://schemas.microsoft.com/office/drawing/2014/main" val="20001"/>
                    </a:ext>
                  </a:extLst>
                </a:gridCol>
                <a:gridCol w="7007175">
                  <a:extLst>
                    <a:ext uri="{9D8B030D-6E8A-4147-A177-3AD203B41FA5}">
                      <a16:colId xmlns:a16="http://schemas.microsoft.com/office/drawing/2014/main" val="20002"/>
                    </a:ext>
                  </a:extLst>
                </a:gridCol>
              </a:tblGrid>
              <a:tr h="341800">
                <a:tc>
                  <a:txBody>
                    <a:bodyPr/>
                    <a:lstStyle/>
                    <a:p>
                      <a:pPr marL="0" marR="0" lvl="0" indent="0" algn="l" rtl="0">
                        <a:lnSpc>
                          <a:spcPct val="100000"/>
                        </a:lnSpc>
                        <a:spcBef>
                          <a:spcPts val="0"/>
                        </a:spcBef>
                        <a:spcAft>
                          <a:spcPts val="0"/>
                        </a:spcAft>
                        <a:buClr>
                          <a:srgbClr val="000000"/>
                        </a:buClr>
                        <a:buSzPts val="1100"/>
                        <a:buFont typeface="Arial"/>
                        <a:buNone/>
                      </a:pPr>
                      <a:r>
                        <a:rPr lang="en-US" sz="1100" b="1">
                          <a:solidFill>
                            <a:srgbClr val="FFFFFF"/>
                          </a:solidFill>
                          <a:latin typeface="Plus Jakarta Sans"/>
                          <a:ea typeface="Plus Jakarta Sans"/>
                          <a:cs typeface="Plus Jakarta Sans"/>
                          <a:sym typeface="Plus Jakarta Sans"/>
                        </a:rPr>
                        <a:t>Topic</a:t>
                      </a:r>
                      <a:r>
                        <a:rPr lang="en-US" sz="1100" b="1" u="none" strike="noStrike" cap="none">
                          <a:solidFill>
                            <a:srgbClr val="FFFFFF"/>
                          </a:solidFill>
                          <a:latin typeface="Plus Jakarta Sans"/>
                          <a:ea typeface="Plus Jakarta Sans"/>
                          <a:cs typeface="Plus Jakarta Sans"/>
                          <a:sym typeface="Plus Jakarta Sans"/>
                        </a:rPr>
                        <a:t> </a:t>
                      </a:r>
                      <a:endParaRPr sz="1100" i="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132D77"/>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rgbClr val="FFFFFF"/>
                          </a:solidFill>
                          <a:latin typeface="Plus Jakarta Sans"/>
                          <a:ea typeface="Plus Jakarta Sans"/>
                          <a:cs typeface="Plus Jakarta Sans"/>
                          <a:sym typeface="Plus Jakarta Sans"/>
                        </a:rPr>
                        <a:t>Title</a:t>
                      </a:r>
                      <a:endParaRPr sz="1100" b="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7625" cap="flat" cmpd="sng">
                      <a:solidFill>
                        <a:srgbClr val="CCCCCC"/>
                      </a:solidFill>
                      <a:prstDash val="solid"/>
                      <a:round/>
                      <a:headEnd type="none" w="sm" len="sm"/>
                      <a:tailEnd type="none" w="sm" len="sm"/>
                    </a:lnB>
                    <a:solidFill>
                      <a:srgbClr val="132D77"/>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rgbClr val="FFFFFF"/>
                          </a:solidFill>
                          <a:latin typeface="Plus Jakarta Sans"/>
                          <a:ea typeface="Plus Jakarta Sans"/>
                          <a:cs typeface="Plus Jakarta Sans"/>
                          <a:sym typeface="Plus Jakarta Sans"/>
                        </a:rPr>
                        <a:t>Content URL</a:t>
                      </a:r>
                      <a:endParaRPr sz="1100" i="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7625" cap="flat" cmpd="sng">
                      <a:solidFill>
                        <a:srgbClr val="CCCCCC"/>
                      </a:solidFill>
                      <a:prstDash val="solid"/>
                      <a:round/>
                      <a:headEnd type="none" w="sm" len="sm"/>
                      <a:tailEnd type="none" w="sm" len="sm"/>
                    </a:lnB>
                    <a:solidFill>
                      <a:srgbClr val="132D77"/>
                    </a:solidFill>
                  </a:tcPr>
                </a:tc>
                <a:extLst>
                  <a:ext uri="{0D108BD9-81ED-4DB2-BD59-A6C34878D82A}">
                    <a16:rowId xmlns:a16="http://schemas.microsoft.com/office/drawing/2014/main" val="10000"/>
                  </a:ext>
                </a:extLst>
              </a:tr>
              <a:tr h="1042375">
                <a:tc rowSpan="5">
                  <a:txBody>
                    <a:bodyPr/>
                    <a:lstStyle/>
                    <a:p>
                      <a:pPr marL="0" lvl="0" indent="0" algn="l" rtl="0">
                        <a:spcBef>
                          <a:spcPts val="0"/>
                        </a:spcBef>
                        <a:spcAft>
                          <a:spcPts val="0"/>
                        </a:spcAft>
                        <a:buNone/>
                      </a:pPr>
                      <a:r>
                        <a:rPr lang="en-US" b="1">
                          <a:solidFill>
                            <a:srgbClr val="FFFFFF"/>
                          </a:solidFill>
                          <a:latin typeface="Plus Jakarta Sans"/>
                          <a:ea typeface="Plus Jakarta Sans"/>
                          <a:cs typeface="Plus Jakarta Sans"/>
                          <a:sym typeface="Plus Jakarta Sans"/>
                        </a:rPr>
                        <a:t>Treat your liver </a:t>
                      </a:r>
                      <a:endParaRPr b="1">
                        <a:solidFill>
                          <a:srgbClr val="FFFFFF"/>
                        </a:solidFill>
                        <a:latin typeface="Plus Jakarta Sans"/>
                        <a:ea typeface="Plus Jakarta Sans"/>
                        <a:cs typeface="Plus Jakarta Sans"/>
                        <a:sym typeface="Plus Jakarta Sans"/>
                      </a:endParaRPr>
                    </a:p>
                    <a:p>
                      <a:pPr marL="0" lvl="0" indent="0" algn="l" rtl="0">
                        <a:spcBef>
                          <a:spcPts val="0"/>
                        </a:spcBef>
                        <a:spcAft>
                          <a:spcPts val="0"/>
                        </a:spcAft>
                        <a:buNone/>
                      </a:pPr>
                      <a:r>
                        <a:rPr lang="en-US" b="1">
                          <a:solidFill>
                            <a:srgbClr val="FFFFFF"/>
                          </a:solidFill>
                          <a:latin typeface="Plus Jakarta Sans"/>
                          <a:ea typeface="Plus Jakarta Sans"/>
                          <a:cs typeface="Plus Jakarta Sans"/>
                          <a:sym typeface="Plus Jakarta Sans"/>
                        </a:rPr>
                        <a:t>well</a:t>
                      </a:r>
                      <a:endParaRPr b="1">
                        <a:solidFill>
                          <a:srgbClr val="FFFFFF"/>
                        </a:solidFill>
                        <a:latin typeface="Plus Jakarta Sans"/>
                        <a:ea typeface="Plus Jakarta Sans"/>
                        <a:cs typeface="Plus Jakarta Sans"/>
                        <a:sym typeface="Plus Jakarta Sans"/>
                      </a:endParaRPr>
                    </a:p>
                  </a:txBody>
                  <a:tcPr marL="128000" marR="18275" marT="18275" marB="18275" anchor="ctr">
                    <a:lnL w="12700" cap="flat" cmpd="sng">
                      <a:solidFill>
                        <a:srgbClr val="FFFFFF"/>
                      </a:solidFill>
                      <a:prstDash val="solid"/>
                      <a:round/>
                      <a:headEnd type="none" w="sm" len="sm"/>
                      <a:tailEnd type="none" w="sm" len="sm"/>
                    </a:lnL>
                    <a:lnR w="7625" cap="flat" cmpd="sng">
                      <a:solidFill>
                        <a:srgbClr val="CCCCCC"/>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132D77"/>
                    </a:solidFill>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Cut Your Risk for Fatty Liver Disease</a:t>
                      </a:r>
                      <a:endParaRPr sz="1200">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tc>
                  <a:txBody>
                    <a:bodyPr/>
                    <a:lstStyle/>
                    <a:p>
                      <a:pPr marL="0" lvl="0" indent="0" algn="l" rtl="0">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https://schl41demo.staywellhealthlibrary.com/Search/88,p12375</a:t>
                      </a:r>
                      <a:endParaRPr sz="1200" u="sng">
                        <a:solidFill>
                          <a:srgbClr val="132D77"/>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810125">
                <a:tc vMerge="1">
                  <a:txBody>
                    <a:bodyPr/>
                    <a:lstStyle/>
                    <a:p>
                      <a:endParaRPr lang="en-US"/>
                    </a:p>
                  </a:txBody>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Take 3 Steps Toward Healthy Eating</a:t>
                      </a:r>
                      <a:endParaRPr sz="1200">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4">
                            <a:extLst>
                              <a:ext uri="{A12FA001-AC4F-418D-AE19-62706E023703}">
                                <ahyp:hlinkClr xmlns:ahyp="http://schemas.microsoft.com/office/drawing/2018/hyperlinkcolor" val="tx"/>
                              </a:ext>
                            </a:extLst>
                          </a:hlinkClick>
                        </a:rPr>
                        <a:t>https://schl41demo.staywellhealthlibrary.com/Search/88,p11167</a:t>
                      </a:r>
                      <a:endParaRPr sz="1200" u="sng">
                        <a:solidFill>
                          <a:srgbClr val="132D77"/>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985500">
                <a:tc vMerge="1">
                  <a:txBody>
                    <a:bodyPr/>
                    <a:lstStyle/>
                    <a:p>
                      <a:endParaRPr lang="en-US"/>
                    </a:p>
                  </a:txBody>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Quit-Smoking Tools: Help for Kicking Your Habit</a:t>
                      </a: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tc>
                  <a:txBody>
                    <a:bodyPr/>
                    <a:lstStyle/>
                    <a:p>
                      <a:pPr marL="0" lvl="0" indent="0" algn="l" rtl="0">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5">
                            <a:extLst>
                              <a:ext uri="{A12FA001-AC4F-418D-AE19-62706E023703}">
                                <ahyp:hlinkClr xmlns:ahyp="http://schemas.microsoft.com/office/drawing/2018/hyperlinkcolor" val="tx"/>
                              </a:ext>
                            </a:extLst>
                          </a:hlinkClick>
                        </a:rPr>
                        <a:t>https://schl41demo.staywellhealthlibrary.com/Search/1,2843</a:t>
                      </a:r>
                      <a:endParaRPr sz="1200" u="sng">
                        <a:solidFill>
                          <a:srgbClr val="132D77"/>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extLst>
                  <a:ext uri="{0D108BD9-81ED-4DB2-BD59-A6C34878D82A}">
                    <a16:rowId xmlns:a16="http://schemas.microsoft.com/office/drawing/2014/main" val="10003"/>
                  </a:ext>
                </a:extLst>
              </a:tr>
              <a:tr h="723425">
                <a:tc vMerge="1">
                  <a:txBody>
                    <a:bodyPr/>
                    <a:lstStyle/>
                    <a:p>
                      <a:endParaRPr lang="en-US"/>
                    </a:p>
                  </a:txBody>
                  <a:tcPr/>
                </a:tc>
                <a:tc>
                  <a:txBody>
                    <a:bodyPr/>
                    <a:lstStyle/>
                    <a:p>
                      <a:pPr marL="0" lvl="0" indent="0" algn="l" rtl="0">
                        <a:lnSpc>
                          <a:spcPct val="115000"/>
                        </a:lnSpc>
                        <a:spcBef>
                          <a:spcPts val="0"/>
                        </a:spcBef>
                        <a:spcAft>
                          <a:spcPts val="0"/>
                        </a:spcAft>
                        <a:buNone/>
                      </a:pPr>
                      <a:r>
                        <a:rPr lang="en-US" sz="1200">
                          <a:latin typeface="Plus Jakarta Sans"/>
                          <a:ea typeface="Plus Jakarta Sans"/>
                          <a:cs typeface="Plus Jakarta Sans"/>
                          <a:sym typeface="Plus Jakarta Sans"/>
                        </a:rPr>
                        <a:t>Creating an Exercise Program</a:t>
                      </a: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6">
                            <a:extLst>
                              <a:ext uri="{A12FA001-AC4F-418D-AE19-62706E023703}">
                                <ahyp:hlinkClr xmlns:ahyp="http://schemas.microsoft.com/office/drawing/2018/hyperlinkcolor" val="tx"/>
                              </a:ext>
                            </a:extLst>
                          </a:hlinkClick>
                        </a:rPr>
                        <a:t>https://schl41demo.staywellhealthlibrary.com/Wellness/Weight/85,P00217</a:t>
                      </a:r>
                      <a:endParaRPr sz="1200" u="sng">
                        <a:solidFill>
                          <a:srgbClr val="132D77"/>
                        </a:solidFill>
                        <a:latin typeface="Plus Jakarta Sans"/>
                        <a:ea typeface="Plus Jakarta Sans"/>
                        <a:cs typeface="Plus Jakarta Sans"/>
                        <a:sym typeface="Plus Jakarta Sans"/>
                      </a:endParaRPr>
                    </a:p>
                    <a:p>
                      <a:pPr marL="0" lvl="0" indent="0" algn="l" rtl="0">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marL="0" lvl="0" indent="0" algn="l" rtl="0">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7">
                            <a:extLst>
                              <a:ext uri="{A12FA001-AC4F-418D-AE19-62706E023703}">
                                <ahyp:hlinkClr xmlns:ahyp="http://schemas.microsoft.com/office/drawing/2018/hyperlinkcolor" val="tx"/>
                              </a:ext>
                            </a:extLst>
                          </a:hlinkClick>
                        </a:rPr>
                        <a:t>https://schl41demo.staywellhealthlibrary.com/Wellness/Weight/85,P03340</a:t>
                      </a:r>
                      <a:endParaRPr sz="1100">
                        <a:solidFill>
                          <a:schemeClr val="dk1"/>
                        </a:solidFill>
                        <a:latin typeface="Plus Jakarta Sans"/>
                        <a:ea typeface="Plus Jakarta Sans"/>
                        <a:cs typeface="Plus Jakarta Sans"/>
                        <a:sym typeface="Plus Jakarta Sans"/>
                      </a:endParaRPr>
                    </a:p>
                    <a:p>
                      <a:pPr marL="0" lvl="0" indent="0" algn="l" rtl="0">
                        <a:spcBef>
                          <a:spcPts val="0"/>
                        </a:spcBef>
                        <a:spcAft>
                          <a:spcPts val="0"/>
                        </a:spcAft>
                        <a:buNone/>
                      </a:pPr>
                      <a:endParaRPr sz="1100">
                        <a:solidFill>
                          <a:schemeClr val="dk1"/>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61585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200">
                          <a:latin typeface="Plus Jakarta Sans"/>
                          <a:ea typeface="Plus Jakarta Sans"/>
                          <a:cs typeface="Plus Jakarta Sans"/>
                          <a:sym typeface="Plus Jakarta Sans"/>
                        </a:rPr>
                        <a:t>Cholesterol in the Blood</a:t>
                      </a: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tc>
                  <a:txBody>
                    <a:bodyPr/>
                    <a:lstStyle/>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8">
                            <a:extLst>
                              <a:ext uri="{A12FA001-AC4F-418D-AE19-62706E023703}">
                                <ahyp:hlinkClr xmlns:ahyp="http://schemas.microsoft.com/office/drawing/2018/hyperlinkcolor" val="tx"/>
                              </a:ext>
                            </a:extLst>
                          </a:hlinkClick>
                        </a:rPr>
                        <a:t>https://schl41demo.staywellhealthlibrary.com/Wellness/Nutrition/85,P00220</a:t>
                      </a:r>
                      <a:endParaRPr sz="1200" u="sng">
                        <a:solidFill>
                          <a:srgbClr val="FF5236"/>
                        </a:solidFill>
                        <a:latin typeface="Plus Jakarta Sans"/>
                        <a:ea typeface="Plus Jakarta Sans"/>
                        <a:cs typeface="Plus Jakarta Sans"/>
                        <a:sym typeface="Plus Jakarta Sans"/>
                      </a:endParaRPr>
                    </a:p>
                    <a:p>
                      <a:pPr marL="0" lvl="0" indent="0" algn="l" rtl="0">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marL="0" lvl="0" indent="0" algn="l" rtl="0">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9">
                            <a:extLst>
                              <a:ext uri="{A12FA001-AC4F-418D-AE19-62706E023703}">
                                <ahyp:hlinkClr xmlns:ahyp="http://schemas.microsoft.com/office/drawing/2018/hyperlinkcolor" val="tx"/>
                              </a:ext>
                            </a:extLst>
                          </a:hlinkClick>
                        </a:rPr>
                        <a:t>https://schl41demo.staywellhealthlibrary.com/Wellness/Nutrition/85,P03343</a:t>
                      </a:r>
                      <a:endParaRPr sz="1100">
                        <a:solidFill>
                          <a:schemeClr val="dk1"/>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92"/>
        <p:cNvGrpSpPr/>
        <p:nvPr/>
      </p:nvGrpSpPr>
      <p:grpSpPr>
        <a:xfrm>
          <a:off x="0" y="0"/>
          <a:ext cx="0" cy="0"/>
          <a:chOff x="0" y="0"/>
          <a:chExt cx="0" cy="0"/>
        </a:xfrm>
      </p:grpSpPr>
      <p:sp>
        <p:nvSpPr>
          <p:cNvPr id="993" name="Google Shape;993;p99"/>
          <p:cNvSpPr txBox="1">
            <a:spLocks noGrp="1"/>
          </p:cNvSpPr>
          <p:nvPr>
            <p:ph type="title"/>
          </p:nvPr>
        </p:nvSpPr>
        <p:spPr>
          <a:xfrm>
            <a:off x="740675" y="-200950"/>
            <a:ext cx="10617900" cy="9762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Leverage your CHL to the fullest, continued</a:t>
            </a:r>
            <a:endParaRPr/>
          </a:p>
        </p:txBody>
      </p:sp>
      <p:sp>
        <p:nvSpPr>
          <p:cNvPr id="994" name="Google Shape;994;p99"/>
          <p:cNvSpPr txBox="1">
            <a:spLocks noGrp="1"/>
          </p:cNvSpPr>
          <p:nvPr>
            <p:ph type="body" idx="1"/>
          </p:nvPr>
        </p:nvSpPr>
        <p:spPr>
          <a:xfrm>
            <a:off x="735125" y="736534"/>
            <a:ext cx="10629000" cy="6465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5" name="Google Shape;995;p99"/>
          <p:cNvGraphicFramePr/>
          <p:nvPr/>
        </p:nvGraphicFramePr>
        <p:xfrm>
          <a:off x="627814" y="1662950"/>
          <a:ext cx="3000000" cy="3000000"/>
        </p:xfrm>
        <a:graphic>
          <a:graphicData uri="http://schemas.openxmlformats.org/drawingml/2006/table">
            <a:tbl>
              <a:tblPr>
                <a:noFill/>
                <a:tableStyleId>{E64BB910-0BFC-4135-99F9-768A4B738F16}</a:tableStyleId>
              </a:tblPr>
              <a:tblGrid>
                <a:gridCol w="1793550">
                  <a:extLst>
                    <a:ext uri="{9D8B030D-6E8A-4147-A177-3AD203B41FA5}">
                      <a16:colId xmlns:a16="http://schemas.microsoft.com/office/drawing/2014/main" val="20000"/>
                    </a:ext>
                  </a:extLst>
                </a:gridCol>
                <a:gridCol w="2299250">
                  <a:extLst>
                    <a:ext uri="{9D8B030D-6E8A-4147-A177-3AD203B41FA5}">
                      <a16:colId xmlns:a16="http://schemas.microsoft.com/office/drawing/2014/main" val="20001"/>
                    </a:ext>
                  </a:extLst>
                </a:gridCol>
                <a:gridCol w="6750825">
                  <a:extLst>
                    <a:ext uri="{9D8B030D-6E8A-4147-A177-3AD203B41FA5}">
                      <a16:colId xmlns:a16="http://schemas.microsoft.com/office/drawing/2014/main" val="20002"/>
                    </a:ext>
                  </a:extLst>
                </a:gridCol>
              </a:tblGrid>
              <a:tr h="525050">
                <a:tc>
                  <a:txBody>
                    <a:bodyPr/>
                    <a:lstStyle/>
                    <a:p>
                      <a:pPr marL="0" marR="0" lvl="0" indent="0" algn="l" rtl="0">
                        <a:lnSpc>
                          <a:spcPct val="100000"/>
                        </a:lnSpc>
                        <a:spcBef>
                          <a:spcPts val="0"/>
                        </a:spcBef>
                        <a:spcAft>
                          <a:spcPts val="0"/>
                        </a:spcAft>
                        <a:buClr>
                          <a:srgbClr val="000000"/>
                        </a:buClr>
                        <a:buSzPts val="1100"/>
                        <a:buFont typeface="Arial"/>
                        <a:buNone/>
                      </a:pPr>
                      <a:r>
                        <a:rPr lang="en-US" sz="1100" b="1">
                          <a:solidFill>
                            <a:schemeClr val="lt2"/>
                          </a:solidFill>
                          <a:latin typeface="Plus Jakarta Sans"/>
                          <a:ea typeface="Plus Jakarta Sans"/>
                          <a:cs typeface="Plus Jakarta Sans"/>
                          <a:sym typeface="Plus Jakarta Sans"/>
                        </a:rPr>
                        <a:t>Topic</a:t>
                      </a:r>
                      <a:r>
                        <a:rPr lang="en-US" sz="1100" b="1" u="none" strike="noStrike" cap="none">
                          <a:solidFill>
                            <a:schemeClr val="lt2"/>
                          </a:solidFill>
                          <a:latin typeface="Plus Jakarta Sans"/>
                          <a:ea typeface="Plus Jakarta Sans"/>
                          <a:cs typeface="Plus Jakarta Sans"/>
                          <a:sym typeface="Plus Jakarta Sans"/>
                        </a:rPr>
                        <a:t> </a:t>
                      </a:r>
                      <a:endParaRPr sz="1100" i="1" u="none" strike="noStrike" cap="none">
                        <a:solidFill>
                          <a:schemeClr val="lt2"/>
                        </a:solidFill>
                        <a:latin typeface="Plus Jakarta Sans"/>
                        <a:ea typeface="Plus Jakarta Sans"/>
                        <a:cs typeface="Plus Jakarta Sans"/>
                        <a:sym typeface="Plus Jakarta Sans"/>
                      </a:endParaRPr>
                    </a:p>
                  </a:txBody>
                  <a:tcPr marL="137150" marR="137150" marT="91425" marB="9142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12700" cap="flat" cmpd="sng">
                      <a:solidFill>
                        <a:schemeClr val="lt2"/>
                      </a:solidFill>
                      <a:prstDash val="solid"/>
                      <a:round/>
                      <a:headEnd type="none" w="sm" len="sm"/>
                      <a:tailEnd type="none" w="sm" len="sm"/>
                    </a:lnT>
                    <a:lnB w="19050" cap="flat" cmpd="sng">
                      <a:solidFill>
                        <a:schemeClr val="lt2"/>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chemeClr val="lt2"/>
                          </a:solidFill>
                          <a:latin typeface="Plus Jakarta Sans"/>
                          <a:ea typeface="Plus Jakarta Sans"/>
                          <a:cs typeface="Plus Jakarta Sans"/>
                          <a:sym typeface="Plus Jakarta Sans"/>
                        </a:rPr>
                        <a:t>Title</a:t>
                      </a:r>
                      <a:endParaRPr sz="1100" b="1" u="none" strike="noStrike" cap="none">
                        <a:solidFill>
                          <a:schemeClr val="lt2"/>
                        </a:solidFill>
                        <a:latin typeface="Plus Jakarta Sans"/>
                        <a:ea typeface="Plus Jakarta Sans"/>
                        <a:cs typeface="Plus Jakarta Sans"/>
                        <a:sym typeface="Plus Jakarta Sans"/>
                      </a:endParaRPr>
                    </a:p>
                  </a:txBody>
                  <a:tcPr marL="137150" marR="137150" marT="91425" marB="9142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12700" cap="flat" cmpd="sng">
                      <a:solidFill>
                        <a:schemeClr val="lt2"/>
                      </a:solidFill>
                      <a:prstDash val="solid"/>
                      <a:round/>
                      <a:headEnd type="none" w="sm" len="sm"/>
                      <a:tailEnd type="none" w="sm" len="sm"/>
                    </a:lnT>
                    <a:lnB w="7625" cap="flat" cmpd="sng">
                      <a:solidFill>
                        <a:srgbClr val="CCCCCC"/>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chemeClr val="lt2"/>
                          </a:solidFill>
                          <a:latin typeface="Plus Jakarta Sans"/>
                          <a:ea typeface="Plus Jakarta Sans"/>
                          <a:cs typeface="Plus Jakarta Sans"/>
                          <a:sym typeface="Plus Jakarta Sans"/>
                        </a:rPr>
                        <a:t>Content URL</a:t>
                      </a:r>
                      <a:endParaRPr sz="1100" i="1" u="none" strike="noStrike" cap="none">
                        <a:solidFill>
                          <a:schemeClr val="lt2"/>
                        </a:solidFill>
                        <a:latin typeface="Plus Jakarta Sans"/>
                        <a:ea typeface="Plus Jakarta Sans"/>
                        <a:cs typeface="Plus Jakarta Sans"/>
                        <a:sym typeface="Plus Jakarta Sans"/>
                      </a:endParaRPr>
                    </a:p>
                  </a:txBody>
                  <a:tcPr marL="137150" marR="137150" marT="91425" marB="9142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12700" cap="flat" cmpd="sng">
                      <a:solidFill>
                        <a:schemeClr val="lt2"/>
                      </a:solidFill>
                      <a:prstDash val="solid"/>
                      <a:round/>
                      <a:headEnd type="none" w="sm" len="sm"/>
                      <a:tailEnd type="none" w="sm" len="sm"/>
                    </a:lnT>
                    <a:lnB w="7625" cap="flat" cmpd="sng">
                      <a:solidFill>
                        <a:srgbClr val="CCCCCC"/>
                      </a:solidFill>
                      <a:prstDash val="solid"/>
                      <a:round/>
                      <a:headEnd type="none" w="sm" len="sm"/>
                      <a:tailEnd type="none" w="sm" len="sm"/>
                    </a:lnB>
                    <a:solidFill>
                      <a:schemeClr val="accent3"/>
                    </a:solidFill>
                  </a:tcPr>
                </a:tc>
                <a:extLst>
                  <a:ext uri="{0D108BD9-81ED-4DB2-BD59-A6C34878D82A}">
                    <a16:rowId xmlns:a16="http://schemas.microsoft.com/office/drawing/2014/main" val="10000"/>
                  </a:ext>
                </a:extLst>
              </a:tr>
              <a:tr h="1752325">
                <a:tc rowSpan="2">
                  <a:txBody>
                    <a:bodyPr/>
                    <a:lstStyle/>
                    <a:p>
                      <a:pPr marL="0" lvl="0" indent="0" algn="l" rtl="0">
                        <a:spcBef>
                          <a:spcPts val="0"/>
                        </a:spcBef>
                        <a:spcAft>
                          <a:spcPts val="0"/>
                        </a:spcAft>
                        <a:buNone/>
                      </a:pPr>
                      <a:r>
                        <a:rPr lang="en-US" b="1">
                          <a:solidFill>
                            <a:schemeClr val="lt2"/>
                          </a:solidFill>
                          <a:latin typeface="Plus Jakarta Sans"/>
                          <a:ea typeface="Plus Jakarta Sans"/>
                          <a:cs typeface="Plus Jakarta Sans"/>
                          <a:sym typeface="Plus Jakarta Sans"/>
                        </a:rPr>
                        <a:t>Alcohol and your liver</a:t>
                      </a:r>
                      <a:endParaRPr b="1">
                        <a:solidFill>
                          <a:schemeClr val="lt2"/>
                        </a:solidFill>
                        <a:latin typeface="Plus Jakarta Sans"/>
                        <a:ea typeface="Plus Jakarta Sans"/>
                        <a:cs typeface="Plus Jakarta Sans"/>
                        <a:sym typeface="Plus Jakarta Sans"/>
                      </a:endParaRPr>
                    </a:p>
                  </a:txBody>
                  <a:tcPr marL="128000" marR="18275" marT="18275" marB="18275" anchor="ctr">
                    <a:lnL w="12700" cap="flat" cmpd="sng">
                      <a:solidFill>
                        <a:schemeClr val="lt2"/>
                      </a:solidFill>
                      <a:prstDash val="solid"/>
                      <a:round/>
                      <a:headEnd type="none" w="sm" len="sm"/>
                      <a:tailEnd type="none" w="sm" len="sm"/>
                    </a:lnL>
                    <a:lnR w="7625" cap="flat" cmpd="sng">
                      <a:solidFill>
                        <a:srgbClr val="CCCCCC"/>
                      </a:solidFill>
                      <a:prstDash val="solid"/>
                      <a:round/>
                      <a:headEnd type="none" w="sm" len="sm"/>
                      <a:tailEnd type="none" w="sm" len="sm"/>
                    </a:lnR>
                    <a:lnT w="19050" cap="flat" cmpd="sng">
                      <a:solidFill>
                        <a:schemeClr val="lt2"/>
                      </a:solidFill>
                      <a:prstDash val="solid"/>
                      <a:round/>
                      <a:headEnd type="none" w="sm" len="sm"/>
                      <a:tailEnd type="none" w="sm" len="sm"/>
                    </a:lnT>
                    <a:lnB w="19050" cap="flat" cmpd="sng">
                      <a:solidFill>
                        <a:schemeClr val="lt2"/>
                      </a:solidFill>
                      <a:prstDash val="solid"/>
                      <a:round/>
                      <a:headEnd type="none" w="sm" len="sm"/>
                      <a:tailEnd type="none" w="sm" len="sm"/>
                    </a:lnB>
                    <a:solidFill>
                      <a:schemeClr val="accent3"/>
                    </a:solidFill>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Alcohol-Induced Liver Disease</a:t>
                      </a:r>
                      <a:endParaRPr sz="1200">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https://schl41demo.staywellhealthlibrary.com/Library/DiseasesConditions/Adult/Liver/85,P00656</a:t>
                      </a:r>
                      <a:endParaRPr sz="1200" u="sng">
                        <a:solidFill>
                          <a:schemeClr val="accent3"/>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tcPr>
                </a:tc>
                <a:extLst>
                  <a:ext uri="{0D108BD9-81ED-4DB2-BD59-A6C34878D82A}">
                    <a16:rowId xmlns:a16="http://schemas.microsoft.com/office/drawing/2014/main" val="10001"/>
                  </a:ext>
                </a:extLst>
              </a:tr>
              <a:tr h="2041175">
                <a:tc vMerge="1">
                  <a:txBody>
                    <a:bodyPr/>
                    <a:lstStyle/>
                    <a:p>
                      <a:endParaRPr lang="en-US"/>
                    </a:p>
                  </a:txBody>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Social Drinking vs. Problem Drinking</a:t>
                      </a:r>
                      <a:endParaRPr sz="1200">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xmlns:ahyp="http://schemas.microsoft.com/office/drawing/2018/hyperlinkcolor" val="tx"/>
                              </a:ext>
                            </a:extLst>
                          </a:hlinkClick>
                        </a:rPr>
                        <a:t>https://schl41demo.staywellhealthlibrary.com/Search/1,870</a:t>
                      </a:r>
                      <a:endParaRPr sz="1200" u="sng">
                        <a:solidFill>
                          <a:schemeClr val="accent3"/>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pic>
        <p:nvPicPr>
          <p:cNvPr id="777" name="Google Shape;777;p82"/>
          <p:cNvPicPr preferRelativeResize="0">
            <a:picLocks noGrp="1"/>
          </p:cNvPicPr>
          <p:nvPr>
            <p:ph type="pic" idx="2"/>
          </p:nvPr>
        </p:nvPicPr>
        <p:blipFill rotWithShape="1">
          <a:blip r:embed="rId3">
            <a:alphaModFix/>
          </a:blip>
          <a:srcRect l="5939" r="5939"/>
          <a:stretch/>
        </p:blipFill>
        <p:spPr>
          <a:xfrm>
            <a:off x="8095047" y="1257696"/>
            <a:ext cx="2124300" cy="4571400"/>
          </a:xfrm>
          <a:prstGeom prst="roundRect">
            <a:avLst>
              <a:gd name="adj" fmla="val 16667"/>
            </a:avLst>
          </a:prstGeom>
        </p:spPr>
      </p:pic>
      <p:sp>
        <p:nvSpPr>
          <p:cNvPr id="778" name="Google Shape;778;p82"/>
          <p:cNvSpPr txBox="1">
            <a:spLocks noGrp="1"/>
          </p:cNvSpPr>
          <p:nvPr>
            <p:ph type="body" idx="3"/>
          </p:nvPr>
        </p:nvSpPr>
        <p:spPr>
          <a:xfrm>
            <a:off x="533400" y="2687500"/>
            <a:ext cx="5757000" cy="3401700"/>
          </a:xfrm>
          <a:prstGeom prst="rect">
            <a:avLst/>
          </a:prstGeom>
        </p:spPr>
        <p:txBody>
          <a:bodyPr spcFirstLastPara="1" wrap="square" lIns="0" tIns="45700" rIns="91425" bIns="45700" anchor="t" anchorCtr="0">
            <a:normAutofit lnSpcReduction="20000"/>
          </a:bodyPr>
          <a:lstStyle/>
          <a:p>
            <a:pPr marL="0" lvl="0" indent="0" algn="l" rtl="0">
              <a:lnSpc>
                <a:spcPct val="150000"/>
              </a:lnSpc>
              <a:spcBef>
                <a:spcPts val="0"/>
              </a:spcBef>
              <a:spcAft>
                <a:spcPts val="0"/>
              </a:spcAft>
              <a:buNone/>
            </a:pPr>
            <a:r>
              <a:rPr lang="en-US" sz="1600"/>
              <a:t>This Toolkit includes:</a:t>
            </a:r>
            <a:endParaRPr sz="1600"/>
          </a:p>
          <a:p>
            <a:pPr marL="457200" lvl="0" indent="-336550" algn="l" rtl="0">
              <a:lnSpc>
                <a:spcPct val="115000"/>
              </a:lnSpc>
              <a:spcBef>
                <a:spcPts val="0"/>
              </a:spcBef>
              <a:spcAft>
                <a:spcPts val="0"/>
              </a:spcAft>
              <a:buClr>
                <a:schemeClr val="accent1"/>
              </a:buClr>
              <a:buSzPts val="1700"/>
              <a:buChar char="•"/>
            </a:pPr>
            <a:r>
              <a:rPr lang="en-US" sz="1600"/>
              <a:t>Social media posts that are ready for your campaign</a:t>
            </a:r>
            <a:endParaRPr sz="1600"/>
          </a:p>
          <a:p>
            <a:pPr marL="457200" lvl="0" indent="-336550" algn="l" rtl="0">
              <a:lnSpc>
                <a:spcPct val="115000"/>
              </a:lnSpc>
              <a:spcBef>
                <a:spcPts val="600"/>
              </a:spcBef>
              <a:spcAft>
                <a:spcPts val="0"/>
              </a:spcAft>
              <a:buClr>
                <a:schemeClr val="accent1"/>
              </a:buClr>
              <a:buSzPts val="1700"/>
              <a:buChar char="•"/>
            </a:pPr>
            <a:r>
              <a:rPr lang="en-US" sz="1600"/>
              <a:t>A customizable blog post</a:t>
            </a:r>
            <a:endParaRPr sz="1600"/>
          </a:p>
          <a:p>
            <a:pPr marL="457200" lvl="0" indent="-336550" algn="l" rtl="0">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marL="457200" lvl="0" indent="-336550" algn="l" rtl="0">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marL="457200" lvl="0" indent="-336550" algn="l" rtl="0">
              <a:lnSpc>
                <a:spcPct val="115000"/>
              </a:lnSpc>
              <a:spcBef>
                <a:spcPts val="600"/>
              </a:spcBef>
              <a:spcAft>
                <a:spcPts val="0"/>
              </a:spcAft>
              <a:buClr>
                <a:schemeClr val="accent1"/>
              </a:buClr>
              <a:buSzPts val="1700"/>
              <a:buChar char="•"/>
            </a:pPr>
            <a:r>
              <a:rPr lang="en-US" sz="1600"/>
              <a:t>Links to videos and Spanish language resources</a:t>
            </a:r>
            <a:endParaRPr sz="1600"/>
          </a:p>
          <a:p>
            <a:pPr marL="457200" lvl="0" indent="-336550" algn="l" rtl="0">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a:spLocks noGrp="1"/>
          </p:cNvSpPr>
          <p:nvPr>
            <p:ph type="body" idx="3"/>
          </p:nvPr>
        </p:nvSpPr>
        <p:spPr>
          <a:xfrm>
            <a:off x="533400" y="1723363"/>
            <a:ext cx="6615900" cy="861000"/>
          </a:xfrm>
          <a:prstGeom prst="rect">
            <a:avLst/>
          </a:prstGeom>
        </p:spPr>
        <p:txBody>
          <a:bodyPr spcFirstLastPara="1" wrap="square" lIns="0" tIns="45700" rIns="91425" bIns="45700" anchor="t" anchorCtr="0">
            <a:normAutofit/>
          </a:bodyPr>
          <a:lstStyle/>
          <a:p>
            <a:pPr marL="0" lvl="0" indent="0" algn="l" rtl="0">
              <a:lnSpc>
                <a:spcPct val="115000"/>
              </a:lnSpc>
              <a:spcBef>
                <a:spcPts val="0"/>
              </a:spcBef>
              <a:spcAft>
                <a:spcPts val="0"/>
              </a:spcAft>
              <a:buNone/>
            </a:pPr>
            <a:r>
              <a:rPr lang="en-US" sz="1600"/>
              <a:t>We provide a rich set of resources to promote liver health best practices.</a:t>
            </a:r>
            <a:endParaRPr sz="1400">
              <a:latin typeface="Plus Jakarta Sans"/>
              <a:ea typeface="Plus Jakarta Sans"/>
              <a:cs typeface="Plus Jakarta Sans"/>
              <a:sym typeface="Plus Jakarta Sans"/>
            </a:endParaRPr>
          </a:p>
        </p:txBody>
      </p:sp>
      <p:sp>
        <p:nvSpPr>
          <p:cNvPr id="780" name="Google Shape;780;p82"/>
          <p:cNvSpPr txBox="1">
            <a:spLocks noGrp="1"/>
          </p:cNvSpPr>
          <p:nvPr>
            <p:ph type="title"/>
          </p:nvPr>
        </p:nvSpPr>
        <p:spPr>
          <a:xfrm>
            <a:off x="533400" y="294525"/>
            <a:ext cx="10679700" cy="13257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graphicFrame>
        <p:nvGraphicFramePr>
          <p:cNvPr id="1001" name="Google Shape;1001;p100"/>
          <p:cNvGraphicFramePr/>
          <p:nvPr/>
        </p:nvGraphicFramePr>
        <p:xfrm>
          <a:off x="270726" y="1383025"/>
          <a:ext cx="3000000" cy="3000000"/>
        </p:xfrm>
        <a:graphic>
          <a:graphicData uri="http://schemas.openxmlformats.org/drawingml/2006/table">
            <a:tbl>
              <a:tblPr>
                <a:noFill/>
                <a:tableStyleId>{E64BB910-0BFC-4135-99F9-768A4B738F16}</a:tableStyleId>
              </a:tblPr>
              <a:tblGrid>
                <a:gridCol w="1939400">
                  <a:extLst>
                    <a:ext uri="{9D8B030D-6E8A-4147-A177-3AD203B41FA5}">
                      <a16:colId xmlns:a16="http://schemas.microsoft.com/office/drawing/2014/main" val="20000"/>
                    </a:ext>
                  </a:extLst>
                </a:gridCol>
                <a:gridCol w="2486250">
                  <a:extLst>
                    <a:ext uri="{9D8B030D-6E8A-4147-A177-3AD203B41FA5}">
                      <a16:colId xmlns:a16="http://schemas.microsoft.com/office/drawing/2014/main" val="20001"/>
                    </a:ext>
                  </a:extLst>
                </a:gridCol>
                <a:gridCol w="7299825">
                  <a:extLst>
                    <a:ext uri="{9D8B030D-6E8A-4147-A177-3AD203B41FA5}">
                      <a16:colId xmlns:a16="http://schemas.microsoft.com/office/drawing/2014/main" val="20002"/>
                    </a:ext>
                  </a:extLst>
                </a:gridCol>
              </a:tblGrid>
              <a:tr h="359150">
                <a:tc>
                  <a:txBody>
                    <a:bodyPr/>
                    <a:lstStyle/>
                    <a:p>
                      <a:pPr marL="0" marR="0" lvl="0" indent="0" algn="l" rtl="0">
                        <a:lnSpc>
                          <a:spcPct val="100000"/>
                        </a:lnSpc>
                        <a:spcBef>
                          <a:spcPts val="0"/>
                        </a:spcBef>
                        <a:spcAft>
                          <a:spcPts val="0"/>
                        </a:spcAft>
                        <a:buClr>
                          <a:srgbClr val="000000"/>
                        </a:buClr>
                        <a:buSzPts val="1100"/>
                        <a:buFont typeface="Arial"/>
                        <a:buNone/>
                      </a:pPr>
                      <a:r>
                        <a:rPr lang="en-US" sz="1100" b="1">
                          <a:solidFill>
                            <a:srgbClr val="FFFFFF"/>
                          </a:solidFill>
                          <a:latin typeface="Plus Jakarta Sans"/>
                          <a:ea typeface="Plus Jakarta Sans"/>
                          <a:cs typeface="Plus Jakarta Sans"/>
                          <a:sym typeface="Plus Jakarta Sans"/>
                        </a:rPr>
                        <a:t>Topic</a:t>
                      </a:r>
                      <a:r>
                        <a:rPr lang="en-US" sz="1100" b="1" u="none" strike="noStrike" cap="none">
                          <a:solidFill>
                            <a:srgbClr val="FFFFFF"/>
                          </a:solidFill>
                          <a:latin typeface="Plus Jakarta Sans"/>
                          <a:ea typeface="Plus Jakarta Sans"/>
                          <a:cs typeface="Plus Jakarta Sans"/>
                          <a:sym typeface="Plus Jakarta Sans"/>
                        </a:rPr>
                        <a:t> </a:t>
                      </a:r>
                      <a:endParaRPr sz="1100" i="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132D77"/>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rgbClr val="FFFFFF"/>
                          </a:solidFill>
                          <a:latin typeface="Plus Jakarta Sans"/>
                          <a:ea typeface="Plus Jakarta Sans"/>
                          <a:cs typeface="Plus Jakarta Sans"/>
                          <a:sym typeface="Plus Jakarta Sans"/>
                        </a:rPr>
                        <a:t>Title</a:t>
                      </a:r>
                      <a:endParaRPr sz="1100" b="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7625" cap="flat" cmpd="sng">
                      <a:solidFill>
                        <a:srgbClr val="CCCCCC"/>
                      </a:solidFill>
                      <a:prstDash val="solid"/>
                      <a:round/>
                      <a:headEnd type="none" w="sm" len="sm"/>
                      <a:tailEnd type="none" w="sm" len="sm"/>
                    </a:lnB>
                    <a:solidFill>
                      <a:srgbClr val="132D77"/>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rgbClr val="FFFFFF"/>
                          </a:solidFill>
                          <a:latin typeface="Plus Jakarta Sans"/>
                          <a:ea typeface="Plus Jakarta Sans"/>
                          <a:cs typeface="Plus Jakarta Sans"/>
                          <a:sym typeface="Plus Jakarta Sans"/>
                        </a:rPr>
                        <a:t>Content URL</a:t>
                      </a:r>
                      <a:endParaRPr sz="1100" i="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7625" cap="flat" cmpd="sng">
                      <a:solidFill>
                        <a:srgbClr val="CCCCCC"/>
                      </a:solidFill>
                      <a:prstDash val="solid"/>
                      <a:round/>
                      <a:headEnd type="none" w="sm" len="sm"/>
                      <a:tailEnd type="none" w="sm" len="sm"/>
                    </a:lnB>
                    <a:solidFill>
                      <a:srgbClr val="132D77"/>
                    </a:solidFill>
                  </a:tcPr>
                </a:tc>
                <a:extLst>
                  <a:ext uri="{0D108BD9-81ED-4DB2-BD59-A6C34878D82A}">
                    <a16:rowId xmlns:a16="http://schemas.microsoft.com/office/drawing/2014/main" val="10000"/>
                  </a:ext>
                </a:extLst>
              </a:tr>
              <a:tr h="1068150">
                <a:tc rowSpan="5">
                  <a:txBody>
                    <a:bodyPr/>
                    <a:lstStyle/>
                    <a:p>
                      <a:pPr marL="0" marR="0" lvl="0" indent="0" algn="l" rtl="0">
                        <a:lnSpc>
                          <a:spcPct val="115000"/>
                        </a:lnSpc>
                        <a:spcBef>
                          <a:spcPts val="0"/>
                        </a:spcBef>
                        <a:spcAft>
                          <a:spcPts val="0"/>
                        </a:spcAft>
                        <a:buNone/>
                      </a:pPr>
                      <a:r>
                        <a:rPr lang="en-US" b="1">
                          <a:solidFill>
                            <a:schemeClr val="lt2"/>
                          </a:solidFill>
                          <a:latin typeface="Plus Jakarta Sans"/>
                          <a:ea typeface="Plus Jakarta Sans"/>
                          <a:cs typeface="Plus Jakarta Sans"/>
                          <a:sym typeface="Plus Jakarta Sans"/>
                        </a:rPr>
                        <a:t>Learning about liver disorders</a:t>
                      </a:r>
                      <a:endParaRPr sz="1200" b="1">
                        <a:latin typeface="Plus Jakarta Sans"/>
                        <a:ea typeface="Plus Jakarta Sans"/>
                        <a:cs typeface="Plus Jakarta Sans"/>
                        <a:sym typeface="Plus Jakarta Sans"/>
                      </a:endParaRPr>
                    </a:p>
                  </a:txBody>
                  <a:tcPr marL="128000" marR="18275" marT="18275" marB="18275" anchor="ctr">
                    <a:lnL w="12700" cap="flat" cmpd="sng">
                      <a:solidFill>
                        <a:srgbClr val="FFFFFF"/>
                      </a:solidFill>
                      <a:prstDash val="solid"/>
                      <a:round/>
                      <a:headEnd type="none" w="sm" len="sm"/>
                      <a:tailEnd type="none" w="sm" len="sm"/>
                    </a:lnL>
                    <a:lnR w="7625" cap="flat" cmpd="sng">
                      <a:solidFill>
                        <a:srgbClr val="CCCCCC"/>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3"/>
                    </a:solidFill>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Common Symptoms of Liver Disease</a:t>
                      </a:r>
                      <a:endParaRPr sz="1200">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tc>
                  <a:txBody>
                    <a:bodyPr/>
                    <a:lstStyle/>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https://schl41demo.staywellhealthlibrary.com/Search/85,P00664</a:t>
                      </a:r>
                      <a:endParaRPr sz="1200" u="sng">
                        <a:solidFill>
                          <a:srgbClr val="132D77"/>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xmlns:ahyp="http://schemas.microsoft.com/office/drawing/2018/hyperlinkcolor" val="tx"/>
                              </a:ext>
                            </a:extLst>
                          </a:hlinkClick>
                        </a:rPr>
                        <a:t>https://schl41demo.staywellhealthlibrary.com/Search/85,P03757</a:t>
                      </a:r>
                      <a:endParaRPr sz="1100">
                        <a:solidFill>
                          <a:schemeClr val="dk1"/>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837050">
                <a:tc vMerge="1">
                  <a:txBody>
                    <a:bodyPr/>
                    <a:lstStyle/>
                    <a:p>
                      <a:endParaRPr lang="en-US"/>
                    </a:p>
                  </a:txBody>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Chronic Liver Disease/Cirrhosis</a:t>
                      </a:r>
                      <a:endParaRPr sz="1200">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xmlns:ahyp="http://schemas.microsoft.com/office/drawing/2018/hyperlinkcolor" val="tx"/>
                              </a:ext>
                            </a:extLst>
                          </a:hlinkClick>
                        </a:rPr>
                        <a:t>https://schl41demo.staywellhealthlibrary.com/Search/85,P00662</a:t>
                      </a:r>
                      <a:endParaRPr sz="1200" u="sng">
                        <a:solidFill>
                          <a:schemeClr val="accent3"/>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xmlns:ahyp="http://schemas.microsoft.com/office/drawing/2018/hyperlinkcolor" val="tx"/>
                              </a:ext>
                            </a:extLst>
                          </a:hlinkClick>
                        </a:rPr>
                        <a:t>https://schl41demo.staywellhealthlibrary.com/Search/85,P03755</a:t>
                      </a:r>
                      <a:endParaRPr sz="1100">
                        <a:solidFill>
                          <a:schemeClr val="dk1"/>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1009875">
                <a:tc vMerge="1">
                  <a:txBody>
                    <a:bodyPr/>
                    <a:lstStyle/>
                    <a:p>
                      <a:endParaRPr lang="en-US"/>
                    </a:p>
                  </a:txBody>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Viral Hepatitis Overview</a:t>
                      </a: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tc>
                  <a:txBody>
                    <a:bodyPr/>
                    <a:lstStyle/>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xmlns:ahyp="http://schemas.microsoft.com/office/drawing/2018/hyperlinkcolor" val="tx"/>
                              </a:ext>
                            </a:extLst>
                          </a:hlinkClick>
                        </a:rPr>
                        <a:t>https://schl41demo.staywellhealthlibrary.com/Library/DiseasesConditions/Adult/Liver/85,P00395</a:t>
                      </a:r>
                      <a:endParaRPr sz="1200" u="sng">
                        <a:solidFill>
                          <a:schemeClr val="accent3"/>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xmlns:ahyp="http://schemas.microsoft.com/office/drawing/2018/hyperlinkcolor" val="tx"/>
                              </a:ext>
                            </a:extLst>
                          </a:hlinkClick>
                        </a:rPr>
                        <a:t>https://schl41demo.staywellhealthlibrary.com/Search/85,P03515</a:t>
                      </a:r>
                      <a:endParaRPr sz="1100">
                        <a:solidFill>
                          <a:schemeClr val="dk1"/>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extLst>
                  <a:ext uri="{0D108BD9-81ED-4DB2-BD59-A6C34878D82A}">
                    <a16:rowId xmlns:a16="http://schemas.microsoft.com/office/drawing/2014/main" val="10003"/>
                  </a:ext>
                </a:extLst>
              </a:tr>
              <a:tr h="1011175">
                <a:tc vMerge="1">
                  <a:txBody>
                    <a:bodyPr/>
                    <a:lstStyle/>
                    <a:p>
                      <a:endParaRPr lang="en-US"/>
                    </a:p>
                  </a:txBody>
                  <a:tcPr/>
                </a:tc>
                <a:tc>
                  <a:txBody>
                    <a:bodyPr/>
                    <a:lstStyle/>
                    <a:p>
                      <a:pPr marL="0" lvl="0" indent="0" algn="l" rtl="0">
                        <a:lnSpc>
                          <a:spcPct val="115000"/>
                        </a:lnSpc>
                        <a:spcBef>
                          <a:spcPts val="0"/>
                        </a:spcBef>
                        <a:spcAft>
                          <a:spcPts val="0"/>
                        </a:spcAft>
                        <a:buNone/>
                      </a:pPr>
                      <a:r>
                        <a:rPr lang="en-US" sz="1200">
                          <a:latin typeface="Plus Jakarta Sans"/>
                          <a:ea typeface="Plus Jakarta Sans"/>
                          <a:cs typeface="Plus Jakarta Sans"/>
                          <a:sym typeface="Plus Jakarta Sans"/>
                        </a:rPr>
                        <a:t>Cholestasis of Pregnancy</a:t>
                      </a: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9">
                            <a:extLst>
                              <a:ext uri="{A12FA001-AC4F-418D-AE19-62706E023703}">
                                <ahyp:hlinkClr xmlns:ahyp="http://schemas.microsoft.com/office/drawing/2018/hyperlinkcolor" val="tx"/>
                              </a:ext>
                            </a:extLst>
                          </a:hlinkClick>
                        </a:rPr>
                        <a:t>https://schl41demo.staywellhealthlibrary.com/Search/90,P02440</a:t>
                      </a:r>
                      <a:endParaRPr sz="1200" u="sng">
                        <a:solidFill>
                          <a:schemeClr val="accent3"/>
                        </a:solidFill>
                        <a:latin typeface="Plus Jakarta Sans"/>
                        <a:ea typeface="Plus Jakarta Sans"/>
                        <a:cs typeface="Plus Jakarta Sans"/>
                        <a:sym typeface="Plus Jakarta Sans"/>
                      </a:endParaRPr>
                    </a:p>
                    <a:p>
                      <a:pPr marL="0" lvl="0" indent="0" algn="l" rtl="0">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200">
                        <a:solidFill>
                          <a:schemeClr val="dk1"/>
                        </a:solidFill>
                        <a:latin typeface="Plus Jakarta Sans"/>
                        <a:ea typeface="Plus Jakarta Sans"/>
                        <a:cs typeface="Plus Jakarta Sans"/>
                        <a:sym typeface="Plus Jakarta Sans"/>
                      </a:endParaRPr>
                    </a:p>
                    <a:p>
                      <a:pPr marL="0" marR="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10">
                            <a:extLst>
                              <a:ext uri="{A12FA001-AC4F-418D-AE19-62706E023703}">
                                <ahyp:hlinkClr xmlns:ahyp="http://schemas.microsoft.com/office/drawing/2018/hyperlinkcolor" val="tx"/>
                              </a:ext>
                            </a:extLst>
                          </a:hlinkClick>
                        </a:rPr>
                        <a:t>https://schl41demo.staywellhealthlibrary.com/Search/90,P05550</a:t>
                      </a:r>
                      <a:endParaRPr sz="1200" u="sng">
                        <a:solidFill>
                          <a:schemeClr val="accent3"/>
                        </a:solidFill>
                        <a:latin typeface="Plus Jakarta Sans"/>
                        <a:ea typeface="Plus Jakarta Sans"/>
                        <a:cs typeface="Plus Jakarta Sans"/>
                        <a:sym typeface="Plus Jakarta Sans"/>
                      </a:endParaRPr>
                    </a:p>
                    <a:p>
                      <a:pPr marL="0" lvl="0" indent="0" algn="l" rtl="0">
                        <a:spcBef>
                          <a:spcPts val="0"/>
                        </a:spcBef>
                        <a:spcAft>
                          <a:spcPts val="0"/>
                        </a:spcAft>
                        <a:buNone/>
                      </a:pPr>
                      <a:endParaRPr sz="1100">
                        <a:solidFill>
                          <a:schemeClr val="dk1"/>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837050">
                <a:tc vMerge="1">
                  <a:txBody>
                    <a:bodyPr/>
                    <a:lstStyle/>
                    <a:p>
                      <a:endParaRPr lang="en-US"/>
                    </a:p>
                  </a:txBody>
                  <a:tcPr/>
                </a:tc>
                <a:tc>
                  <a:txBody>
                    <a:bodyPr/>
                    <a:lstStyle/>
                    <a:p>
                      <a:pPr marL="0" marR="0" lvl="0" indent="0" algn="l" rtl="0">
                        <a:lnSpc>
                          <a:spcPct val="115000"/>
                        </a:lnSpc>
                        <a:spcBef>
                          <a:spcPts val="0"/>
                        </a:spcBef>
                        <a:spcAft>
                          <a:spcPts val="0"/>
                        </a:spcAft>
                        <a:buNone/>
                      </a:pPr>
                      <a:r>
                        <a:rPr lang="en-US" sz="1200">
                          <a:latin typeface="Plus Jakarta Sans"/>
                          <a:ea typeface="Plus Jakarta Sans"/>
                          <a:cs typeface="Plus Jakarta Sans"/>
                          <a:sym typeface="Plus Jakarta Sans"/>
                        </a:rPr>
                        <a:t>Ascites</a:t>
                      </a: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tc>
                  <a:txBody>
                    <a:bodyPr/>
                    <a:lstStyle/>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11">
                            <a:extLst>
                              <a:ext uri="{A12FA001-AC4F-418D-AE19-62706E023703}">
                                <ahyp:hlinkClr xmlns:ahyp="http://schemas.microsoft.com/office/drawing/2018/hyperlinkcolor" val="tx"/>
                              </a:ext>
                            </a:extLst>
                          </a:hlinkClick>
                        </a:rPr>
                        <a:t>https://schl41demo.staywellhealthlibrary.com/Library/DiseasesConditions/Adult/Liver/134,79</a:t>
                      </a:r>
                      <a:endParaRPr sz="1200" u="sng">
                        <a:solidFill>
                          <a:schemeClr val="accent3"/>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12">
                            <a:extLst>
                              <a:ext uri="{A12FA001-AC4F-418D-AE19-62706E023703}">
                                <ahyp:hlinkClr xmlns:ahyp="http://schemas.microsoft.com/office/drawing/2018/hyperlinkcolor" val="tx"/>
                              </a:ext>
                            </a:extLst>
                          </a:hlinkClick>
                        </a:rPr>
                        <a:t>https://schl41demo.staywellhealthlibrary.com/Library/DiseasesConditions/Adult/Liver/134,79es</a:t>
                      </a:r>
                      <a:endParaRPr sz="1100">
                        <a:solidFill>
                          <a:schemeClr val="dk1"/>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extLst>
                  <a:ext uri="{0D108BD9-81ED-4DB2-BD59-A6C34878D82A}">
                    <a16:rowId xmlns:a16="http://schemas.microsoft.com/office/drawing/2014/main" val="10005"/>
                  </a:ext>
                </a:extLst>
              </a:tr>
            </a:tbl>
          </a:graphicData>
        </a:graphic>
      </p:graphicFrame>
      <p:sp>
        <p:nvSpPr>
          <p:cNvPr id="1002" name="Google Shape;1002;p100"/>
          <p:cNvSpPr txBox="1">
            <a:spLocks noGrp="1"/>
          </p:cNvSpPr>
          <p:nvPr>
            <p:ph type="title"/>
          </p:nvPr>
        </p:nvSpPr>
        <p:spPr>
          <a:xfrm>
            <a:off x="740675" y="-200950"/>
            <a:ext cx="10617900" cy="9762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Leverage your CHL to the fullest, continued</a:t>
            </a:r>
            <a:endParaRPr/>
          </a:p>
        </p:txBody>
      </p:sp>
      <p:sp>
        <p:nvSpPr>
          <p:cNvPr id="1003" name="Google Shape;1003;p100"/>
          <p:cNvSpPr txBox="1">
            <a:spLocks noGrp="1"/>
          </p:cNvSpPr>
          <p:nvPr>
            <p:ph type="body" idx="1"/>
          </p:nvPr>
        </p:nvSpPr>
        <p:spPr>
          <a:xfrm>
            <a:off x="735125" y="736534"/>
            <a:ext cx="10629000" cy="6465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08"/>
        <p:cNvGrpSpPr/>
        <p:nvPr/>
      </p:nvGrpSpPr>
      <p:grpSpPr>
        <a:xfrm>
          <a:off x="0" y="0"/>
          <a:ext cx="0" cy="0"/>
          <a:chOff x="0" y="0"/>
          <a:chExt cx="0" cy="0"/>
        </a:xfrm>
      </p:grpSpPr>
      <p:sp>
        <p:nvSpPr>
          <p:cNvPr id="1009" name="Google Shape;1009;p101"/>
          <p:cNvSpPr txBox="1">
            <a:spLocks noGrp="1"/>
          </p:cNvSpPr>
          <p:nvPr>
            <p:ph type="title"/>
          </p:nvPr>
        </p:nvSpPr>
        <p:spPr>
          <a:xfrm>
            <a:off x="740675" y="-200950"/>
            <a:ext cx="10617900" cy="9762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Leverage your CHL to the fullest, continued</a:t>
            </a:r>
            <a:endParaRPr/>
          </a:p>
        </p:txBody>
      </p:sp>
      <p:sp>
        <p:nvSpPr>
          <p:cNvPr id="1010" name="Google Shape;1010;p101"/>
          <p:cNvSpPr txBox="1">
            <a:spLocks noGrp="1"/>
          </p:cNvSpPr>
          <p:nvPr>
            <p:ph type="body" idx="1"/>
          </p:nvPr>
        </p:nvSpPr>
        <p:spPr>
          <a:xfrm>
            <a:off x="735125" y="736534"/>
            <a:ext cx="10629000" cy="6465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11" name="Google Shape;1011;p101"/>
          <p:cNvGraphicFramePr/>
          <p:nvPr/>
        </p:nvGraphicFramePr>
        <p:xfrm>
          <a:off x="627814" y="1662950"/>
          <a:ext cx="3000000" cy="3000000"/>
        </p:xfrm>
        <a:graphic>
          <a:graphicData uri="http://schemas.openxmlformats.org/drawingml/2006/table">
            <a:tbl>
              <a:tblPr>
                <a:noFill/>
                <a:tableStyleId>{E64BB910-0BFC-4135-99F9-768A4B738F16}</a:tableStyleId>
              </a:tblPr>
              <a:tblGrid>
                <a:gridCol w="1793550">
                  <a:extLst>
                    <a:ext uri="{9D8B030D-6E8A-4147-A177-3AD203B41FA5}">
                      <a16:colId xmlns:a16="http://schemas.microsoft.com/office/drawing/2014/main" val="20000"/>
                    </a:ext>
                  </a:extLst>
                </a:gridCol>
                <a:gridCol w="2299250">
                  <a:extLst>
                    <a:ext uri="{9D8B030D-6E8A-4147-A177-3AD203B41FA5}">
                      <a16:colId xmlns:a16="http://schemas.microsoft.com/office/drawing/2014/main" val="20001"/>
                    </a:ext>
                  </a:extLst>
                </a:gridCol>
                <a:gridCol w="6750825">
                  <a:extLst>
                    <a:ext uri="{9D8B030D-6E8A-4147-A177-3AD203B41FA5}">
                      <a16:colId xmlns:a16="http://schemas.microsoft.com/office/drawing/2014/main" val="20002"/>
                    </a:ext>
                  </a:extLst>
                </a:gridCol>
              </a:tblGrid>
              <a:tr h="525050">
                <a:tc>
                  <a:txBody>
                    <a:bodyPr/>
                    <a:lstStyle/>
                    <a:p>
                      <a:pPr marL="0" marR="0" lvl="0" indent="0" algn="l" rtl="0">
                        <a:lnSpc>
                          <a:spcPct val="100000"/>
                        </a:lnSpc>
                        <a:spcBef>
                          <a:spcPts val="0"/>
                        </a:spcBef>
                        <a:spcAft>
                          <a:spcPts val="0"/>
                        </a:spcAft>
                        <a:buClr>
                          <a:srgbClr val="000000"/>
                        </a:buClr>
                        <a:buSzPts val="1100"/>
                        <a:buFont typeface="Arial"/>
                        <a:buNone/>
                      </a:pPr>
                      <a:r>
                        <a:rPr lang="en-US" sz="1100" b="1">
                          <a:solidFill>
                            <a:schemeClr val="lt2"/>
                          </a:solidFill>
                          <a:latin typeface="Plus Jakarta Sans"/>
                          <a:ea typeface="Plus Jakarta Sans"/>
                          <a:cs typeface="Plus Jakarta Sans"/>
                          <a:sym typeface="Plus Jakarta Sans"/>
                        </a:rPr>
                        <a:t>Topic</a:t>
                      </a:r>
                      <a:r>
                        <a:rPr lang="en-US" sz="1100" b="1" u="none" strike="noStrike" cap="none">
                          <a:solidFill>
                            <a:schemeClr val="lt2"/>
                          </a:solidFill>
                          <a:latin typeface="Plus Jakarta Sans"/>
                          <a:ea typeface="Plus Jakarta Sans"/>
                          <a:cs typeface="Plus Jakarta Sans"/>
                          <a:sym typeface="Plus Jakarta Sans"/>
                        </a:rPr>
                        <a:t> </a:t>
                      </a:r>
                      <a:endParaRPr sz="1100" i="1" u="none" strike="noStrike" cap="none">
                        <a:solidFill>
                          <a:schemeClr val="lt2"/>
                        </a:solidFill>
                        <a:latin typeface="Plus Jakarta Sans"/>
                        <a:ea typeface="Plus Jakarta Sans"/>
                        <a:cs typeface="Plus Jakarta Sans"/>
                        <a:sym typeface="Plus Jakarta Sans"/>
                      </a:endParaRPr>
                    </a:p>
                  </a:txBody>
                  <a:tcPr marL="137150" marR="137150" marT="91425" marB="9142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12700" cap="flat" cmpd="sng">
                      <a:solidFill>
                        <a:schemeClr val="lt2"/>
                      </a:solidFill>
                      <a:prstDash val="solid"/>
                      <a:round/>
                      <a:headEnd type="none" w="sm" len="sm"/>
                      <a:tailEnd type="none" w="sm" len="sm"/>
                    </a:lnT>
                    <a:lnB w="19050" cap="flat" cmpd="sng">
                      <a:solidFill>
                        <a:schemeClr val="lt2"/>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chemeClr val="lt2"/>
                          </a:solidFill>
                          <a:latin typeface="Plus Jakarta Sans"/>
                          <a:ea typeface="Plus Jakarta Sans"/>
                          <a:cs typeface="Plus Jakarta Sans"/>
                          <a:sym typeface="Plus Jakarta Sans"/>
                        </a:rPr>
                        <a:t>Title</a:t>
                      </a:r>
                      <a:endParaRPr sz="1100" b="1" u="none" strike="noStrike" cap="none">
                        <a:solidFill>
                          <a:schemeClr val="lt2"/>
                        </a:solidFill>
                        <a:latin typeface="Plus Jakarta Sans"/>
                        <a:ea typeface="Plus Jakarta Sans"/>
                        <a:cs typeface="Plus Jakarta Sans"/>
                        <a:sym typeface="Plus Jakarta Sans"/>
                      </a:endParaRPr>
                    </a:p>
                  </a:txBody>
                  <a:tcPr marL="137150" marR="137150" marT="91425" marB="9142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12700" cap="flat" cmpd="sng">
                      <a:solidFill>
                        <a:schemeClr val="lt2"/>
                      </a:solidFill>
                      <a:prstDash val="solid"/>
                      <a:round/>
                      <a:headEnd type="none" w="sm" len="sm"/>
                      <a:tailEnd type="none" w="sm" len="sm"/>
                    </a:lnT>
                    <a:lnB w="7625" cap="flat" cmpd="sng">
                      <a:solidFill>
                        <a:srgbClr val="CCCCCC"/>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chemeClr val="lt2"/>
                          </a:solidFill>
                          <a:latin typeface="Plus Jakarta Sans"/>
                          <a:ea typeface="Plus Jakarta Sans"/>
                          <a:cs typeface="Plus Jakarta Sans"/>
                          <a:sym typeface="Plus Jakarta Sans"/>
                        </a:rPr>
                        <a:t>Content URL</a:t>
                      </a:r>
                      <a:endParaRPr sz="1100" i="1" u="none" strike="noStrike" cap="none">
                        <a:solidFill>
                          <a:schemeClr val="lt2"/>
                        </a:solidFill>
                        <a:latin typeface="Plus Jakarta Sans"/>
                        <a:ea typeface="Plus Jakarta Sans"/>
                        <a:cs typeface="Plus Jakarta Sans"/>
                        <a:sym typeface="Plus Jakarta Sans"/>
                      </a:endParaRPr>
                    </a:p>
                  </a:txBody>
                  <a:tcPr marL="137150" marR="137150" marT="91425" marB="9142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12700" cap="flat" cmpd="sng">
                      <a:solidFill>
                        <a:schemeClr val="lt2"/>
                      </a:solidFill>
                      <a:prstDash val="solid"/>
                      <a:round/>
                      <a:headEnd type="none" w="sm" len="sm"/>
                      <a:tailEnd type="none" w="sm" len="sm"/>
                    </a:lnT>
                    <a:lnB w="7625" cap="flat" cmpd="sng">
                      <a:solidFill>
                        <a:srgbClr val="CCCCCC"/>
                      </a:solidFill>
                      <a:prstDash val="solid"/>
                      <a:round/>
                      <a:headEnd type="none" w="sm" len="sm"/>
                      <a:tailEnd type="none" w="sm" len="sm"/>
                    </a:lnB>
                    <a:solidFill>
                      <a:schemeClr val="accent3"/>
                    </a:solidFill>
                  </a:tcPr>
                </a:tc>
                <a:extLst>
                  <a:ext uri="{0D108BD9-81ED-4DB2-BD59-A6C34878D82A}">
                    <a16:rowId xmlns:a16="http://schemas.microsoft.com/office/drawing/2014/main" val="10000"/>
                  </a:ext>
                </a:extLst>
              </a:tr>
              <a:tr h="1752325">
                <a:tc rowSpan="2">
                  <a:txBody>
                    <a:bodyPr/>
                    <a:lstStyle/>
                    <a:p>
                      <a:pPr marL="0" lvl="0" indent="0" algn="l" rtl="0">
                        <a:spcBef>
                          <a:spcPts val="0"/>
                        </a:spcBef>
                        <a:spcAft>
                          <a:spcPts val="0"/>
                        </a:spcAft>
                        <a:buNone/>
                      </a:pPr>
                      <a:r>
                        <a:rPr lang="en-US" b="1">
                          <a:solidFill>
                            <a:schemeClr val="lt2"/>
                          </a:solidFill>
                          <a:latin typeface="Plus Jakarta Sans"/>
                          <a:ea typeface="Plus Jakarta Sans"/>
                          <a:cs typeface="Plus Jakarta Sans"/>
                          <a:sym typeface="Plus Jakarta Sans"/>
                        </a:rPr>
                        <a:t>Liver disease and kids</a:t>
                      </a:r>
                      <a:endParaRPr b="1">
                        <a:solidFill>
                          <a:schemeClr val="lt2"/>
                        </a:solidFill>
                        <a:latin typeface="Plus Jakarta Sans"/>
                        <a:ea typeface="Plus Jakarta Sans"/>
                        <a:cs typeface="Plus Jakarta Sans"/>
                        <a:sym typeface="Plus Jakarta Sans"/>
                      </a:endParaRPr>
                    </a:p>
                  </a:txBody>
                  <a:tcPr marL="128000" marR="18275" marT="18275" marB="18275" anchor="ctr">
                    <a:lnL w="12700" cap="flat" cmpd="sng">
                      <a:solidFill>
                        <a:schemeClr val="lt2"/>
                      </a:solidFill>
                      <a:prstDash val="solid"/>
                      <a:round/>
                      <a:headEnd type="none" w="sm" len="sm"/>
                      <a:tailEnd type="none" w="sm" len="sm"/>
                    </a:lnL>
                    <a:lnR w="7625" cap="flat" cmpd="sng">
                      <a:solidFill>
                        <a:srgbClr val="CCCCCC"/>
                      </a:solidFill>
                      <a:prstDash val="solid"/>
                      <a:round/>
                      <a:headEnd type="none" w="sm" len="sm"/>
                      <a:tailEnd type="none" w="sm" len="sm"/>
                    </a:lnR>
                    <a:lnT w="19050" cap="flat" cmpd="sng">
                      <a:solidFill>
                        <a:schemeClr val="lt2"/>
                      </a:solidFill>
                      <a:prstDash val="solid"/>
                      <a:round/>
                      <a:headEnd type="none" w="sm" len="sm"/>
                      <a:tailEnd type="none" w="sm" len="sm"/>
                    </a:lnT>
                    <a:lnB w="19050" cap="flat" cmpd="sng">
                      <a:solidFill>
                        <a:schemeClr val="lt2"/>
                      </a:solidFill>
                      <a:prstDash val="solid"/>
                      <a:round/>
                      <a:headEnd type="none" w="sm" len="sm"/>
                      <a:tailEnd type="none" w="sm" len="sm"/>
                    </a:lnB>
                    <a:solidFill>
                      <a:schemeClr val="accent3"/>
                    </a:solidFill>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Alagille Syndrome</a:t>
                      </a:r>
                      <a:endParaRPr sz="1200">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https://schl41demo.staywellhealthlibrary.com/Search/134,187</a:t>
                      </a:r>
                      <a:endParaRPr sz="1200" u="sng">
                        <a:solidFill>
                          <a:schemeClr val="accent3"/>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2041175">
                <a:tc vMerge="1">
                  <a:txBody>
                    <a:bodyPr/>
                    <a:lstStyle/>
                    <a:p>
                      <a:endParaRPr lang="en-US"/>
                    </a:p>
                  </a:txBody>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Congenital Liver Defects</a:t>
                      </a:r>
                      <a:endParaRPr sz="1200">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xmlns:ahyp="http://schemas.microsoft.com/office/drawing/2018/hyperlinkcolor" val="tx"/>
                              </a:ext>
                            </a:extLst>
                          </a:hlinkClick>
                        </a:rPr>
                        <a:t>https://schl41demo.staywellhealthlibrary.com/Search/160,109</a:t>
                      </a:r>
                      <a:endParaRPr sz="1200" u="sng">
                        <a:solidFill>
                          <a:schemeClr val="accent3"/>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xmlns:ahyp="http://schemas.microsoft.com/office/drawing/2018/hyperlinkcolor" val="tx"/>
                              </a:ext>
                            </a:extLst>
                          </a:hlinkClick>
                        </a:rPr>
                        <a:t>https://schl41demo.staywellhealthlibrary.com/Search/160,109es</a:t>
                      </a:r>
                      <a:endParaRPr sz="1100">
                        <a:solidFill>
                          <a:schemeClr val="dk1"/>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16"/>
        <p:cNvGrpSpPr/>
        <p:nvPr/>
      </p:nvGrpSpPr>
      <p:grpSpPr>
        <a:xfrm>
          <a:off x="0" y="0"/>
          <a:ext cx="0" cy="0"/>
          <a:chOff x="0" y="0"/>
          <a:chExt cx="0" cy="0"/>
        </a:xfrm>
      </p:grpSpPr>
      <p:graphicFrame>
        <p:nvGraphicFramePr>
          <p:cNvPr id="1017" name="Google Shape;1017;p102"/>
          <p:cNvGraphicFramePr/>
          <p:nvPr/>
        </p:nvGraphicFramePr>
        <p:xfrm>
          <a:off x="270726" y="1383025"/>
          <a:ext cx="3000000" cy="3000000"/>
        </p:xfrm>
        <a:graphic>
          <a:graphicData uri="http://schemas.openxmlformats.org/drawingml/2006/table">
            <a:tbl>
              <a:tblPr>
                <a:noFill/>
                <a:tableStyleId>{E64BB910-0BFC-4135-99F9-768A4B738F16}</a:tableStyleId>
              </a:tblPr>
              <a:tblGrid>
                <a:gridCol w="1939400">
                  <a:extLst>
                    <a:ext uri="{9D8B030D-6E8A-4147-A177-3AD203B41FA5}">
                      <a16:colId xmlns:a16="http://schemas.microsoft.com/office/drawing/2014/main" val="20000"/>
                    </a:ext>
                  </a:extLst>
                </a:gridCol>
                <a:gridCol w="2486250">
                  <a:extLst>
                    <a:ext uri="{9D8B030D-6E8A-4147-A177-3AD203B41FA5}">
                      <a16:colId xmlns:a16="http://schemas.microsoft.com/office/drawing/2014/main" val="20001"/>
                    </a:ext>
                  </a:extLst>
                </a:gridCol>
                <a:gridCol w="7299825">
                  <a:extLst>
                    <a:ext uri="{9D8B030D-6E8A-4147-A177-3AD203B41FA5}">
                      <a16:colId xmlns:a16="http://schemas.microsoft.com/office/drawing/2014/main" val="20002"/>
                    </a:ext>
                  </a:extLst>
                </a:gridCol>
              </a:tblGrid>
              <a:tr h="420925">
                <a:tc>
                  <a:txBody>
                    <a:bodyPr/>
                    <a:lstStyle/>
                    <a:p>
                      <a:pPr marL="0" marR="0" lvl="0" indent="0" algn="l" rtl="0">
                        <a:lnSpc>
                          <a:spcPct val="100000"/>
                        </a:lnSpc>
                        <a:spcBef>
                          <a:spcPts val="0"/>
                        </a:spcBef>
                        <a:spcAft>
                          <a:spcPts val="0"/>
                        </a:spcAft>
                        <a:buClr>
                          <a:srgbClr val="000000"/>
                        </a:buClr>
                        <a:buSzPts val="1100"/>
                        <a:buFont typeface="Arial"/>
                        <a:buNone/>
                      </a:pPr>
                      <a:r>
                        <a:rPr lang="en-US" sz="1100" b="1">
                          <a:solidFill>
                            <a:srgbClr val="FFFFFF"/>
                          </a:solidFill>
                          <a:latin typeface="Plus Jakarta Sans"/>
                          <a:ea typeface="Plus Jakarta Sans"/>
                          <a:cs typeface="Plus Jakarta Sans"/>
                          <a:sym typeface="Plus Jakarta Sans"/>
                        </a:rPr>
                        <a:t>Topic</a:t>
                      </a:r>
                      <a:r>
                        <a:rPr lang="en-US" sz="1100" b="1" u="none" strike="noStrike" cap="none">
                          <a:solidFill>
                            <a:srgbClr val="FFFFFF"/>
                          </a:solidFill>
                          <a:latin typeface="Plus Jakarta Sans"/>
                          <a:ea typeface="Plus Jakarta Sans"/>
                          <a:cs typeface="Plus Jakarta Sans"/>
                          <a:sym typeface="Plus Jakarta Sans"/>
                        </a:rPr>
                        <a:t> </a:t>
                      </a:r>
                      <a:endParaRPr sz="1100" i="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132D77"/>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rgbClr val="FFFFFF"/>
                          </a:solidFill>
                          <a:latin typeface="Plus Jakarta Sans"/>
                          <a:ea typeface="Plus Jakarta Sans"/>
                          <a:cs typeface="Plus Jakarta Sans"/>
                          <a:sym typeface="Plus Jakarta Sans"/>
                        </a:rPr>
                        <a:t>Title</a:t>
                      </a:r>
                      <a:endParaRPr sz="1100" b="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7625" cap="flat" cmpd="sng">
                      <a:solidFill>
                        <a:srgbClr val="CCCCCC"/>
                      </a:solidFill>
                      <a:prstDash val="solid"/>
                      <a:round/>
                      <a:headEnd type="none" w="sm" len="sm"/>
                      <a:tailEnd type="none" w="sm" len="sm"/>
                    </a:lnB>
                    <a:solidFill>
                      <a:srgbClr val="132D77"/>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rgbClr val="FFFFFF"/>
                          </a:solidFill>
                          <a:latin typeface="Plus Jakarta Sans"/>
                          <a:ea typeface="Plus Jakarta Sans"/>
                          <a:cs typeface="Plus Jakarta Sans"/>
                          <a:sym typeface="Plus Jakarta Sans"/>
                        </a:rPr>
                        <a:t>Content URL</a:t>
                      </a:r>
                      <a:endParaRPr sz="1100" i="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7625" cap="flat" cmpd="sng">
                      <a:solidFill>
                        <a:srgbClr val="CCCCCC"/>
                      </a:solidFill>
                      <a:prstDash val="solid"/>
                      <a:round/>
                      <a:headEnd type="none" w="sm" len="sm"/>
                      <a:tailEnd type="none" w="sm" len="sm"/>
                    </a:lnB>
                    <a:solidFill>
                      <a:srgbClr val="132D77"/>
                    </a:solidFill>
                  </a:tcPr>
                </a:tc>
                <a:extLst>
                  <a:ext uri="{0D108BD9-81ED-4DB2-BD59-A6C34878D82A}">
                    <a16:rowId xmlns:a16="http://schemas.microsoft.com/office/drawing/2014/main" val="10000"/>
                  </a:ext>
                </a:extLst>
              </a:tr>
              <a:tr h="1251875">
                <a:tc rowSpan="4">
                  <a:txBody>
                    <a:bodyPr/>
                    <a:lstStyle/>
                    <a:p>
                      <a:pPr marL="0" marR="0" lvl="0" indent="0" algn="l" rtl="0">
                        <a:lnSpc>
                          <a:spcPct val="115000"/>
                        </a:lnSpc>
                        <a:spcBef>
                          <a:spcPts val="0"/>
                        </a:spcBef>
                        <a:spcAft>
                          <a:spcPts val="0"/>
                        </a:spcAft>
                        <a:buNone/>
                      </a:pPr>
                      <a:r>
                        <a:rPr lang="en-US" b="1">
                          <a:solidFill>
                            <a:schemeClr val="lt2"/>
                          </a:solidFill>
                          <a:latin typeface="Plus Jakarta Sans"/>
                          <a:ea typeface="Plus Jakarta Sans"/>
                          <a:cs typeface="Plus Jakarta Sans"/>
                          <a:sym typeface="Plus Jakarta Sans"/>
                        </a:rPr>
                        <a:t>Liver tests and procedures</a:t>
                      </a:r>
                      <a:endParaRPr sz="1200">
                        <a:latin typeface="Plus Jakarta Sans"/>
                        <a:ea typeface="Plus Jakarta Sans"/>
                        <a:cs typeface="Plus Jakarta Sans"/>
                        <a:sym typeface="Plus Jakarta Sans"/>
                      </a:endParaRPr>
                    </a:p>
                  </a:txBody>
                  <a:tcPr marL="128000" marR="18275" marT="18275" marB="18275" anchor="ctr">
                    <a:lnL w="12700" cap="flat" cmpd="sng">
                      <a:solidFill>
                        <a:srgbClr val="FFFFFF"/>
                      </a:solidFill>
                      <a:prstDash val="solid"/>
                      <a:round/>
                      <a:headEnd type="none" w="sm" len="sm"/>
                      <a:tailEnd type="none" w="sm" len="sm"/>
                    </a:lnL>
                    <a:lnR w="7625" cap="flat" cmpd="sng">
                      <a:solidFill>
                        <a:srgbClr val="CCCCCC"/>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3"/>
                    </a:solidFill>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Common Liver Tests</a:t>
                      </a:r>
                      <a:endParaRPr sz="1200">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tc>
                  <a:txBody>
                    <a:bodyPr/>
                    <a:lstStyle/>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https://schl41demo.staywellhealthlibrary.com/Library/DiseasesConditions/Adult/Liver/85,p00687</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xmlns:ahyp="http://schemas.microsoft.com/office/drawing/2018/hyperlinkcolor" val="tx"/>
                              </a:ext>
                            </a:extLst>
                          </a:hlinkClick>
                        </a:rPr>
                        <a:t>https://schl41demo.staywellhealthlibrary.com/Library/DiseasesConditions/Adult/Liver/85,p03780</a:t>
                      </a:r>
                      <a:endParaRPr sz="1100">
                        <a:solidFill>
                          <a:schemeClr val="dk1"/>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981025">
                <a:tc vMerge="1">
                  <a:txBody>
                    <a:bodyPr/>
                    <a:lstStyle/>
                    <a:p>
                      <a:endParaRPr lang="en-US"/>
                    </a:p>
                  </a:txBody>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Liver Biopsy</a:t>
                      </a: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xmlns:ahyp="http://schemas.microsoft.com/office/drawing/2018/hyperlinkcolor" val="tx"/>
                              </a:ext>
                            </a:extLst>
                          </a:hlinkClick>
                        </a:rPr>
                        <a:t>https://schl41demo.staywellhealthlibrary.com/Search/92,P07696</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xmlns:ahyp="http://schemas.microsoft.com/office/drawing/2018/hyperlinkcolor" val="tx"/>
                              </a:ext>
                            </a:extLst>
                          </a:hlinkClick>
                        </a:rPr>
                        <a:t>https://schl41demo.staywellhealthlibrary.com/Search/92,P09220</a:t>
                      </a:r>
                      <a:endParaRPr sz="1100">
                        <a:solidFill>
                          <a:schemeClr val="dk1"/>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1183575">
                <a:tc vMerge="1">
                  <a:txBody>
                    <a:bodyPr/>
                    <a:lstStyle/>
                    <a:p>
                      <a:endParaRPr lang="en-US"/>
                    </a:p>
                  </a:txBody>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Liver Transplant</a:t>
                      </a: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tc>
                  <a:txBody>
                    <a:bodyPr/>
                    <a:lstStyle/>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xmlns:ahyp="http://schemas.microsoft.com/office/drawing/2018/hyperlinkcolor" val="tx"/>
                              </a:ext>
                            </a:extLst>
                          </a:hlinkClick>
                        </a:rPr>
                        <a:t>https://schl41demo.staywellhealthlibrary.com/Search/92,P07698</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xmlns:ahyp="http://schemas.microsoft.com/office/drawing/2018/hyperlinkcolor" val="tx"/>
                              </a:ext>
                            </a:extLst>
                          </a:hlinkClick>
                        </a:rPr>
                        <a:t>https://schl41demo.staywellhealthlibrary.com/Search/92,P09222</a:t>
                      </a:r>
                      <a:endParaRPr sz="1100">
                        <a:solidFill>
                          <a:schemeClr val="dk1"/>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2"/>
                    </a:solidFill>
                  </a:tcPr>
                </a:tc>
                <a:extLst>
                  <a:ext uri="{0D108BD9-81ED-4DB2-BD59-A6C34878D82A}">
                    <a16:rowId xmlns:a16="http://schemas.microsoft.com/office/drawing/2014/main" val="10003"/>
                  </a:ext>
                </a:extLst>
              </a:tr>
              <a:tr h="1185100">
                <a:tc vMerge="1">
                  <a:txBody>
                    <a:bodyPr/>
                    <a:lstStyle/>
                    <a:p>
                      <a:endParaRPr lang="en-US"/>
                    </a:p>
                  </a:txBody>
                  <a:tcPr/>
                </a:tc>
                <a:tc>
                  <a:txBody>
                    <a:bodyPr/>
                    <a:lstStyle/>
                    <a:p>
                      <a:pPr marL="0" lvl="0" indent="0" algn="l" rtl="0">
                        <a:lnSpc>
                          <a:spcPct val="115000"/>
                        </a:lnSpc>
                        <a:spcBef>
                          <a:spcPts val="0"/>
                        </a:spcBef>
                        <a:spcAft>
                          <a:spcPts val="0"/>
                        </a:spcAft>
                        <a:buNone/>
                      </a:pPr>
                      <a:r>
                        <a:rPr lang="en-US" sz="1200">
                          <a:latin typeface="Plus Jakarta Sans"/>
                          <a:ea typeface="Plus Jakarta Sans"/>
                          <a:cs typeface="Plus Jakarta Sans"/>
                          <a:sym typeface="Plus Jakarta Sans"/>
                        </a:rPr>
                        <a:t>Liver Cancer: Surgery</a:t>
                      </a: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tc>
                  <a:txBody>
                    <a:bodyPr/>
                    <a:lstStyle/>
                    <a:p>
                      <a:pPr marL="0" lvl="0" indent="0" algn="l" rtl="0">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9">
                            <a:extLst>
                              <a:ext uri="{A12FA001-AC4F-418D-AE19-62706E023703}">
                                <ahyp:hlinkClr xmlns:ahyp="http://schemas.microsoft.com/office/drawing/2018/hyperlinkcolor" val="tx"/>
                              </a:ext>
                            </a:extLst>
                          </a:hlinkClick>
                        </a:rPr>
                        <a:t>https://schl41demo.staywellhealthlibrary.com/Search/34,17908-1</a:t>
                      </a:r>
                      <a:endParaRPr sz="1100">
                        <a:solidFill>
                          <a:schemeClr val="dk1"/>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bl>
          </a:graphicData>
        </a:graphic>
      </p:graphicFrame>
      <p:sp>
        <p:nvSpPr>
          <p:cNvPr id="1018" name="Google Shape;1018;p102"/>
          <p:cNvSpPr txBox="1">
            <a:spLocks noGrp="1"/>
          </p:cNvSpPr>
          <p:nvPr>
            <p:ph type="title"/>
          </p:nvPr>
        </p:nvSpPr>
        <p:spPr>
          <a:xfrm>
            <a:off x="740675" y="-200950"/>
            <a:ext cx="10617900" cy="9762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Leverage your CHL to the fullest, continued</a:t>
            </a:r>
            <a:endParaRPr/>
          </a:p>
        </p:txBody>
      </p:sp>
      <p:sp>
        <p:nvSpPr>
          <p:cNvPr id="1019" name="Google Shape;1019;p102"/>
          <p:cNvSpPr txBox="1">
            <a:spLocks noGrp="1"/>
          </p:cNvSpPr>
          <p:nvPr>
            <p:ph type="body" idx="1"/>
          </p:nvPr>
        </p:nvSpPr>
        <p:spPr>
          <a:xfrm>
            <a:off x="735125" y="736534"/>
            <a:ext cx="10629000" cy="6465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24"/>
        <p:cNvGrpSpPr/>
        <p:nvPr/>
      </p:nvGrpSpPr>
      <p:grpSpPr>
        <a:xfrm>
          <a:off x="0" y="0"/>
          <a:ext cx="0" cy="0"/>
          <a:chOff x="0" y="0"/>
          <a:chExt cx="0" cy="0"/>
        </a:xfrm>
      </p:grpSpPr>
      <p:sp>
        <p:nvSpPr>
          <p:cNvPr id="1025" name="Google Shape;1025;p103"/>
          <p:cNvSpPr txBox="1">
            <a:spLocks noGrp="1"/>
          </p:cNvSpPr>
          <p:nvPr>
            <p:ph type="title"/>
          </p:nvPr>
        </p:nvSpPr>
        <p:spPr>
          <a:xfrm>
            <a:off x="740675" y="-200950"/>
            <a:ext cx="10617900" cy="9762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Leverage your CHL to the fullest, continued</a:t>
            </a:r>
            <a:endParaRPr/>
          </a:p>
        </p:txBody>
      </p:sp>
      <p:sp>
        <p:nvSpPr>
          <p:cNvPr id="1026" name="Google Shape;1026;p103"/>
          <p:cNvSpPr txBox="1">
            <a:spLocks noGrp="1"/>
          </p:cNvSpPr>
          <p:nvPr>
            <p:ph type="body" idx="1"/>
          </p:nvPr>
        </p:nvSpPr>
        <p:spPr>
          <a:xfrm>
            <a:off x="735125" y="736534"/>
            <a:ext cx="10629000" cy="6465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27" name="Google Shape;1027;p103"/>
          <p:cNvGraphicFramePr/>
          <p:nvPr/>
        </p:nvGraphicFramePr>
        <p:xfrm>
          <a:off x="627814" y="1662950"/>
          <a:ext cx="3000000" cy="3000000"/>
        </p:xfrm>
        <a:graphic>
          <a:graphicData uri="http://schemas.openxmlformats.org/drawingml/2006/table">
            <a:tbl>
              <a:tblPr>
                <a:noFill/>
                <a:tableStyleId>{E64BB910-0BFC-4135-99F9-768A4B738F16}</a:tableStyleId>
              </a:tblPr>
              <a:tblGrid>
                <a:gridCol w="1793550">
                  <a:extLst>
                    <a:ext uri="{9D8B030D-6E8A-4147-A177-3AD203B41FA5}">
                      <a16:colId xmlns:a16="http://schemas.microsoft.com/office/drawing/2014/main" val="20000"/>
                    </a:ext>
                  </a:extLst>
                </a:gridCol>
                <a:gridCol w="2299250">
                  <a:extLst>
                    <a:ext uri="{9D8B030D-6E8A-4147-A177-3AD203B41FA5}">
                      <a16:colId xmlns:a16="http://schemas.microsoft.com/office/drawing/2014/main" val="20001"/>
                    </a:ext>
                  </a:extLst>
                </a:gridCol>
                <a:gridCol w="6750825">
                  <a:extLst>
                    <a:ext uri="{9D8B030D-6E8A-4147-A177-3AD203B41FA5}">
                      <a16:colId xmlns:a16="http://schemas.microsoft.com/office/drawing/2014/main" val="20002"/>
                    </a:ext>
                  </a:extLst>
                </a:gridCol>
              </a:tblGrid>
              <a:tr h="408725">
                <a:tc>
                  <a:txBody>
                    <a:bodyPr/>
                    <a:lstStyle/>
                    <a:p>
                      <a:pPr marL="0" marR="0" lvl="0" indent="0" algn="l" rtl="0">
                        <a:lnSpc>
                          <a:spcPct val="100000"/>
                        </a:lnSpc>
                        <a:spcBef>
                          <a:spcPts val="0"/>
                        </a:spcBef>
                        <a:spcAft>
                          <a:spcPts val="0"/>
                        </a:spcAft>
                        <a:buClr>
                          <a:srgbClr val="000000"/>
                        </a:buClr>
                        <a:buSzPts val="1100"/>
                        <a:buFont typeface="Arial"/>
                        <a:buNone/>
                      </a:pPr>
                      <a:r>
                        <a:rPr lang="en-US" sz="1100" b="1">
                          <a:solidFill>
                            <a:schemeClr val="lt2"/>
                          </a:solidFill>
                          <a:latin typeface="Plus Jakarta Sans"/>
                          <a:ea typeface="Plus Jakarta Sans"/>
                          <a:cs typeface="Plus Jakarta Sans"/>
                          <a:sym typeface="Plus Jakarta Sans"/>
                        </a:rPr>
                        <a:t>Topic</a:t>
                      </a:r>
                      <a:r>
                        <a:rPr lang="en-US" sz="1100" b="1" u="none" strike="noStrike" cap="none">
                          <a:solidFill>
                            <a:schemeClr val="lt2"/>
                          </a:solidFill>
                          <a:latin typeface="Plus Jakarta Sans"/>
                          <a:ea typeface="Plus Jakarta Sans"/>
                          <a:cs typeface="Plus Jakarta Sans"/>
                          <a:sym typeface="Plus Jakarta Sans"/>
                        </a:rPr>
                        <a:t> </a:t>
                      </a:r>
                      <a:endParaRPr sz="1100" i="1" u="none" strike="noStrike" cap="none">
                        <a:solidFill>
                          <a:schemeClr val="lt2"/>
                        </a:solidFill>
                        <a:latin typeface="Plus Jakarta Sans"/>
                        <a:ea typeface="Plus Jakarta Sans"/>
                        <a:cs typeface="Plus Jakarta Sans"/>
                        <a:sym typeface="Plus Jakarta Sans"/>
                      </a:endParaRPr>
                    </a:p>
                  </a:txBody>
                  <a:tcPr marL="137150" marR="137150" marT="91425" marB="9142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12700" cap="flat" cmpd="sng">
                      <a:solidFill>
                        <a:schemeClr val="lt2"/>
                      </a:solidFill>
                      <a:prstDash val="solid"/>
                      <a:round/>
                      <a:headEnd type="none" w="sm" len="sm"/>
                      <a:tailEnd type="none" w="sm" len="sm"/>
                    </a:lnT>
                    <a:lnB w="19050" cap="flat" cmpd="sng">
                      <a:solidFill>
                        <a:schemeClr val="lt2"/>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chemeClr val="lt2"/>
                          </a:solidFill>
                          <a:latin typeface="Plus Jakarta Sans"/>
                          <a:ea typeface="Plus Jakarta Sans"/>
                          <a:cs typeface="Plus Jakarta Sans"/>
                          <a:sym typeface="Plus Jakarta Sans"/>
                        </a:rPr>
                        <a:t>Title</a:t>
                      </a:r>
                      <a:endParaRPr sz="1100" b="1" u="none" strike="noStrike" cap="none">
                        <a:solidFill>
                          <a:schemeClr val="lt2"/>
                        </a:solidFill>
                        <a:latin typeface="Plus Jakarta Sans"/>
                        <a:ea typeface="Plus Jakarta Sans"/>
                        <a:cs typeface="Plus Jakarta Sans"/>
                        <a:sym typeface="Plus Jakarta Sans"/>
                      </a:endParaRPr>
                    </a:p>
                  </a:txBody>
                  <a:tcPr marL="137150" marR="137150" marT="91425" marB="9142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12700" cap="flat" cmpd="sng">
                      <a:solidFill>
                        <a:schemeClr val="lt2"/>
                      </a:solidFill>
                      <a:prstDash val="solid"/>
                      <a:round/>
                      <a:headEnd type="none" w="sm" len="sm"/>
                      <a:tailEnd type="none" w="sm" len="sm"/>
                    </a:lnT>
                    <a:lnB w="7625" cap="flat" cmpd="sng">
                      <a:solidFill>
                        <a:srgbClr val="CCCCCC"/>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chemeClr val="lt2"/>
                          </a:solidFill>
                          <a:latin typeface="Plus Jakarta Sans"/>
                          <a:ea typeface="Plus Jakarta Sans"/>
                          <a:cs typeface="Plus Jakarta Sans"/>
                          <a:sym typeface="Plus Jakarta Sans"/>
                        </a:rPr>
                        <a:t>Content URL</a:t>
                      </a:r>
                      <a:endParaRPr sz="1100" i="1" u="none" strike="noStrike" cap="none">
                        <a:solidFill>
                          <a:schemeClr val="lt2"/>
                        </a:solidFill>
                        <a:latin typeface="Plus Jakarta Sans"/>
                        <a:ea typeface="Plus Jakarta Sans"/>
                        <a:cs typeface="Plus Jakarta Sans"/>
                        <a:sym typeface="Plus Jakarta Sans"/>
                      </a:endParaRPr>
                    </a:p>
                  </a:txBody>
                  <a:tcPr marL="137150" marR="137150" marT="91425" marB="9142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12700" cap="flat" cmpd="sng">
                      <a:solidFill>
                        <a:schemeClr val="lt2"/>
                      </a:solidFill>
                      <a:prstDash val="solid"/>
                      <a:round/>
                      <a:headEnd type="none" w="sm" len="sm"/>
                      <a:tailEnd type="none" w="sm" len="sm"/>
                    </a:lnT>
                    <a:lnB w="7625" cap="flat" cmpd="sng">
                      <a:solidFill>
                        <a:srgbClr val="CCCCCC"/>
                      </a:solidFill>
                      <a:prstDash val="solid"/>
                      <a:round/>
                      <a:headEnd type="none" w="sm" len="sm"/>
                      <a:tailEnd type="none" w="sm" len="sm"/>
                    </a:lnB>
                    <a:solidFill>
                      <a:schemeClr val="accent3"/>
                    </a:solidFill>
                  </a:tcPr>
                </a:tc>
                <a:extLst>
                  <a:ext uri="{0D108BD9-81ED-4DB2-BD59-A6C34878D82A}">
                    <a16:rowId xmlns:a16="http://schemas.microsoft.com/office/drawing/2014/main" val="10000"/>
                  </a:ext>
                </a:extLst>
              </a:tr>
              <a:tr h="1364075">
                <a:tc rowSpan="3">
                  <a:txBody>
                    <a:bodyPr/>
                    <a:lstStyle/>
                    <a:p>
                      <a:pPr marL="0" lvl="0" indent="0" algn="l" rtl="0">
                        <a:spcBef>
                          <a:spcPts val="0"/>
                        </a:spcBef>
                        <a:spcAft>
                          <a:spcPts val="0"/>
                        </a:spcAft>
                        <a:buNone/>
                      </a:pPr>
                      <a:r>
                        <a:rPr lang="en-US" b="1">
                          <a:solidFill>
                            <a:schemeClr val="lt2"/>
                          </a:solidFill>
                          <a:latin typeface="Plus Jakarta Sans"/>
                          <a:ea typeface="Plus Jakarta Sans"/>
                          <a:cs typeface="Plus Jakarta Sans"/>
                          <a:sym typeface="Plus Jakarta Sans"/>
                        </a:rPr>
                        <a:t>Recipes to support a healthy liver</a:t>
                      </a:r>
                      <a:endParaRPr b="1">
                        <a:solidFill>
                          <a:schemeClr val="lt2"/>
                        </a:solidFill>
                        <a:latin typeface="Plus Jakarta Sans"/>
                        <a:ea typeface="Plus Jakarta Sans"/>
                        <a:cs typeface="Plus Jakarta Sans"/>
                        <a:sym typeface="Plus Jakarta Sans"/>
                      </a:endParaRPr>
                    </a:p>
                  </a:txBody>
                  <a:tcPr marL="128000" marR="18275" marT="18275" marB="18275" anchor="ctr">
                    <a:lnL w="12700" cap="flat" cmpd="sng">
                      <a:solidFill>
                        <a:schemeClr val="lt2"/>
                      </a:solidFill>
                      <a:prstDash val="solid"/>
                      <a:round/>
                      <a:headEnd type="none" w="sm" len="sm"/>
                      <a:tailEnd type="none" w="sm" len="sm"/>
                    </a:lnL>
                    <a:lnR w="7625" cap="flat" cmpd="sng">
                      <a:solidFill>
                        <a:srgbClr val="CCCCCC"/>
                      </a:solidFill>
                      <a:prstDash val="solid"/>
                      <a:round/>
                      <a:headEnd type="none" w="sm" len="sm"/>
                      <a:tailEnd type="none" w="sm" len="sm"/>
                    </a:lnR>
                    <a:lnT w="19050" cap="flat" cmpd="sng">
                      <a:solidFill>
                        <a:schemeClr val="lt2"/>
                      </a:solidFill>
                      <a:prstDash val="solid"/>
                      <a:round/>
                      <a:headEnd type="none" w="sm" len="sm"/>
                      <a:tailEnd type="none" w="sm" len="sm"/>
                    </a:lnT>
                    <a:lnB w="19050" cap="flat" cmpd="sng">
                      <a:solidFill>
                        <a:schemeClr val="lt2"/>
                      </a:solidFill>
                      <a:prstDash val="solid"/>
                      <a:round/>
                      <a:headEnd type="none" w="sm" len="sm"/>
                      <a:tailEnd type="none" w="sm" len="sm"/>
                    </a:lnB>
                    <a:solidFill>
                      <a:schemeClr val="accent3"/>
                    </a:solidFill>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Lime Thyme Chicken</a:t>
                      </a:r>
                      <a:endParaRPr sz="1200">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https://schl41demo.staywellhealthlibrary.com/Library/Recipes/Category/Poultry/30,331</a:t>
                      </a:r>
                      <a:endParaRPr sz="1200" u="sng">
                        <a:solidFill>
                          <a:schemeClr val="accent3"/>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1588925">
                <a:tc vMerge="1">
                  <a:txBody>
                    <a:bodyPr/>
                    <a:lstStyle/>
                    <a:p>
                      <a:endParaRPr lang="en-US"/>
                    </a:p>
                  </a:txBody>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Broccoli and Walnut Salad</a:t>
                      </a:r>
                      <a:endParaRPr sz="1200">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xmlns:ahyp="http://schemas.microsoft.com/office/drawing/2018/hyperlinkcolor" val="tx"/>
                              </a:ext>
                            </a:extLst>
                          </a:hlinkClick>
                        </a:rPr>
                        <a:t>https://schl41demo.staywellhealthlibrary.com/Library/Recipes/Category/SoupsSalads/30,24351b</a:t>
                      </a:r>
                      <a:endParaRPr sz="1200" u="sng">
                        <a:solidFill>
                          <a:schemeClr val="accent3"/>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1149300">
                <a:tc vMerge="1">
                  <a:txBody>
                    <a:bodyPr/>
                    <a:lstStyle/>
                    <a:p>
                      <a:endParaRPr lang="en-US"/>
                    </a:p>
                  </a:txBody>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Peach Berry Crisp</a:t>
                      </a: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US" sz="1200" u="sng">
                          <a:solidFill>
                            <a:srgbClr val="0563C1"/>
                          </a:solidFill>
                          <a:latin typeface="Times New Roman"/>
                          <a:ea typeface="Times New Roman"/>
                          <a:cs typeface="Times New Roman"/>
                          <a:sym typeface="Times New Roman"/>
                          <a:hlinkClick r:id="rId5">
                            <a:extLst>
                              <a:ext uri="{A12FA001-AC4F-418D-AE19-62706E023703}">
                                <ahyp:hlinkClr xmlns:ahyp="http://schemas.microsoft.com/office/drawing/2018/hyperlinkcolor" val="tx"/>
                              </a:ext>
                            </a:extLst>
                          </a:hlinkClick>
                        </a:rPr>
                        <a:t>h</a:t>
                      </a: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xmlns:ahyp="http://schemas.microsoft.com/office/drawing/2018/hyperlinkcolor" val="tx"/>
                              </a:ext>
                            </a:extLst>
                          </a:hlinkClick>
                        </a:rPr>
                        <a:t>ttps://schl41demo.staywellhealthlibrary.com/Library/Recipes/Category/Desserts/30,41</a:t>
                      </a:r>
                      <a:endParaRPr sz="1200" u="sng">
                        <a:solidFill>
                          <a:schemeClr val="accent3"/>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32"/>
        <p:cNvGrpSpPr/>
        <p:nvPr/>
      </p:nvGrpSpPr>
      <p:grpSpPr>
        <a:xfrm>
          <a:off x="0" y="0"/>
          <a:ext cx="0" cy="0"/>
          <a:chOff x="0" y="0"/>
          <a:chExt cx="0" cy="0"/>
        </a:xfrm>
      </p:grpSpPr>
      <p:sp>
        <p:nvSpPr>
          <p:cNvPr id="1033" name="Google Shape;1033;p104"/>
          <p:cNvSpPr txBox="1">
            <a:spLocks noGrp="1"/>
          </p:cNvSpPr>
          <p:nvPr>
            <p:ph type="title"/>
          </p:nvPr>
        </p:nvSpPr>
        <p:spPr>
          <a:xfrm>
            <a:off x="740675" y="-200950"/>
            <a:ext cx="10617900" cy="9762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Leverage your CHL to the fullest, continued</a:t>
            </a:r>
            <a:endParaRPr/>
          </a:p>
        </p:txBody>
      </p:sp>
      <p:sp>
        <p:nvSpPr>
          <p:cNvPr id="1034" name="Google Shape;1034;p104"/>
          <p:cNvSpPr txBox="1">
            <a:spLocks noGrp="1"/>
          </p:cNvSpPr>
          <p:nvPr>
            <p:ph type="body" idx="1"/>
          </p:nvPr>
        </p:nvSpPr>
        <p:spPr>
          <a:xfrm>
            <a:off x="735125" y="736534"/>
            <a:ext cx="10629000" cy="6465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35" name="Google Shape;1035;p104"/>
          <p:cNvGraphicFramePr/>
          <p:nvPr/>
        </p:nvGraphicFramePr>
        <p:xfrm>
          <a:off x="627814" y="1662950"/>
          <a:ext cx="3000000" cy="3000000"/>
        </p:xfrm>
        <a:graphic>
          <a:graphicData uri="http://schemas.openxmlformats.org/drawingml/2006/table">
            <a:tbl>
              <a:tblPr>
                <a:noFill/>
                <a:tableStyleId>{E64BB910-0BFC-4135-99F9-768A4B738F16}</a:tableStyleId>
              </a:tblPr>
              <a:tblGrid>
                <a:gridCol w="1793550">
                  <a:extLst>
                    <a:ext uri="{9D8B030D-6E8A-4147-A177-3AD203B41FA5}">
                      <a16:colId xmlns:a16="http://schemas.microsoft.com/office/drawing/2014/main" val="20000"/>
                    </a:ext>
                  </a:extLst>
                </a:gridCol>
                <a:gridCol w="2042875">
                  <a:extLst>
                    <a:ext uri="{9D8B030D-6E8A-4147-A177-3AD203B41FA5}">
                      <a16:colId xmlns:a16="http://schemas.microsoft.com/office/drawing/2014/main" val="20001"/>
                    </a:ext>
                  </a:extLst>
                </a:gridCol>
                <a:gridCol w="7007200">
                  <a:extLst>
                    <a:ext uri="{9D8B030D-6E8A-4147-A177-3AD203B41FA5}">
                      <a16:colId xmlns:a16="http://schemas.microsoft.com/office/drawing/2014/main" val="20002"/>
                    </a:ext>
                  </a:extLst>
                </a:gridCol>
              </a:tblGrid>
              <a:tr h="408725">
                <a:tc>
                  <a:txBody>
                    <a:bodyPr/>
                    <a:lstStyle/>
                    <a:p>
                      <a:pPr marL="0" marR="0" lvl="0" indent="0" algn="l" rtl="0">
                        <a:lnSpc>
                          <a:spcPct val="100000"/>
                        </a:lnSpc>
                        <a:spcBef>
                          <a:spcPts val="0"/>
                        </a:spcBef>
                        <a:spcAft>
                          <a:spcPts val="0"/>
                        </a:spcAft>
                        <a:buClr>
                          <a:srgbClr val="000000"/>
                        </a:buClr>
                        <a:buSzPts val="1100"/>
                        <a:buFont typeface="Arial"/>
                        <a:buNone/>
                      </a:pPr>
                      <a:r>
                        <a:rPr lang="en-US" sz="1100" b="1">
                          <a:solidFill>
                            <a:schemeClr val="lt2"/>
                          </a:solidFill>
                          <a:latin typeface="Plus Jakarta Sans"/>
                          <a:ea typeface="Plus Jakarta Sans"/>
                          <a:cs typeface="Plus Jakarta Sans"/>
                          <a:sym typeface="Plus Jakarta Sans"/>
                        </a:rPr>
                        <a:t>Topic</a:t>
                      </a:r>
                      <a:r>
                        <a:rPr lang="en-US" sz="1100" b="1" u="none" strike="noStrike" cap="none">
                          <a:solidFill>
                            <a:schemeClr val="lt2"/>
                          </a:solidFill>
                          <a:latin typeface="Plus Jakarta Sans"/>
                          <a:ea typeface="Plus Jakarta Sans"/>
                          <a:cs typeface="Plus Jakarta Sans"/>
                          <a:sym typeface="Plus Jakarta Sans"/>
                        </a:rPr>
                        <a:t> </a:t>
                      </a:r>
                      <a:endParaRPr sz="1100" i="1" u="none" strike="noStrike" cap="none">
                        <a:solidFill>
                          <a:schemeClr val="lt2"/>
                        </a:solidFill>
                        <a:latin typeface="Plus Jakarta Sans"/>
                        <a:ea typeface="Plus Jakarta Sans"/>
                        <a:cs typeface="Plus Jakarta Sans"/>
                        <a:sym typeface="Plus Jakarta Sans"/>
                      </a:endParaRPr>
                    </a:p>
                  </a:txBody>
                  <a:tcPr marL="137150" marR="137150" marT="91425" marB="9142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12700" cap="flat" cmpd="sng">
                      <a:solidFill>
                        <a:schemeClr val="lt2"/>
                      </a:solidFill>
                      <a:prstDash val="solid"/>
                      <a:round/>
                      <a:headEnd type="none" w="sm" len="sm"/>
                      <a:tailEnd type="none" w="sm" len="sm"/>
                    </a:lnT>
                    <a:lnB w="19050" cap="flat" cmpd="sng">
                      <a:solidFill>
                        <a:schemeClr val="lt2"/>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chemeClr val="lt2"/>
                          </a:solidFill>
                          <a:latin typeface="Plus Jakarta Sans"/>
                          <a:ea typeface="Plus Jakarta Sans"/>
                          <a:cs typeface="Plus Jakarta Sans"/>
                          <a:sym typeface="Plus Jakarta Sans"/>
                        </a:rPr>
                        <a:t>Title</a:t>
                      </a:r>
                      <a:endParaRPr sz="1100" b="1" u="none" strike="noStrike" cap="none">
                        <a:solidFill>
                          <a:schemeClr val="lt2"/>
                        </a:solidFill>
                        <a:latin typeface="Plus Jakarta Sans"/>
                        <a:ea typeface="Plus Jakarta Sans"/>
                        <a:cs typeface="Plus Jakarta Sans"/>
                        <a:sym typeface="Plus Jakarta Sans"/>
                      </a:endParaRPr>
                    </a:p>
                  </a:txBody>
                  <a:tcPr marL="137150" marR="137150" marT="91425" marB="9142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12700" cap="flat" cmpd="sng">
                      <a:solidFill>
                        <a:schemeClr val="lt2"/>
                      </a:solidFill>
                      <a:prstDash val="solid"/>
                      <a:round/>
                      <a:headEnd type="none" w="sm" len="sm"/>
                      <a:tailEnd type="none" w="sm" len="sm"/>
                    </a:lnT>
                    <a:lnB w="7625" cap="flat" cmpd="sng">
                      <a:solidFill>
                        <a:srgbClr val="CCCCCC"/>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100" b="1" u="none" strike="noStrike" cap="none">
                          <a:solidFill>
                            <a:schemeClr val="lt2"/>
                          </a:solidFill>
                          <a:latin typeface="Plus Jakarta Sans"/>
                          <a:ea typeface="Plus Jakarta Sans"/>
                          <a:cs typeface="Plus Jakarta Sans"/>
                          <a:sym typeface="Plus Jakarta Sans"/>
                        </a:rPr>
                        <a:t>Content URL</a:t>
                      </a:r>
                      <a:endParaRPr sz="1100" i="1" u="none" strike="noStrike" cap="none">
                        <a:solidFill>
                          <a:schemeClr val="lt2"/>
                        </a:solidFill>
                        <a:latin typeface="Plus Jakarta Sans"/>
                        <a:ea typeface="Plus Jakarta Sans"/>
                        <a:cs typeface="Plus Jakarta Sans"/>
                        <a:sym typeface="Plus Jakarta Sans"/>
                      </a:endParaRPr>
                    </a:p>
                  </a:txBody>
                  <a:tcPr marL="137150" marR="137150" marT="91425" marB="9142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12700" cap="flat" cmpd="sng">
                      <a:solidFill>
                        <a:schemeClr val="lt2"/>
                      </a:solidFill>
                      <a:prstDash val="solid"/>
                      <a:round/>
                      <a:headEnd type="none" w="sm" len="sm"/>
                      <a:tailEnd type="none" w="sm" len="sm"/>
                    </a:lnT>
                    <a:lnB w="7625" cap="flat" cmpd="sng">
                      <a:solidFill>
                        <a:srgbClr val="CCCCCC"/>
                      </a:solidFill>
                      <a:prstDash val="solid"/>
                      <a:round/>
                      <a:headEnd type="none" w="sm" len="sm"/>
                      <a:tailEnd type="none" w="sm" len="sm"/>
                    </a:lnB>
                    <a:solidFill>
                      <a:schemeClr val="accent3"/>
                    </a:solidFill>
                  </a:tcPr>
                </a:tc>
                <a:extLst>
                  <a:ext uri="{0D108BD9-81ED-4DB2-BD59-A6C34878D82A}">
                    <a16:rowId xmlns:a16="http://schemas.microsoft.com/office/drawing/2014/main" val="10000"/>
                  </a:ext>
                </a:extLst>
              </a:tr>
              <a:tr h="1364075">
                <a:tc rowSpan="3">
                  <a:txBody>
                    <a:bodyPr/>
                    <a:lstStyle/>
                    <a:p>
                      <a:pPr marL="0" lvl="0" indent="0" algn="l" rtl="0">
                        <a:spcBef>
                          <a:spcPts val="0"/>
                        </a:spcBef>
                        <a:spcAft>
                          <a:spcPts val="0"/>
                        </a:spcAft>
                        <a:buNone/>
                      </a:pPr>
                      <a:r>
                        <a:rPr lang="en-US" b="1">
                          <a:solidFill>
                            <a:schemeClr val="lt2"/>
                          </a:solidFill>
                          <a:latin typeface="Plus Jakarta Sans"/>
                          <a:ea typeface="Plus Jakarta Sans"/>
                          <a:cs typeface="Plus Jakarta Sans"/>
                          <a:sym typeface="Plus Jakarta Sans"/>
                        </a:rPr>
                        <a:t>Tools to learn </a:t>
                      </a:r>
                      <a:endParaRPr b="1">
                        <a:solidFill>
                          <a:schemeClr val="lt2"/>
                        </a:solidFill>
                        <a:latin typeface="Plus Jakarta Sans"/>
                        <a:ea typeface="Plus Jakarta Sans"/>
                        <a:cs typeface="Plus Jakarta Sans"/>
                        <a:sym typeface="Plus Jakarta Sans"/>
                      </a:endParaRPr>
                    </a:p>
                    <a:p>
                      <a:pPr marL="0" lvl="0" indent="0" algn="l" rtl="0">
                        <a:spcBef>
                          <a:spcPts val="0"/>
                        </a:spcBef>
                        <a:spcAft>
                          <a:spcPts val="0"/>
                        </a:spcAft>
                        <a:buNone/>
                      </a:pPr>
                      <a:r>
                        <a:rPr lang="en-US" b="1">
                          <a:solidFill>
                            <a:schemeClr val="lt2"/>
                          </a:solidFill>
                          <a:latin typeface="Plus Jakarta Sans"/>
                          <a:ea typeface="Plus Jakarta Sans"/>
                          <a:cs typeface="Plus Jakarta Sans"/>
                          <a:sym typeface="Plus Jakarta Sans"/>
                        </a:rPr>
                        <a:t>more</a:t>
                      </a:r>
                      <a:endParaRPr b="1">
                        <a:solidFill>
                          <a:schemeClr val="lt2"/>
                        </a:solidFill>
                        <a:latin typeface="Plus Jakarta Sans"/>
                        <a:ea typeface="Plus Jakarta Sans"/>
                        <a:cs typeface="Plus Jakarta Sans"/>
                        <a:sym typeface="Plus Jakarta Sans"/>
                      </a:endParaRPr>
                    </a:p>
                  </a:txBody>
                  <a:tcPr marL="128000" marR="18275" marT="18275" marB="18275" anchor="ctr">
                    <a:lnL w="12700" cap="flat" cmpd="sng">
                      <a:solidFill>
                        <a:schemeClr val="lt2"/>
                      </a:solidFill>
                      <a:prstDash val="solid"/>
                      <a:round/>
                      <a:headEnd type="none" w="sm" len="sm"/>
                      <a:tailEnd type="none" w="sm" len="sm"/>
                    </a:lnL>
                    <a:lnR w="7625" cap="flat" cmpd="sng">
                      <a:solidFill>
                        <a:srgbClr val="CCCCCC"/>
                      </a:solidFill>
                      <a:prstDash val="solid"/>
                      <a:round/>
                      <a:headEnd type="none" w="sm" len="sm"/>
                      <a:tailEnd type="none" w="sm" len="sm"/>
                    </a:lnR>
                    <a:lnT w="19050" cap="flat" cmpd="sng">
                      <a:solidFill>
                        <a:schemeClr val="lt2"/>
                      </a:solidFill>
                      <a:prstDash val="solid"/>
                      <a:round/>
                      <a:headEnd type="none" w="sm" len="sm"/>
                      <a:tailEnd type="none" w="sm" len="sm"/>
                    </a:lnT>
                    <a:lnB w="19050" cap="flat" cmpd="sng">
                      <a:solidFill>
                        <a:schemeClr val="lt2"/>
                      </a:solidFill>
                      <a:prstDash val="solid"/>
                      <a:round/>
                      <a:headEnd type="none" w="sm" len="sm"/>
                      <a:tailEnd type="none" w="sm" len="sm"/>
                    </a:lnB>
                    <a:solidFill>
                      <a:schemeClr val="accent3"/>
                    </a:solidFill>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Hepatitis A</a:t>
                      </a:r>
                      <a:endParaRPr sz="1200">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https://schl41demo.staywellhealthlibrary.com/MultimediaRoom/VideoLibrary/?e=0#player:138,V1012</a:t>
                      </a:r>
                      <a:endParaRPr sz="1200" u="sng">
                        <a:solidFill>
                          <a:schemeClr val="accent3"/>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1588925">
                <a:tc vMerge="1">
                  <a:txBody>
                    <a:bodyPr/>
                    <a:lstStyle/>
                    <a:p>
                      <a:endParaRPr lang="en-US"/>
                    </a:p>
                  </a:txBody>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Alcohol Use Assessment</a:t>
                      </a:r>
                      <a:endParaRPr sz="1200">
                        <a:latin typeface="Plus Jakarta Sans"/>
                        <a:ea typeface="Plus Jakarta Sans"/>
                        <a:cs typeface="Plus Jakarta Sans"/>
                        <a:sym typeface="Plus Jakarta Sans"/>
                      </a:endParaRPr>
                    </a:p>
                    <a:p>
                      <a:pPr marL="0" lvl="0" indent="0" algn="l" rtl="0">
                        <a:lnSpc>
                          <a:spcPct val="115000"/>
                        </a:lnSpc>
                        <a:spcBef>
                          <a:spcPts val="0"/>
                        </a:spcBef>
                        <a:spcAft>
                          <a:spcPts val="0"/>
                        </a:spcAft>
                        <a:buNone/>
                      </a:pP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xmlns:ahyp="http://schemas.microsoft.com/office/drawing/2018/hyperlinkcolor" val="tx"/>
                              </a:ext>
                            </a:extLst>
                          </a:hlinkClick>
                        </a:rPr>
                        <a:t>https://schl41demo.staywellhealthlibrary.com/InteractiveTools/RiskAssessments/42,AlcoholUseAssessment</a:t>
                      </a:r>
                      <a:endParaRPr sz="1200" u="sng">
                        <a:solidFill>
                          <a:schemeClr val="accent3"/>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1149300">
                <a:tc vMerge="1">
                  <a:txBody>
                    <a:bodyPr/>
                    <a:lstStyle/>
                    <a:p>
                      <a:endParaRPr lang="en-US"/>
                    </a:p>
                  </a:txBody>
                  <a:tcPr/>
                </a:tc>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Alcoholic Hepatitis</a:t>
                      </a:r>
                      <a:endParaRPr sz="1200">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xmlns:ahyp="http://schemas.microsoft.com/office/drawing/2018/hyperlinkcolor" val="tx"/>
                              </a:ext>
                            </a:extLst>
                          </a:hlinkClick>
                        </a:rPr>
                        <a:t>https://schl41demo.staywellhealthlibrary.com/MultimediaRoom/VideoLibrary/?e=0#player:138,V1101</a:t>
                      </a:r>
                      <a:endParaRPr sz="1200" u="sng">
                        <a:solidFill>
                          <a:schemeClr val="accent3"/>
                        </a:solidFill>
                        <a:latin typeface="Plus Jakarta Sans"/>
                        <a:ea typeface="Plus Jakarta Sans"/>
                        <a:cs typeface="Plus Jakarta Sans"/>
                        <a:sym typeface="Plus Jakarta Sans"/>
                      </a:endParaRPr>
                    </a:p>
                  </a:txBody>
                  <a:tcPr marL="28575" marR="28575" marT="19050" marB="19050" anchor="ctr">
                    <a:lnL w="7625" cap="flat" cmpd="sng">
                      <a:solidFill>
                        <a:srgbClr val="CCCCCC"/>
                      </a:solidFill>
                      <a:prstDash val="solid"/>
                      <a:round/>
                      <a:headEnd type="none" w="sm" len="sm"/>
                      <a:tailEnd type="none" w="sm" len="sm"/>
                    </a:lnL>
                    <a:lnR w="7625" cap="flat" cmpd="sng">
                      <a:solidFill>
                        <a:srgbClr val="CCCCCC"/>
                      </a:solidFill>
                      <a:prstDash val="solid"/>
                      <a:round/>
                      <a:headEnd type="none" w="sm" len="sm"/>
                      <a:tailEnd type="none" w="sm" len="sm"/>
                    </a:lnR>
                    <a:lnT w="7625" cap="flat" cmpd="sng">
                      <a:solidFill>
                        <a:srgbClr val="CCCCCC"/>
                      </a:solidFill>
                      <a:prstDash val="solid"/>
                      <a:round/>
                      <a:headEnd type="none" w="sm" len="sm"/>
                      <a:tailEnd type="none" w="sm" len="sm"/>
                    </a:lnT>
                    <a:lnB w="76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40"/>
        <p:cNvGrpSpPr/>
        <p:nvPr/>
      </p:nvGrpSpPr>
      <p:grpSpPr>
        <a:xfrm>
          <a:off x="0" y="0"/>
          <a:ext cx="0" cy="0"/>
          <a:chOff x="0" y="0"/>
          <a:chExt cx="0" cy="0"/>
        </a:xfrm>
      </p:grpSpPr>
      <p:sp>
        <p:nvSpPr>
          <p:cNvPr id="1041" name="Google Shape;1041;p105"/>
          <p:cNvSpPr txBox="1">
            <a:spLocks noGrp="1"/>
          </p:cNvSpPr>
          <p:nvPr>
            <p:ph type="title"/>
          </p:nvPr>
        </p:nvSpPr>
        <p:spPr>
          <a:xfrm>
            <a:off x="740664" y="65925"/>
            <a:ext cx="10617900" cy="13257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Look for these Marketing Toolkits</a:t>
            </a:r>
            <a:endParaRPr/>
          </a:p>
        </p:txBody>
      </p:sp>
      <p:sp>
        <p:nvSpPr>
          <p:cNvPr id="1042" name="Google Shape;1042;p105"/>
          <p:cNvSpPr txBox="1">
            <a:spLocks noGrp="1"/>
          </p:cNvSpPr>
          <p:nvPr>
            <p:ph type="body" idx="7"/>
          </p:nvPr>
        </p:nvSpPr>
        <p:spPr>
          <a:xfrm>
            <a:off x="741375" y="1472175"/>
            <a:ext cx="10497300" cy="338700"/>
          </a:xfrm>
          <a:prstGeom prst="rect">
            <a:avLst/>
          </a:prstGeom>
        </p:spPr>
        <p:txBody>
          <a:bodyPr spcFirstLastPara="1" wrap="square" lIns="0" tIns="45700" rIns="91425" bIns="45700" anchor="t" anchorCtr="0">
            <a:spAutoFit/>
          </a:bodyPr>
          <a:lstStyle/>
          <a:p>
            <a:pPr marL="0" lvl="0" indent="0" algn="l" rtl="0">
              <a:spcBef>
                <a:spcPts val="0"/>
              </a:spcBef>
              <a:spcAft>
                <a:spcPts val="0"/>
              </a:spcAft>
              <a:buNone/>
            </a:pPr>
            <a:r>
              <a:rPr lang="en-US"/>
              <a:t>Got suggestions? Let us know by contacting your Account Manager. </a:t>
            </a:r>
            <a:endParaRPr/>
          </a:p>
        </p:txBody>
      </p:sp>
      <p:sp>
        <p:nvSpPr>
          <p:cNvPr id="1043" name="Google Shape;1043;p105"/>
          <p:cNvSpPr txBox="1">
            <a:spLocks noGrp="1"/>
          </p:cNvSpPr>
          <p:nvPr>
            <p:ph type="body" idx="3"/>
          </p:nvPr>
        </p:nvSpPr>
        <p:spPr>
          <a:xfrm>
            <a:off x="2210954" y="4411225"/>
            <a:ext cx="1920300" cy="893700"/>
          </a:xfrm>
          <a:prstGeom prst="rect">
            <a:avLst/>
          </a:prstGeom>
        </p:spPr>
        <p:txBody>
          <a:bodyPr spcFirstLastPara="1" wrap="square" lIns="0" tIns="45700" rIns="91425" bIns="45700" anchor="t" anchorCtr="0">
            <a:normAutofit/>
          </a:bodyPr>
          <a:lstStyle/>
          <a:p>
            <a:pPr marL="0" lvl="0" indent="0" algn="ctr" rtl="0">
              <a:lnSpc>
                <a:spcPct val="115000"/>
              </a:lnSpc>
              <a:spcBef>
                <a:spcPts val="0"/>
              </a:spcBef>
              <a:spcAft>
                <a:spcPts val="0"/>
              </a:spcAft>
              <a:buNone/>
            </a:pPr>
            <a:r>
              <a:rPr lang="en-US" sz="1350" b="1">
                <a:solidFill>
                  <a:srgbClr val="3C4043"/>
                </a:solidFill>
                <a:highlight>
                  <a:srgbClr val="FFFFFF"/>
                </a:highlight>
                <a:latin typeface="Plus Jakarta Sans"/>
                <a:ea typeface="Plus Jakarta Sans"/>
                <a:cs typeface="Plus Jakarta Sans"/>
                <a:sym typeface="Plus Jakarta Sans"/>
              </a:rPr>
              <a:t>Healthy Liver</a:t>
            </a:r>
            <a:endParaRPr/>
          </a:p>
        </p:txBody>
      </p:sp>
      <p:sp>
        <p:nvSpPr>
          <p:cNvPr id="1044" name="Google Shape;1044;p105"/>
          <p:cNvSpPr txBox="1">
            <a:spLocks noGrp="1"/>
          </p:cNvSpPr>
          <p:nvPr>
            <p:ph type="body" idx="5"/>
          </p:nvPr>
        </p:nvSpPr>
        <p:spPr>
          <a:xfrm>
            <a:off x="2869454" y="3157900"/>
            <a:ext cx="603300" cy="428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July</a:t>
            </a:r>
            <a:endParaRPr/>
          </a:p>
        </p:txBody>
      </p:sp>
      <p:sp>
        <p:nvSpPr>
          <p:cNvPr id="1045" name="Google Shape;1045;p105"/>
          <p:cNvSpPr txBox="1">
            <a:spLocks noGrp="1"/>
          </p:cNvSpPr>
          <p:nvPr>
            <p:ph type="body" idx="5"/>
          </p:nvPr>
        </p:nvSpPr>
        <p:spPr>
          <a:xfrm>
            <a:off x="5600974" y="4643725"/>
            <a:ext cx="811800" cy="428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August</a:t>
            </a:r>
            <a:endParaRPr/>
          </a:p>
        </p:txBody>
      </p:sp>
      <p:sp>
        <p:nvSpPr>
          <p:cNvPr id="1046" name="Google Shape;1046;p105"/>
          <p:cNvSpPr txBox="1">
            <a:spLocks noGrp="1"/>
          </p:cNvSpPr>
          <p:nvPr>
            <p:ph type="body" idx="5"/>
          </p:nvPr>
        </p:nvSpPr>
        <p:spPr>
          <a:xfrm>
            <a:off x="8555654" y="3157900"/>
            <a:ext cx="603300" cy="428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Sept</a:t>
            </a:r>
            <a:endParaRPr/>
          </a:p>
        </p:txBody>
      </p:sp>
      <p:sp>
        <p:nvSpPr>
          <p:cNvPr id="1047" name="Google Shape;1047;p105"/>
          <p:cNvSpPr txBox="1">
            <a:spLocks noGrp="1"/>
          </p:cNvSpPr>
          <p:nvPr>
            <p:ph type="body" idx="3"/>
          </p:nvPr>
        </p:nvSpPr>
        <p:spPr>
          <a:xfrm>
            <a:off x="5135854" y="2847225"/>
            <a:ext cx="1920300" cy="893700"/>
          </a:xfrm>
          <a:prstGeom prst="rect">
            <a:avLst/>
          </a:prstGeom>
        </p:spPr>
        <p:txBody>
          <a:bodyPr spcFirstLastPara="1" wrap="square" lIns="0" tIns="45700" rIns="91425" bIns="45700" anchor="b" anchorCtr="0">
            <a:normAutofit/>
          </a:bodyPr>
          <a:lstStyle/>
          <a:p>
            <a:pPr marL="0" lvl="0" indent="0" algn="ctr" rtl="0">
              <a:lnSpc>
                <a:spcPct val="115000"/>
              </a:lnSpc>
              <a:spcBef>
                <a:spcPts val="0"/>
              </a:spcBef>
              <a:spcAft>
                <a:spcPts val="0"/>
              </a:spcAft>
              <a:buNone/>
            </a:pPr>
            <a:r>
              <a:rPr lang="en-US" sz="1350" b="1">
                <a:solidFill>
                  <a:srgbClr val="3C4043"/>
                </a:solidFill>
                <a:highlight>
                  <a:srgbClr val="FFFFFF"/>
                </a:highlight>
                <a:latin typeface="Plus Jakarta Sans"/>
                <a:ea typeface="Plus Jakarta Sans"/>
                <a:cs typeface="Plus Jakarta Sans"/>
                <a:sym typeface="Plus Jakarta Sans"/>
              </a:rPr>
              <a:t>Immunizations</a:t>
            </a:r>
            <a:endParaRPr sz="1350" b="1">
              <a:solidFill>
                <a:srgbClr val="3C4043"/>
              </a:solidFill>
              <a:highlight>
                <a:srgbClr val="FFFFFF"/>
              </a:highlight>
              <a:latin typeface="Plus Jakarta Sans"/>
              <a:ea typeface="Plus Jakarta Sans"/>
              <a:cs typeface="Plus Jakarta Sans"/>
              <a:sym typeface="Plus Jakarta Sans"/>
            </a:endParaRPr>
          </a:p>
        </p:txBody>
      </p:sp>
      <p:sp>
        <p:nvSpPr>
          <p:cNvPr id="1048" name="Google Shape;1048;p105"/>
          <p:cNvSpPr txBox="1">
            <a:spLocks noGrp="1"/>
          </p:cNvSpPr>
          <p:nvPr>
            <p:ph type="body" idx="3"/>
          </p:nvPr>
        </p:nvSpPr>
        <p:spPr>
          <a:xfrm>
            <a:off x="7882500" y="4411225"/>
            <a:ext cx="2351400" cy="1234800"/>
          </a:xfrm>
          <a:prstGeom prst="rect">
            <a:avLst/>
          </a:prstGeom>
        </p:spPr>
        <p:txBody>
          <a:bodyPr spcFirstLastPara="1" wrap="square" lIns="0" tIns="45700" rIns="91425" bIns="45700" anchor="t" anchorCtr="0">
            <a:normAutofit/>
          </a:bodyPr>
          <a:lstStyle/>
          <a:p>
            <a:pPr marL="0" lvl="0" indent="0" algn="ctr" rtl="0">
              <a:lnSpc>
                <a:spcPct val="115000"/>
              </a:lnSpc>
              <a:spcBef>
                <a:spcPts val="0"/>
              </a:spcBef>
              <a:spcAft>
                <a:spcPts val="0"/>
              </a:spcAft>
              <a:buNone/>
            </a:pPr>
            <a:r>
              <a:rPr lang="en-US" sz="1350" b="1">
                <a:solidFill>
                  <a:srgbClr val="3C4043"/>
                </a:solidFill>
                <a:highlight>
                  <a:srgbClr val="FFFFFF"/>
                </a:highlight>
                <a:latin typeface="Plus Jakarta Sans"/>
                <a:ea typeface="Plus Jakarta Sans"/>
                <a:cs typeface="Plus Jakarta Sans"/>
                <a:sym typeface="Plus Jakarta Sans"/>
              </a:rPr>
              <a:t>Men’s Health</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53"/>
        <p:cNvGrpSpPr/>
        <p:nvPr/>
      </p:nvGrpSpPr>
      <p:grpSpPr>
        <a:xfrm>
          <a:off x="0" y="0"/>
          <a:ext cx="0" cy="0"/>
          <a:chOff x="0" y="0"/>
          <a:chExt cx="0" cy="0"/>
        </a:xfrm>
      </p:grpSpPr>
      <p:sp>
        <p:nvSpPr>
          <p:cNvPr id="1054" name="Google Shape;1054;p106"/>
          <p:cNvSpPr txBox="1">
            <a:spLocks noGrp="1"/>
          </p:cNvSpPr>
          <p:nvPr>
            <p:ph type="title"/>
          </p:nvPr>
        </p:nvSpPr>
        <p:spPr>
          <a:xfrm>
            <a:off x="740664" y="-315075"/>
            <a:ext cx="10617900" cy="13257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Where to find the Toolkit resources</a:t>
            </a:r>
            <a:endParaRPr/>
          </a:p>
        </p:txBody>
      </p:sp>
      <p:sp>
        <p:nvSpPr>
          <p:cNvPr id="1055" name="Google Shape;1055;p106"/>
          <p:cNvSpPr txBox="1"/>
          <p:nvPr/>
        </p:nvSpPr>
        <p:spPr>
          <a:xfrm>
            <a:off x="740675" y="1142138"/>
            <a:ext cx="7504800" cy="231000"/>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1000"/>
              </a:spcAft>
              <a:buClr>
                <a:srgbClr val="000000"/>
              </a:buClr>
              <a:buSzPts val="1400"/>
              <a:buFont typeface="Arial"/>
              <a:buNone/>
            </a:pPr>
            <a:r>
              <a:rPr lang="en-US" sz="1500" b="1" i="0" u="none" strike="noStrike" cap="none">
                <a:solidFill>
                  <a:srgbClr val="4C4C4C"/>
                </a:solidFill>
                <a:latin typeface="Plus Jakarta Sans"/>
                <a:ea typeface="Plus Jakarta Sans"/>
                <a:cs typeface="Plus Jakarta Sans"/>
                <a:sym typeface="Plus Jakarta Sans"/>
              </a:rPr>
              <a:t>This Toolkit is on the </a:t>
            </a:r>
            <a:r>
              <a:rPr lang="en-US" sz="1500" b="1" i="0" u="sng" strike="noStrike" cap="none">
                <a:solidFill>
                  <a:schemeClr val="accent1"/>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Client Support </a:t>
            </a:r>
            <a:r>
              <a:rPr lang="en-US" sz="1500" b="1" u="sng">
                <a:solidFill>
                  <a:schemeClr val="accent1"/>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S</a:t>
            </a:r>
            <a:r>
              <a:rPr lang="en-US" sz="1500" b="1" i="0" u="sng" strike="noStrike" cap="none">
                <a:solidFill>
                  <a:schemeClr val="accent1"/>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ite</a:t>
            </a:r>
            <a:r>
              <a:rPr lang="en-US" sz="1500" b="1" i="0" u="none" strike="noStrike" cap="none">
                <a:solidFill>
                  <a:srgbClr val="4C4C4C"/>
                </a:solidFill>
                <a:latin typeface="Plus Jakarta Sans"/>
                <a:ea typeface="Plus Jakarta Sans"/>
                <a:cs typeface="Plus Jakarta Sans"/>
                <a:sym typeface="Plus Jakarta Sans"/>
              </a:rPr>
              <a:t>.</a:t>
            </a:r>
            <a:endParaRPr sz="1500" b="1" i="0" u="none" strike="noStrike" cap="none">
              <a:solidFill>
                <a:srgbClr val="4C4C4C"/>
              </a:solidFill>
              <a:latin typeface="Plus Jakarta Sans"/>
              <a:ea typeface="Plus Jakarta Sans"/>
              <a:cs typeface="Plus Jakarta Sans"/>
              <a:sym typeface="Plus Jakarta Sans"/>
            </a:endParaRPr>
          </a:p>
        </p:txBody>
      </p:sp>
      <p:sp>
        <p:nvSpPr>
          <p:cNvPr id="1056" name="Google Shape;1056;p106"/>
          <p:cNvSpPr txBox="1"/>
          <p:nvPr/>
        </p:nvSpPr>
        <p:spPr>
          <a:xfrm>
            <a:off x="740675" y="1453700"/>
            <a:ext cx="8233500" cy="496500"/>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lang="en-US" sz="1500" i="0" u="none" strike="noStrike" cap="none">
                <a:solidFill>
                  <a:srgbClr val="4C4C4C"/>
                </a:solidFill>
                <a:latin typeface="Plus Jakarta Sans"/>
                <a:ea typeface="Plus Jakarta Sans"/>
                <a:cs typeface="Plus Jakarta Sans"/>
                <a:sym typeface="Plus Jakarta Sans"/>
              </a:rPr>
              <a:t>ook for the Toolkit and Media resources under the </a:t>
            </a:r>
            <a:r>
              <a:rPr lang="en-US" sz="1500" b="1" i="0" u="none" strike="noStrike" cap="non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lang="en-US" sz="1500" i="0" u="none" strike="noStrike" cap="none">
                <a:solidFill>
                  <a:srgbClr val="4C4C4C"/>
                </a:solidFill>
                <a:latin typeface="Plus Jakarta Sans"/>
                <a:ea typeface="Plus Jakarta Sans"/>
                <a:cs typeface="Plus Jakarta Sans"/>
                <a:sym typeface="Plus Jakarta Sans"/>
              </a:rPr>
              <a:t>.</a:t>
            </a:r>
            <a:endParaRPr sz="1500" i="0" u="none" strike="noStrike" cap="none">
              <a:solidFill>
                <a:srgbClr val="4C4C4C"/>
              </a:solidFill>
              <a:latin typeface="Plus Jakarta Sans"/>
              <a:ea typeface="Plus Jakarta Sans"/>
              <a:cs typeface="Plus Jakarta Sans"/>
              <a:sym typeface="Plus Jakarta Sans"/>
            </a:endParaRPr>
          </a:p>
        </p:txBody>
      </p:sp>
      <p:sp>
        <p:nvSpPr>
          <p:cNvPr id="1057" name="Google Shape;1057;p106"/>
          <p:cNvSpPr txBox="1"/>
          <p:nvPr/>
        </p:nvSpPr>
        <p:spPr>
          <a:xfrm>
            <a:off x="8315547" y="1812575"/>
            <a:ext cx="3636300" cy="1627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rgbClr val="000000"/>
              </a:buClr>
              <a:buSzPts val="1500"/>
              <a:buFont typeface="Arial"/>
              <a:buNone/>
            </a:pPr>
            <a:r>
              <a:rPr lang="en-US" sz="1500" b="1">
                <a:solidFill>
                  <a:schemeClr val="accent1"/>
                </a:solidFill>
                <a:latin typeface="Plus Jakarta Sans"/>
                <a:ea typeface="Plus Jakarta Sans"/>
                <a:cs typeface="Plus Jakarta Sans"/>
                <a:sym typeface="Plus Jakarta Sans"/>
              </a:rPr>
              <a:t>Easy access</a:t>
            </a:r>
            <a:endParaRPr sz="1500" b="1">
              <a:solidFill>
                <a:schemeClr val="accent1"/>
              </a:solidFill>
              <a:latin typeface="Plus Jakarta Sans"/>
              <a:ea typeface="Plus Jakarta Sans"/>
              <a:cs typeface="Plus Jakarta Sans"/>
              <a:sym typeface="Plus Jakarta Sans"/>
            </a:endParaRPr>
          </a:p>
          <a:p>
            <a:pPr marL="0" lvl="0" indent="0" algn="ctr" rtl="0">
              <a:spcBef>
                <a:spcPts val="500"/>
              </a:spcBef>
              <a:spcAft>
                <a:spcPts val="0"/>
              </a:spcAft>
              <a:buClr>
                <a:srgbClr val="000000"/>
              </a:buClr>
              <a:buSzPts val="1600"/>
              <a:buFont typeface="Arial"/>
              <a:buNone/>
            </a:pPr>
            <a:r>
              <a:rPr lang="en-US" sz="1300" b="1" i="1">
                <a:solidFill>
                  <a:schemeClr val="accent3"/>
                </a:solidFill>
                <a:latin typeface="Plus Jakarta Sans"/>
                <a:ea typeface="Plus Jakarta Sans"/>
                <a:cs typeface="Plus Jakarta Sans"/>
                <a:sym typeface="Plus Jakarta Sans"/>
              </a:rPr>
              <a:t>Contact the Help Desk to add your team members to the </a:t>
            </a:r>
            <a:r>
              <a:rPr lang="en-US" sz="1300" b="1" i="1" u="sng">
                <a:solidFill>
                  <a:schemeClr val="accent1"/>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Client Support Site</a:t>
            </a:r>
            <a:r>
              <a:rPr lang="en-US" sz="1300" b="1" i="1">
                <a:solidFill>
                  <a:schemeClr val="accent3"/>
                </a:solidFill>
                <a:latin typeface="Plus Jakarta Sans"/>
                <a:ea typeface="Plus Jakarta Sans"/>
                <a:cs typeface="Plus Jakarta Sans"/>
                <a:sym typeface="Plus Jakarta Sans"/>
              </a:rPr>
              <a:t>.</a:t>
            </a:r>
            <a:endParaRPr sz="1300" b="1" i="1">
              <a:solidFill>
                <a:schemeClr val="accent1"/>
              </a:solidFill>
              <a:latin typeface="Plus Jakarta Sans"/>
              <a:ea typeface="Plus Jakarta Sans"/>
              <a:cs typeface="Plus Jakarta Sans"/>
              <a:sym typeface="Plus Jakarta Sans"/>
            </a:endParaRPr>
          </a:p>
          <a:p>
            <a:pPr marL="0" lvl="0" indent="0" algn="ctr" rtl="0">
              <a:lnSpc>
                <a:spcPct val="115000"/>
              </a:lnSpc>
              <a:spcBef>
                <a:spcPts val="1000"/>
              </a:spcBef>
              <a:spcAft>
                <a:spcPts val="0"/>
              </a:spcAft>
              <a:buClr>
                <a:srgbClr val="000000"/>
              </a:buClr>
              <a:buSzPts val="1600"/>
              <a:buFont typeface="Arial"/>
              <a:buNone/>
            </a:pPr>
            <a:r>
              <a:rPr lang="en-US" sz="1500" b="1">
                <a:solidFill>
                  <a:schemeClr val="accent3"/>
                </a:solidFill>
                <a:latin typeface="Plus Jakarta Sans"/>
                <a:ea typeface="Plus Jakarta Sans"/>
                <a:cs typeface="Plus Jakarta Sans"/>
                <a:sym typeface="Plus Jakarta Sans"/>
              </a:rPr>
              <a:t>Contact information</a:t>
            </a:r>
            <a:endParaRPr sz="1500" b="1">
              <a:solidFill>
                <a:schemeClr val="accent3"/>
              </a:solidFill>
              <a:latin typeface="Plus Jakarta Sans"/>
              <a:ea typeface="Plus Jakarta Sans"/>
              <a:cs typeface="Plus Jakarta Sans"/>
              <a:sym typeface="Plus Jakarta Sans"/>
            </a:endParaRPr>
          </a:p>
          <a:p>
            <a:pPr marL="0" lvl="0" indent="0" algn="ctr" rtl="0">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sz="1300" b="1" i="1">
              <a:solidFill>
                <a:schemeClr val="accent3"/>
              </a:solidFill>
              <a:latin typeface="Plus Jakarta Sans"/>
              <a:ea typeface="Plus Jakarta Sans"/>
              <a:cs typeface="Plus Jakarta Sans"/>
              <a:sym typeface="Plus Jakarta Sans"/>
            </a:endParaRPr>
          </a:p>
          <a:p>
            <a:pPr marL="0" lvl="0" indent="0" algn="ctr" rtl="0">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sz="1500" b="1">
              <a:solidFill>
                <a:schemeClr val="accent1"/>
              </a:solidFill>
              <a:latin typeface="Plus Jakarta Sans"/>
              <a:ea typeface="Plus Jakarta Sans"/>
              <a:cs typeface="Plus Jakarta Sans"/>
              <a:sym typeface="Plus Jakarta Sans"/>
            </a:endParaRPr>
          </a:p>
        </p:txBody>
      </p:sp>
      <p:grpSp>
        <p:nvGrpSpPr>
          <p:cNvPr id="1058" name="Google Shape;1058;p106"/>
          <p:cNvGrpSpPr/>
          <p:nvPr/>
        </p:nvGrpSpPr>
        <p:grpSpPr>
          <a:xfrm>
            <a:off x="9827386" y="1177750"/>
            <a:ext cx="612622" cy="612000"/>
            <a:chOff x="10134200" y="974025"/>
            <a:chExt cx="681600" cy="612000"/>
          </a:xfrm>
        </p:grpSpPr>
        <p:sp>
          <p:nvSpPr>
            <p:cNvPr id="1059" name="Google Shape;1059;p106"/>
            <p:cNvSpPr/>
            <p:nvPr/>
          </p:nvSpPr>
          <p:spPr>
            <a:xfrm>
              <a:off x="10134200" y="974025"/>
              <a:ext cx="681600" cy="6120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60" name="Google Shape;1060;p106"/>
            <p:cNvPicPr preferRelativeResize="0"/>
            <p:nvPr/>
          </p:nvPicPr>
          <p:blipFill>
            <a:blip r:embed="rId4">
              <a:alphaModFix/>
            </a:blip>
            <a:stretch>
              <a:fillRect/>
            </a:stretch>
          </p:blipFill>
          <p:spPr>
            <a:xfrm>
              <a:off x="10259988" y="1083754"/>
              <a:ext cx="430025" cy="392531"/>
            </a:xfrm>
            <a:prstGeom prst="rect">
              <a:avLst/>
            </a:prstGeom>
            <a:noFill/>
            <a:ln>
              <a:noFill/>
            </a:ln>
          </p:spPr>
        </p:pic>
      </p:grpSp>
      <p:sp>
        <p:nvSpPr>
          <p:cNvPr id="1061" name="Google Shape;1061;p106"/>
          <p:cNvSpPr txBox="1"/>
          <p:nvPr/>
        </p:nvSpPr>
        <p:spPr>
          <a:xfrm>
            <a:off x="862025" y="5809400"/>
            <a:ext cx="6292800" cy="215400"/>
          </a:xfrm>
          <a:prstGeom prst="rect">
            <a:avLst/>
          </a:prstGeom>
          <a:noFill/>
          <a:ln>
            <a:noFill/>
          </a:ln>
        </p:spPr>
        <p:txBody>
          <a:bodyPr spcFirstLastPara="1" wrap="square" lIns="0" tIns="0" rIns="0" bIns="0" anchor="t" anchorCtr="0">
            <a:spAutoFit/>
          </a:bodyPr>
          <a:lstStyle/>
          <a:p>
            <a:pPr marL="0" lvl="0" indent="0" algn="ctr" rtl="0">
              <a:lnSpc>
                <a:spcPct val="115000"/>
              </a:lnSpc>
              <a:spcBef>
                <a:spcPts val="1000"/>
              </a:spcBef>
              <a:spcAft>
                <a:spcPts val="0"/>
              </a:spcAft>
              <a:buNone/>
            </a:pPr>
            <a:r>
              <a:rPr lang="en-US" b="1">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062" name="Google Shape;1062;p106"/>
          <p:cNvPicPr preferRelativeResize="0"/>
          <p:nvPr/>
        </p:nvPicPr>
        <p:blipFill>
          <a:blip r:embed="rId5">
            <a:alphaModFix/>
          </a:blip>
          <a:stretch>
            <a:fillRect/>
          </a:stretch>
        </p:blipFill>
        <p:spPr>
          <a:xfrm>
            <a:off x="733900" y="2246688"/>
            <a:ext cx="6711200" cy="3266212"/>
          </a:xfrm>
          <a:prstGeom prst="rect">
            <a:avLst/>
          </a:prstGeom>
          <a:noFill/>
          <a:ln>
            <a:noFill/>
          </a:ln>
          <a:effectLst>
            <a:outerShdw blurRad="57150" dist="38100" dir="5400000" algn="bl" rotWithShape="0">
              <a:srgbClr val="000000">
                <a:alpha val="50000"/>
              </a:srgbClr>
            </a:outerShdw>
          </a:effectLst>
        </p:spPr>
      </p:pic>
      <p:sp>
        <p:nvSpPr>
          <p:cNvPr id="1063" name="Google Shape;1063;p106"/>
          <p:cNvSpPr/>
          <p:nvPr/>
        </p:nvSpPr>
        <p:spPr>
          <a:xfrm>
            <a:off x="4654550" y="2120125"/>
            <a:ext cx="1111200" cy="1011000"/>
          </a:xfrm>
          <a:prstGeom prst="roundRect">
            <a:avLst>
              <a:gd name="adj" fmla="val 16667"/>
            </a:avLst>
          </a:prstGeom>
          <a:no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1064" name="Google Shape;1064;p106"/>
          <p:cNvGraphicFramePr/>
          <p:nvPr/>
        </p:nvGraphicFramePr>
        <p:xfrm>
          <a:off x="7864400" y="3506725"/>
          <a:ext cx="3000000" cy="3000000"/>
        </p:xfrm>
        <a:graphic>
          <a:graphicData uri="http://schemas.openxmlformats.org/drawingml/2006/table">
            <a:tbl>
              <a:tblPr>
                <a:noFill/>
                <a:tableStyleId>{D20ADA94-85C8-4312-AA88-01042F547D21}</a:tableStyleId>
              </a:tblPr>
              <a:tblGrid>
                <a:gridCol w="2119925">
                  <a:extLst>
                    <a:ext uri="{9D8B030D-6E8A-4147-A177-3AD203B41FA5}">
                      <a16:colId xmlns:a16="http://schemas.microsoft.com/office/drawing/2014/main" val="20000"/>
                    </a:ext>
                  </a:extLst>
                </a:gridCol>
                <a:gridCol w="2119925">
                  <a:extLst>
                    <a:ext uri="{9D8B030D-6E8A-4147-A177-3AD203B41FA5}">
                      <a16:colId xmlns:a16="http://schemas.microsoft.com/office/drawing/2014/main" val="20001"/>
                    </a:ext>
                  </a:extLst>
                </a:gridCol>
              </a:tblGrid>
              <a:tr h="381000">
                <a:tc gridSpan="2">
                  <a:txBody>
                    <a:bodyPr/>
                    <a:lstStyle/>
                    <a:p>
                      <a:pPr marL="285750" lvl="0" indent="-228600" algn="l" rtl="0">
                        <a:spcBef>
                          <a:spcPts val="0"/>
                        </a:spcBef>
                        <a:spcAft>
                          <a:spcPts val="0"/>
                        </a:spcAft>
                        <a:buNone/>
                      </a:pPr>
                      <a:r>
                        <a:rPr lang="en-US" sz="1200" b="1">
                          <a:solidFill>
                            <a:schemeClr val="dk1"/>
                          </a:solidFill>
                          <a:latin typeface="Plus Jakarta Sans"/>
                          <a:ea typeface="Plus Jakarta Sans"/>
                          <a:cs typeface="Plus Jakarta Sans"/>
                          <a:sym typeface="Plus Jakarta Sans"/>
                        </a:rPr>
                        <a:t>Available Toolkits</a:t>
                      </a:r>
                      <a:endParaRPr sz="1200" b="1">
                        <a:solidFill>
                          <a:schemeClr val="dk1"/>
                        </a:solidFill>
                        <a:latin typeface="Plus Jakarta Sans"/>
                        <a:ea typeface="Plus Jakarta Sans"/>
                        <a:cs typeface="Plus Jakarta Sans"/>
                        <a:sym typeface="Plus Jakarta Sans"/>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0"/>
                  </a:ext>
                </a:extLst>
              </a:tr>
              <a:tr h="381000">
                <a:tc>
                  <a:txBody>
                    <a:bodyPr/>
                    <a:lstStyle/>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Family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Liver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Women’s Health</a:t>
                      </a:r>
                      <a:endParaRPr sz="1200">
                        <a:solidFill>
                          <a:schemeClr val="dk1"/>
                        </a:solidFill>
                        <a:latin typeface="Plus Jakarta Sans"/>
                        <a:ea typeface="Plus Jakarta Sans"/>
                        <a:cs typeface="Plus Jakarta Sans"/>
                        <a:sym typeface="Plus Jakarta Sans"/>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5"/>
        <p:cNvGrpSpPr/>
        <p:nvPr/>
      </p:nvGrpSpPr>
      <p:grpSpPr>
        <a:xfrm>
          <a:off x="0" y="0"/>
          <a:ext cx="0" cy="0"/>
          <a:chOff x="0" y="0"/>
          <a:chExt cx="0" cy="0"/>
        </a:xfrm>
      </p:grpSpPr>
      <p:sp>
        <p:nvSpPr>
          <p:cNvPr id="786" name="Google Shape;786;p83"/>
          <p:cNvSpPr txBox="1">
            <a:spLocks noGrp="1"/>
          </p:cNvSpPr>
          <p:nvPr>
            <p:ph type="title"/>
          </p:nvPr>
        </p:nvSpPr>
        <p:spPr>
          <a:xfrm>
            <a:off x="740664" y="65925"/>
            <a:ext cx="10617900" cy="13257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An analysis-driven Marketing Toolkit</a:t>
            </a:r>
            <a:endParaRPr/>
          </a:p>
        </p:txBody>
      </p:sp>
      <p:sp>
        <p:nvSpPr>
          <p:cNvPr id="787" name="Google Shape;787;p83"/>
          <p:cNvSpPr txBox="1">
            <a:spLocks noGrp="1"/>
          </p:cNvSpPr>
          <p:nvPr>
            <p:ph type="body" idx="1"/>
          </p:nvPr>
        </p:nvSpPr>
        <p:spPr>
          <a:xfrm>
            <a:off x="1141422" y="2378932"/>
            <a:ext cx="2296500" cy="338700"/>
          </a:xfrm>
          <a:prstGeom prst="rect">
            <a:avLst/>
          </a:prstGeom>
        </p:spPr>
        <p:txBody>
          <a:bodyPr spcFirstLastPara="1" wrap="square" lIns="0" tIns="45700" rIns="91425" bIns="45700" anchor="t" anchorCtr="0">
            <a:spAutoFit/>
          </a:bodyPr>
          <a:lstStyle/>
          <a:p>
            <a:pPr marL="0" lvl="0" indent="0" algn="ctr" rtl="0">
              <a:spcBef>
                <a:spcPts val="0"/>
              </a:spcBef>
              <a:spcAft>
                <a:spcPts val="0"/>
              </a:spcAft>
              <a:buNone/>
            </a:pPr>
            <a:r>
              <a:rPr lang="en-US"/>
              <a:t>Search strategy</a:t>
            </a:r>
            <a:endParaRPr/>
          </a:p>
        </p:txBody>
      </p:sp>
      <p:sp>
        <p:nvSpPr>
          <p:cNvPr id="788" name="Google Shape;788;p83"/>
          <p:cNvSpPr txBox="1">
            <a:spLocks noGrp="1"/>
          </p:cNvSpPr>
          <p:nvPr>
            <p:ph type="body" idx="5"/>
          </p:nvPr>
        </p:nvSpPr>
        <p:spPr>
          <a:xfrm>
            <a:off x="730675" y="3472900"/>
            <a:ext cx="3195600" cy="1808700"/>
          </a:xfrm>
          <a:prstGeom prst="rect">
            <a:avLst/>
          </a:prstGeom>
        </p:spPr>
        <p:txBody>
          <a:bodyPr spcFirstLastPara="1" wrap="square" lIns="0" tIns="45700" rIns="91425" bIns="45700" anchor="t" anchorCtr="0">
            <a:normAutofit/>
          </a:bodyPr>
          <a:lstStyle/>
          <a:p>
            <a:pPr marL="0" lvl="0" indent="0" algn="ctr" rtl="0">
              <a:spcBef>
                <a:spcPts val="0"/>
              </a:spcBef>
              <a:spcAft>
                <a:spcPts val="0"/>
              </a:spcAft>
              <a:buNone/>
            </a:pPr>
            <a:r>
              <a:rPr lang="en-US" sz="1300"/>
              <a:t>Our search strategist identified the most-searched liver health-related keywords and topics. We then reviewed selected hospital sites and identified opportunities for meeting consumers’ search intent. </a:t>
            </a:r>
            <a:endParaRPr sz="1300"/>
          </a:p>
          <a:p>
            <a:pPr marL="0" lvl="0" indent="0" algn="ctr" rtl="0">
              <a:spcBef>
                <a:spcPts val="0"/>
              </a:spcBef>
              <a:spcAft>
                <a:spcPts val="0"/>
              </a:spcAft>
              <a:buNone/>
            </a:pPr>
            <a:endParaRPr sz="1300"/>
          </a:p>
        </p:txBody>
      </p:sp>
      <p:sp>
        <p:nvSpPr>
          <p:cNvPr id="789" name="Google Shape;789;p83"/>
          <p:cNvSpPr txBox="1">
            <a:spLocks noGrp="1"/>
          </p:cNvSpPr>
          <p:nvPr>
            <p:ph type="body" idx="2"/>
          </p:nvPr>
        </p:nvSpPr>
        <p:spPr>
          <a:xfrm>
            <a:off x="4896775" y="2378932"/>
            <a:ext cx="2296500" cy="338700"/>
          </a:xfrm>
          <a:prstGeom prst="rect">
            <a:avLst/>
          </a:prstGeom>
        </p:spPr>
        <p:txBody>
          <a:bodyPr spcFirstLastPara="1" wrap="square" lIns="0" tIns="45700" rIns="91425" bIns="45700" anchor="t" anchorCtr="0">
            <a:spAutoFit/>
          </a:bodyPr>
          <a:lstStyle/>
          <a:p>
            <a:pPr marL="0" lvl="0" indent="0" algn="ctr" rtl="0">
              <a:spcBef>
                <a:spcPts val="0"/>
              </a:spcBef>
              <a:spcAft>
                <a:spcPts val="0"/>
              </a:spcAft>
              <a:buNone/>
            </a:pPr>
            <a:r>
              <a:rPr lang="en-US"/>
              <a:t>Editorial expertise</a:t>
            </a:r>
            <a:endParaRPr/>
          </a:p>
        </p:txBody>
      </p:sp>
      <p:sp>
        <p:nvSpPr>
          <p:cNvPr id="790" name="Google Shape;790;p83"/>
          <p:cNvSpPr txBox="1">
            <a:spLocks noGrp="1"/>
          </p:cNvSpPr>
          <p:nvPr>
            <p:ph type="body" idx="3"/>
          </p:nvPr>
        </p:nvSpPr>
        <p:spPr>
          <a:xfrm>
            <a:off x="8552024" y="2378925"/>
            <a:ext cx="2891100" cy="338700"/>
          </a:xfrm>
          <a:prstGeom prst="rect">
            <a:avLst/>
          </a:prstGeom>
        </p:spPr>
        <p:txBody>
          <a:bodyPr spcFirstLastPara="1" wrap="square" lIns="0" tIns="45700" rIns="91425" bIns="45700" anchor="t" anchorCtr="0">
            <a:spAutoFit/>
          </a:bodyPr>
          <a:lstStyle/>
          <a:p>
            <a:pPr marL="0" lvl="0" indent="0" algn="ctr" rtl="0">
              <a:spcBef>
                <a:spcPts val="0"/>
              </a:spcBef>
              <a:spcAft>
                <a:spcPts val="0"/>
              </a:spcAft>
              <a:buNone/>
            </a:pPr>
            <a:r>
              <a:rPr lang="en-US"/>
              <a:t>Best-in-class resources</a:t>
            </a:r>
            <a:endParaRPr/>
          </a:p>
        </p:txBody>
      </p:sp>
      <p:sp>
        <p:nvSpPr>
          <p:cNvPr id="791" name="Google Shape;791;p83"/>
          <p:cNvSpPr txBox="1">
            <a:spLocks noGrp="1"/>
          </p:cNvSpPr>
          <p:nvPr>
            <p:ph type="body" idx="4"/>
          </p:nvPr>
        </p:nvSpPr>
        <p:spPr>
          <a:xfrm>
            <a:off x="730525" y="1472184"/>
            <a:ext cx="10629000" cy="646500"/>
          </a:xfrm>
          <a:prstGeom prst="rect">
            <a:avLst/>
          </a:prstGeom>
        </p:spPr>
        <p:txBody>
          <a:bodyPr spcFirstLastPara="1" wrap="square" lIns="0" tIns="45700" rIns="91425" bIns="45700" anchor="t" anchorCtr="0">
            <a:spAutoFit/>
          </a:bodyPr>
          <a:lstStyle/>
          <a:p>
            <a:pPr marL="0" lvl="0" indent="0" algn="l" rtl="0">
              <a:spcBef>
                <a:spcPts val="0"/>
              </a:spcBef>
              <a:spcAft>
                <a:spcPts val="0"/>
              </a:spcAft>
              <a:buNone/>
            </a:pPr>
            <a:r>
              <a:rPr lang="en-US"/>
              <a:t>This Liver Health Toolkit leverages WebMD’s expertise to support your marketing needs. </a:t>
            </a:r>
            <a:endParaRPr/>
          </a:p>
          <a:p>
            <a:pPr marL="0" lvl="0" indent="0" algn="l" rtl="0">
              <a:spcBef>
                <a:spcPts val="0"/>
              </a:spcBef>
              <a:spcAft>
                <a:spcPts val="0"/>
              </a:spcAft>
              <a:buNone/>
            </a:pPr>
            <a:r>
              <a:rPr lang="en-US"/>
              <a:t>We use a 3-step process to build a Toolkit. This includes:</a:t>
            </a:r>
            <a:endParaRPr/>
          </a:p>
        </p:txBody>
      </p:sp>
      <p:sp>
        <p:nvSpPr>
          <p:cNvPr id="792" name="Google Shape;792;p83"/>
          <p:cNvSpPr txBox="1">
            <a:spLocks noGrp="1"/>
          </p:cNvSpPr>
          <p:nvPr>
            <p:ph type="body" idx="6"/>
          </p:nvPr>
        </p:nvSpPr>
        <p:spPr>
          <a:xfrm>
            <a:off x="4486081" y="3472900"/>
            <a:ext cx="3117900" cy="1808700"/>
          </a:xfrm>
          <a:prstGeom prst="rect">
            <a:avLst/>
          </a:prstGeom>
        </p:spPr>
        <p:txBody>
          <a:bodyPr spcFirstLastPara="1" wrap="square" lIns="0" tIns="45700" rIns="91425" bIns="45700" anchor="t" anchorCtr="0">
            <a:normAutofit/>
          </a:bodyPr>
          <a:lstStyle/>
          <a:p>
            <a:pPr marL="0" lvl="0" indent="0" algn="ctr" rtl="0">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marL="0" lvl="0" indent="0" algn="ctr" rtl="0">
              <a:spcBef>
                <a:spcPts val="0"/>
              </a:spcBef>
              <a:spcAft>
                <a:spcPts val="0"/>
              </a:spcAft>
              <a:buNone/>
            </a:pPr>
            <a:endParaRPr sz="1300"/>
          </a:p>
        </p:txBody>
      </p:sp>
      <p:sp>
        <p:nvSpPr>
          <p:cNvPr id="793" name="Google Shape;793;p83"/>
          <p:cNvSpPr txBox="1">
            <a:spLocks noGrp="1"/>
          </p:cNvSpPr>
          <p:nvPr>
            <p:ph type="body" idx="7"/>
          </p:nvPr>
        </p:nvSpPr>
        <p:spPr>
          <a:xfrm>
            <a:off x="8399674" y="3472900"/>
            <a:ext cx="3195600" cy="1808700"/>
          </a:xfrm>
          <a:prstGeom prst="rect">
            <a:avLst/>
          </a:prstGeom>
        </p:spPr>
        <p:txBody>
          <a:bodyPr spcFirstLastPara="1" wrap="square" lIns="0" tIns="45700" rIns="91425" bIns="45700" anchor="t" anchorCtr="0">
            <a:normAutofit/>
          </a:bodyPr>
          <a:lstStyle/>
          <a:p>
            <a:pPr marL="0" lvl="0" indent="0" algn="ctr" rtl="0">
              <a:spcBef>
                <a:spcPts val="0"/>
              </a:spcBef>
              <a:spcAft>
                <a:spcPts val="0"/>
              </a:spcAft>
              <a:buNone/>
            </a:pPr>
            <a:r>
              <a:rPr lang="en-US" sz="1300"/>
              <a:t>Our design team developed the complementary content, infographics, and suggested imagery to jump-start your marketing campaigns.</a:t>
            </a:r>
            <a:endParaRPr sz="1300"/>
          </a:p>
          <a:p>
            <a:pPr marL="0" lvl="0" indent="0" algn="ctr" rtl="0">
              <a:spcBef>
                <a:spcPts val="0"/>
              </a:spcBef>
              <a:spcAft>
                <a:spcPts val="0"/>
              </a:spcAft>
              <a:buNone/>
            </a:pP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spcFirstLastPara="1" wrap="square" lIns="0" tIns="274300" rIns="0" bIns="0" anchor="ctr" anchorCtr="0">
            <a:noAutofit/>
          </a:bodyPr>
          <a:lstStyle/>
          <a:p>
            <a:pPr marL="0" marR="0" lvl="0" indent="0" algn="ctr" rtl="0">
              <a:lnSpc>
                <a:spcPct val="115000"/>
              </a:lnSpc>
              <a:spcBef>
                <a:spcPts val="0"/>
              </a:spcBef>
              <a:spcAft>
                <a:spcPts val="1700"/>
              </a:spcAft>
              <a:buClr>
                <a:srgbClr val="000000"/>
              </a:buClr>
              <a:buSzPts val="1400"/>
              <a:buFont typeface="Arial"/>
              <a:buNone/>
            </a:pPr>
            <a:r>
              <a:rPr lang="en-US" sz="1500" i="1" u="none" strike="noStrike" cap="none">
                <a:solidFill>
                  <a:srgbClr val="4C4C4C"/>
                </a:solidFill>
                <a:latin typeface="Plus Jakarta Sans"/>
                <a:ea typeface="Plus Jakarta Sans"/>
                <a:cs typeface="Plus Jakarta Sans"/>
                <a:sym typeface="Plus Jakarta Sans"/>
              </a:rPr>
              <a:t>The result is a condition-specific </a:t>
            </a:r>
            <a:r>
              <a:rPr lang="en-US" sz="1500" i="1">
                <a:solidFill>
                  <a:srgbClr val="4C4C4C"/>
                </a:solidFill>
                <a:latin typeface="Plus Jakarta Sans"/>
                <a:ea typeface="Plus Jakarta Sans"/>
                <a:cs typeface="Plus Jakarta Sans"/>
                <a:sym typeface="Plus Jakarta Sans"/>
              </a:rPr>
              <a:t>T</a:t>
            </a:r>
            <a:r>
              <a:rPr lang="en-US" sz="1500" i="1" u="none" strike="noStrike" cap="non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sz="1500" i="1" u="none" strike="noStrike" cap="non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l="1625" r="1625"/>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02"/>
        <p:cNvGrpSpPr/>
        <p:nvPr/>
      </p:nvGrpSpPr>
      <p:grpSpPr>
        <a:xfrm>
          <a:off x="0" y="0"/>
          <a:ext cx="0" cy="0"/>
          <a:chOff x="0" y="0"/>
          <a:chExt cx="0" cy="0"/>
        </a:xfrm>
      </p:grpSpPr>
      <p:sp>
        <p:nvSpPr>
          <p:cNvPr id="803" name="Google Shape;803;p84"/>
          <p:cNvSpPr txBox="1">
            <a:spLocks noGrp="1"/>
          </p:cNvSpPr>
          <p:nvPr>
            <p:ph type="title"/>
          </p:nvPr>
        </p:nvSpPr>
        <p:spPr>
          <a:xfrm>
            <a:off x="740664" y="-315075"/>
            <a:ext cx="10617900" cy="13257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1000"/>
              </a:spcAft>
              <a:buClr>
                <a:srgbClr val="000000"/>
              </a:buClr>
              <a:buSzPts val="1400"/>
              <a:buFont typeface="Arial"/>
              <a:buNone/>
            </a:pPr>
            <a:r>
              <a:rPr lang="en-US" sz="1500" b="1" i="0" u="none" strike="noStrike" cap="none">
                <a:solidFill>
                  <a:srgbClr val="4C4C4C"/>
                </a:solidFill>
                <a:latin typeface="Plus Jakarta Sans"/>
                <a:ea typeface="Plus Jakarta Sans"/>
                <a:cs typeface="Plus Jakarta Sans"/>
                <a:sym typeface="Plus Jakarta Sans"/>
              </a:rPr>
              <a:t>This Toolkit is on the </a:t>
            </a:r>
            <a:r>
              <a:rPr lang="en-US" sz="1500" b="1" i="0" u="sng" strike="noStrike" cap="none">
                <a:solidFill>
                  <a:schemeClr val="accent1"/>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Client Support </a:t>
            </a:r>
            <a:r>
              <a:rPr lang="en-US" sz="1500" b="1" u="sng">
                <a:solidFill>
                  <a:schemeClr val="accent1"/>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S</a:t>
            </a:r>
            <a:r>
              <a:rPr lang="en-US" sz="1500" b="1" i="0" u="sng" strike="noStrike" cap="none">
                <a:solidFill>
                  <a:schemeClr val="accent1"/>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ite</a:t>
            </a:r>
            <a:r>
              <a:rPr lang="en-US" sz="1500" b="1" i="0" u="none" strike="noStrike" cap="none">
                <a:solidFill>
                  <a:srgbClr val="4C4C4C"/>
                </a:solidFill>
                <a:latin typeface="Plus Jakarta Sans"/>
                <a:ea typeface="Plus Jakarta Sans"/>
                <a:cs typeface="Plus Jakarta Sans"/>
                <a:sym typeface="Plus Jakarta Sans"/>
              </a:rPr>
              <a:t>.</a:t>
            </a:r>
            <a:endParaRPr sz="1500" b="1" i="0" u="none" strike="noStrike" cap="non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lang="en-US" sz="1500" i="0" u="none" strike="noStrike" cap="none">
                <a:solidFill>
                  <a:srgbClr val="4C4C4C"/>
                </a:solidFill>
                <a:latin typeface="Plus Jakarta Sans"/>
                <a:ea typeface="Plus Jakarta Sans"/>
                <a:cs typeface="Plus Jakarta Sans"/>
                <a:sym typeface="Plus Jakarta Sans"/>
              </a:rPr>
              <a:t>ook for the Toolkit and Media resources under the </a:t>
            </a:r>
            <a:r>
              <a:rPr lang="en-US" sz="1500" b="1" i="0" u="none" strike="noStrike" cap="non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lang="en-US" sz="1500" i="0" u="none" strike="noStrike" cap="none">
                <a:solidFill>
                  <a:srgbClr val="4C4C4C"/>
                </a:solidFill>
                <a:latin typeface="Plus Jakarta Sans"/>
                <a:ea typeface="Plus Jakarta Sans"/>
                <a:cs typeface="Plus Jakarta Sans"/>
                <a:sym typeface="Plus Jakarta Sans"/>
              </a:rPr>
              <a:t>.</a:t>
            </a:r>
            <a:endParaRPr sz="1500" i="0" u="none" strike="noStrike" cap="non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812575"/>
            <a:ext cx="3636300" cy="1627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rgbClr val="000000"/>
              </a:buClr>
              <a:buSzPts val="1500"/>
              <a:buFont typeface="Arial"/>
              <a:buNone/>
            </a:pPr>
            <a:r>
              <a:rPr lang="en-US" sz="1500" b="1">
                <a:solidFill>
                  <a:schemeClr val="accent1"/>
                </a:solidFill>
                <a:latin typeface="Plus Jakarta Sans"/>
                <a:ea typeface="Plus Jakarta Sans"/>
                <a:cs typeface="Plus Jakarta Sans"/>
                <a:sym typeface="Plus Jakarta Sans"/>
              </a:rPr>
              <a:t>Easy access</a:t>
            </a:r>
            <a:endParaRPr sz="1500" b="1">
              <a:solidFill>
                <a:schemeClr val="accent1"/>
              </a:solidFill>
              <a:latin typeface="Plus Jakarta Sans"/>
              <a:ea typeface="Plus Jakarta Sans"/>
              <a:cs typeface="Plus Jakarta Sans"/>
              <a:sym typeface="Plus Jakarta Sans"/>
            </a:endParaRPr>
          </a:p>
          <a:p>
            <a:pPr marL="0" lvl="0" indent="0" algn="ctr" rtl="0">
              <a:spcBef>
                <a:spcPts val="500"/>
              </a:spcBef>
              <a:spcAft>
                <a:spcPts val="0"/>
              </a:spcAft>
              <a:buClr>
                <a:srgbClr val="000000"/>
              </a:buClr>
              <a:buSzPts val="1600"/>
              <a:buFont typeface="Arial"/>
              <a:buNone/>
            </a:pPr>
            <a:r>
              <a:rPr lang="en-US" sz="1300" b="1" i="1">
                <a:solidFill>
                  <a:schemeClr val="accent3"/>
                </a:solidFill>
                <a:latin typeface="Plus Jakarta Sans"/>
                <a:ea typeface="Plus Jakarta Sans"/>
                <a:cs typeface="Plus Jakarta Sans"/>
                <a:sym typeface="Plus Jakarta Sans"/>
              </a:rPr>
              <a:t>Contact the Help Desk to add your team members to the </a:t>
            </a:r>
            <a:r>
              <a:rPr lang="en-US" sz="1300" b="1" i="1" u="sng">
                <a:solidFill>
                  <a:schemeClr val="accent1"/>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Client Support Site</a:t>
            </a:r>
            <a:r>
              <a:rPr lang="en-US" sz="1300" b="1" i="1">
                <a:solidFill>
                  <a:schemeClr val="accent3"/>
                </a:solidFill>
                <a:latin typeface="Plus Jakarta Sans"/>
                <a:ea typeface="Plus Jakarta Sans"/>
                <a:cs typeface="Plus Jakarta Sans"/>
                <a:sym typeface="Plus Jakarta Sans"/>
              </a:rPr>
              <a:t>.</a:t>
            </a:r>
            <a:endParaRPr sz="1300" b="1" i="1">
              <a:solidFill>
                <a:schemeClr val="accent1"/>
              </a:solidFill>
              <a:latin typeface="Plus Jakarta Sans"/>
              <a:ea typeface="Plus Jakarta Sans"/>
              <a:cs typeface="Plus Jakarta Sans"/>
              <a:sym typeface="Plus Jakarta Sans"/>
            </a:endParaRPr>
          </a:p>
          <a:p>
            <a:pPr marL="0" lvl="0" indent="0" algn="ctr" rtl="0">
              <a:lnSpc>
                <a:spcPct val="115000"/>
              </a:lnSpc>
              <a:spcBef>
                <a:spcPts val="1000"/>
              </a:spcBef>
              <a:spcAft>
                <a:spcPts val="0"/>
              </a:spcAft>
              <a:buClr>
                <a:srgbClr val="000000"/>
              </a:buClr>
              <a:buSzPts val="1600"/>
              <a:buFont typeface="Arial"/>
              <a:buNone/>
            </a:pPr>
            <a:r>
              <a:rPr lang="en-US" sz="1500" b="1">
                <a:solidFill>
                  <a:schemeClr val="accent3"/>
                </a:solidFill>
                <a:latin typeface="Plus Jakarta Sans"/>
                <a:ea typeface="Plus Jakarta Sans"/>
                <a:cs typeface="Plus Jakarta Sans"/>
                <a:sym typeface="Plus Jakarta Sans"/>
              </a:rPr>
              <a:t>Contact information</a:t>
            </a:r>
            <a:endParaRPr sz="1500" b="1">
              <a:solidFill>
                <a:schemeClr val="accent3"/>
              </a:solidFill>
              <a:latin typeface="Plus Jakarta Sans"/>
              <a:ea typeface="Plus Jakarta Sans"/>
              <a:cs typeface="Plus Jakarta Sans"/>
              <a:sym typeface="Plus Jakarta Sans"/>
            </a:endParaRPr>
          </a:p>
          <a:p>
            <a:pPr marL="0" lvl="0" indent="0" algn="ctr" rtl="0">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sz="1300" b="1" i="1">
              <a:solidFill>
                <a:schemeClr val="accent3"/>
              </a:solidFill>
              <a:latin typeface="Plus Jakarta Sans"/>
              <a:ea typeface="Plus Jakarta Sans"/>
              <a:cs typeface="Plus Jakarta Sans"/>
              <a:sym typeface="Plus Jakarta Sans"/>
            </a:endParaRPr>
          </a:p>
          <a:p>
            <a:pPr marL="0" lvl="0" indent="0" algn="ctr" rtl="0">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sz="1500" b="1">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11777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09" name="Google Shape;809;p84"/>
            <p:cNvPicPr preferRelativeResize="0"/>
            <p:nvPr/>
          </p:nvPicPr>
          <p:blipFill>
            <a:blip r:embed="rId4">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spcFirstLastPara="1" wrap="square" lIns="0" tIns="0" rIns="0" bIns="0" anchor="t" anchorCtr="0">
            <a:spAutoFit/>
          </a:bodyPr>
          <a:lstStyle/>
          <a:p>
            <a:pPr marL="0" lvl="0" indent="0" algn="ctr" rtl="0">
              <a:lnSpc>
                <a:spcPct val="115000"/>
              </a:lnSpc>
              <a:spcBef>
                <a:spcPts val="1000"/>
              </a:spcBef>
              <a:spcAft>
                <a:spcPts val="0"/>
              </a:spcAft>
              <a:buNone/>
            </a:pPr>
            <a:r>
              <a:rPr lang="en-US" b="1">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864400" y="3506725"/>
          <a:ext cx="3000000" cy="3000000"/>
        </p:xfrm>
        <a:graphic>
          <a:graphicData uri="http://schemas.openxmlformats.org/drawingml/2006/table">
            <a:tbl>
              <a:tblPr>
                <a:noFill/>
                <a:tableStyleId>{D20ADA94-85C8-4312-AA88-01042F547D21}</a:tableStyleId>
              </a:tblPr>
              <a:tblGrid>
                <a:gridCol w="2119925">
                  <a:extLst>
                    <a:ext uri="{9D8B030D-6E8A-4147-A177-3AD203B41FA5}">
                      <a16:colId xmlns:a16="http://schemas.microsoft.com/office/drawing/2014/main" val="20000"/>
                    </a:ext>
                  </a:extLst>
                </a:gridCol>
                <a:gridCol w="2119925">
                  <a:extLst>
                    <a:ext uri="{9D8B030D-6E8A-4147-A177-3AD203B41FA5}">
                      <a16:colId xmlns:a16="http://schemas.microsoft.com/office/drawing/2014/main" val="20001"/>
                    </a:ext>
                  </a:extLst>
                </a:gridCol>
              </a:tblGrid>
              <a:tr h="381000">
                <a:tc gridSpan="2">
                  <a:txBody>
                    <a:bodyPr/>
                    <a:lstStyle/>
                    <a:p>
                      <a:pPr marL="285750" lvl="0" indent="-228600" algn="l" rtl="0">
                        <a:spcBef>
                          <a:spcPts val="0"/>
                        </a:spcBef>
                        <a:spcAft>
                          <a:spcPts val="0"/>
                        </a:spcAft>
                        <a:buNone/>
                      </a:pPr>
                      <a:r>
                        <a:rPr lang="en-US" sz="1200" b="1">
                          <a:solidFill>
                            <a:schemeClr val="dk1"/>
                          </a:solidFill>
                          <a:latin typeface="Plus Jakarta Sans"/>
                          <a:ea typeface="Plus Jakarta Sans"/>
                          <a:cs typeface="Plus Jakarta Sans"/>
                          <a:sym typeface="Plus Jakarta Sans"/>
                        </a:rPr>
                        <a:t>Available Toolkits</a:t>
                      </a:r>
                      <a:endParaRPr sz="1200" b="1">
                        <a:solidFill>
                          <a:schemeClr val="dk1"/>
                        </a:solidFill>
                        <a:latin typeface="Plus Jakarta Sans"/>
                        <a:ea typeface="Plus Jakarta Sans"/>
                        <a:cs typeface="Plus Jakarta Sans"/>
                        <a:sym typeface="Plus Jakarta Sans"/>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0"/>
                  </a:ext>
                </a:extLst>
              </a:tr>
              <a:tr h="381000">
                <a:tc>
                  <a:txBody>
                    <a:bodyPr/>
                    <a:lstStyle/>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Family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Liver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solidFill>
                          <a:schemeClr val="dk1"/>
                        </a:solidFill>
                        <a:latin typeface="Plus Jakarta Sans"/>
                        <a:ea typeface="Plus Jakarta Sans"/>
                        <a:cs typeface="Plus Jakarta Sans"/>
                        <a:sym typeface="Plus Jakarta Sans"/>
                      </a:endParaRPr>
                    </a:p>
                    <a:p>
                      <a:pPr marL="285750" lvl="0" indent="-304800" algn="l" rtl="0">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Women’s Health</a:t>
                      </a:r>
                      <a:endParaRPr sz="1200">
                        <a:solidFill>
                          <a:schemeClr val="dk1"/>
                        </a:solidFill>
                        <a:latin typeface="Plus Jakarta Sans"/>
                        <a:ea typeface="Plus Jakarta Sans"/>
                        <a:cs typeface="Plus Jakarta Sans"/>
                        <a:sym typeface="Plus Jakarta Sans"/>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812" name="Google Shape;812;p84"/>
          <p:cNvPicPr preferRelativeResize="0"/>
          <p:nvPr/>
        </p:nvPicPr>
        <p:blipFill>
          <a:blip r:embed="rId5">
            <a:alphaModFix/>
          </a:blip>
          <a:stretch>
            <a:fillRect/>
          </a:stretch>
        </p:blipFill>
        <p:spPr>
          <a:xfrm>
            <a:off x="733900" y="2246688"/>
            <a:ext cx="6711200" cy="3266212"/>
          </a:xfrm>
          <a:prstGeom prst="rect">
            <a:avLst/>
          </a:prstGeom>
          <a:noFill/>
          <a:ln>
            <a:noFill/>
          </a:ln>
          <a:effectLst>
            <a:outerShdw blurRad="57150" dist="38100" dir="5400000" algn="bl" rotWithShape="0">
              <a:srgbClr val="000000">
                <a:alpha val="50000"/>
              </a:srgbClr>
            </a:outerShdw>
          </a:effectLst>
        </p:spPr>
      </p:pic>
      <p:sp>
        <p:nvSpPr>
          <p:cNvPr id="813" name="Google Shape;813;p84"/>
          <p:cNvSpPr/>
          <p:nvPr/>
        </p:nvSpPr>
        <p:spPr>
          <a:xfrm>
            <a:off x="4654550" y="2120125"/>
            <a:ext cx="1111200" cy="1011000"/>
          </a:xfrm>
          <a:prstGeom prst="roundRect">
            <a:avLst>
              <a:gd name="adj" fmla="val 16667"/>
            </a:avLst>
          </a:prstGeom>
          <a:no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pic>
        <p:nvPicPr>
          <p:cNvPr id="819" name="Google Shape;819;p85"/>
          <p:cNvPicPr preferRelativeResize="0">
            <a:picLocks noGrp="1"/>
          </p:cNvPicPr>
          <p:nvPr>
            <p:ph type="pic" idx="2"/>
          </p:nvPr>
        </p:nvPicPr>
        <p:blipFill rotWithShape="1">
          <a:blip r:embed="rId3">
            <a:alphaModFix/>
          </a:blip>
          <a:srcRect l="18295" r="18289"/>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name="adj" fmla="val 100000"/>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US" sz="1500" b="1">
                <a:solidFill>
                  <a:schemeClr val="lt2"/>
                </a:solidFill>
                <a:latin typeface="Plus Jakarta Sans"/>
                <a:ea typeface="Plus Jakarta Sans"/>
                <a:cs typeface="Plus Jakarta Sans"/>
                <a:sym typeface="Plus Jakarta Sans"/>
              </a:rPr>
              <a:t>Look for the infographics in the zip file downloaded from the </a:t>
            </a:r>
            <a:r>
              <a:rPr lang="en-US" sz="1500" b="1" u="sng">
                <a:solidFill>
                  <a:schemeClr val="accent3"/>
                </a:solidFill>
                <a:latin typeface="Plus Jakarta Sans"/>
                <a:ea typeface="Plus Jakarta Sans"/>
                <a:cs typeface="Plus Jakarta Sans"/>
                <a:sym typeface="Plus Jakarta Sans"/>
                <a:hlinkClick r:id="rId4">
                  <a:extLst>
                    <a:ext uri="{A12FA001-AC4F-418D-AE19-62706E023703}">
                      <ahyp:hlinkClr xmlns:ahyp="http://schemas.microsoft.com/office/drawing/2018/hyperlinkcolor" val="tx"/>
                    </a:ext>
                  </a:extLst>
                </a:hlinkClick>
              </a:rPr>
              <a:t>Client Support Site</a:t>
            </a:r>
            <a:endParaRPr sz="2000" b="1">
              <a:solidFill>
                <a:schemeClr val="accent3"/>
              </a:solidFill>
              <a:latin typeface="Plus Jakarta Sans"/>
              <a:ea typeface="Plus Jakarta Sans"/>
              <a:cs typeface="Plus Jakarta Sans"/>
              <a:sym typeface="Plus Jakarta Sans"/>
            </a:endParaRPr>
          </a:p>
        </p:txBody>
      </p:sp>
      <p:sp>
        <p:nvSpPr>
          <p:cNvPr id="823" name="Google Shape;823;p85"/>
          <p:cNvSpPr txBox="1">
            <a:spLocks noGrp="1"/>
          </p:cNvSpPr>
          <p:nvPr>
            <p:ph type="body" idx="1"/>
          </p:nvPr>
        </p:nvSpPr>
        <p:spPr>
          <a:xfrm>
            <a:off x="723900" y="1395975"/>
            <a:ext cx="5447700" cy="588600"/>
          </a:xfrm>
          <a:prstGeom prst="rect">
            <a:avLst/>
          </a:prstGeom>
          <a:noFill/>
          <a:ln>
            <a:noFill/>
          </a:ln>
        </p:spPr>
        <p:txBody>
          <a:bodyPr spcFirstLastPara="1" wrap="square" lIns="0" tIns="45700" rIns="91425" bIns="45700" anchor="t" anchorCtr="0">
            <a:spAutoFit/>
          </a:bodyPr>
          <a:lstStyle/>
          <a:p>
            <a:pPr marL="0" lvl="0" indent="0" algn="l" rtl="0">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a:spLocks noGrp="1"/>
          </p:cNvSpPr>
          <p:nvPr>
            <p:ph type="title"/>
          </p:nvPr>
        </p:nvSpPr>
        <p:spPr>
          <a:xfrm>
            <a:off x="723889" y="-10275"/>
            <a:ext cx="9414300" cy="1325700"/>
          </a:xfrm>
          <a:prstGeom prst="rect">
            <a:avLst/>
          </a:prstGeom>
          <a:noFill/>
          <a:ln>
            <a:noFill/>
          </a:ln>
        </p:spPr>
        <p:txBody>
          <a:bodyPr spcFirstLastPara="1" wrap="square" lIns="0" tIns="45700" rIns="91425" bIns="45700" anchor="b" anchorCtr="0">
            <a:normAutofit/>
          </a:bodyPr>
          <a:lstStyle/>
          <a:p>
            <a:pPr marL="0" lvl="0" indent="0" algn="l" rtl="0">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US" sz="1800" b="1">
                <a:solidFill>
                  <a:srgbClr val="4C4C4C"/>
                </a:solidFill>
                <a:latin typeface="Plus Jakarta Sans"/>
                <a:ea typeface="Plus Jakarta Sans"/>
                <a:cs typeface="Plus Jakarta Sans"/>
                <a:sym typeface="Plus Jakarta Sans"/>
              </a:rPr>
              <a:t>Tips for a successful social media campaign</a:t>
            </a:r>
            <a:endParaRPr sz="1800" b="1">
              <a:latin typeface="Plus Jakarta Sans"/>
              <a:ea typeface="Plus Jakarta Sans"/>
              <a:cs typeface="Plus Jakarta Sans"/>
              <a:sym typeface="Plus Jakarta Sans"/>
            </a:endParaRPr>
          </a:p>
          <a:p>
            <a:pPr marL="228600" marR="0" lvl="0" indent="-209550" algn="l" rtl="0">
              <a:lnSpc>
                <a:spcPct val="115000"/>
              </a:lnSpc>
              <a:spcBef>
                <a:spcPts val="1000"/>
              </a:spcBef>
              <a:spcAft>
                <a:spcPts val="0"/>
              </a:spcAft>
              <a:buClr>
                <a:schemeClr val="accent1"/>
              </a:buClr>
              <a:buSzPts val="1500"/>
              <a:buFont typeface="Plus Jakarta Sans"/>
              <a:buChar char="●"/>
            </a:pPr>
            <a:r>
              <a:rPr lang="en-US" sz="1500" i="0" u="none" strike="noStrike" cap="none">
                <a:solidFill>
                  <a:srgbClr val="4C4C4C"/>
                </a:solidFill>
                <a:latin typeface="Plus Jakarta Sans"/>
                <a:ea typeface="Plus Jakarta Sans"/>
                <a:cs typeface="Plus Jakarta Sans"/>
                <a:sym typeface="Plus Jakarta Sans"/>
              </a:rPr>
              <a:t>Create your strategy with a goal, metrics, and key messages to promote. </a:t>
            </a:r>
            <a:endParaRPr sz="1500" i="0" u="none" strike="noStrike" cap="none">
              <a:solidFill>
                <a:srgbClr val="4C4C4C"/>
              </a:solidFill>
              <a:latin typeface="Plus Jakarta Sans"/>
              <a:ea typeface="Plus Jakarta Sans"/>
              <a:cs typeface="Plus Jakarta Sans"/>
              <a:sym typeface="Plus Jakarta Sans"/>
            </a:endParaRPr>
          </a:p>
          <a:p>
            <a:pPr marL="228600" marR="0" lvl="0" indent="-209550" algn="l" rtl="0">
              <a:lnSpc>
                <a:spcPct val="115000"/>
              </a:lnSpc>
              <a:spcBef>
                <a:spcPts val="1000"/>
              </a:spcBef>
              <a:spcAft>
                <a:spcPts val="0"/>
              </a:spcAft>
              <a:buClr>
                <a:schemeClr val="accent1"/>
              </a:buClr>
              <a:buSzPts val="1500"/>
              <a:buFont typeface="Plus Jakarta Sans"/>
              <a:buChar char="●"/>
            </a:pPr>
            <a:r>
              <a:rPr lang="en-US" sz="1500" i="0" u="none" strike="noStrike" cap="non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sz="1500" i="0" u="none" strike="noStrike" cap="none">
              <a:solidFill>
                <a:srgbClr val="4C4C4C"/>
              </a:solidFill>
              <a:latin typeface="Plus Jakarta Sans"/>
              <a:ea typeface="Plus Jakarta Sans"/>
              <a:cs typeface="Plus Jakarta Sans"/>
              <a:sym typeface="Plus Jakarta Sans"/>
            </a:endParaRPr>
          </a:p>
          <a:p>
            <a:pPr marL="228600" marR="0" lvl="0" indent="-209550" algn="l" rtl="0">
              <a:lnSpc>
                <a:spcPct val="115000"/>
              </a:lnSpc>
              <a:spcBef>
                <a:spcPts val="1000"/>
              </a:spcBef>
              <a:spcAft>
                <a:spcPts val="0"/>
              </a:spcAft>
              <a:buClr>
                <a:schemeClr val="accent1"/>
              </a:buClr>
              <a:buSzPts val="1500"/>
              <a:buFont typeface="Plus Jakarta Sans"/>
              <a:buChar char="●"/>
            </a:pPr>
            <a:r>
              <a:rPr lang="en-US" sz="1500" i="0" u="none" strike="noStrike" cap="non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sz="1500" i="0" u="none" strike="noStrike" cap="none">
              <a:solidFill>
                <a:srgbClr val="4C4C4C"/>
              </a:solidFill>
              <a:latin typeface="Plus Jakarta Sans"/>
              <a:ea typeface="Plus Jakarta Sans"/>
              <a:cs typeface="Plus Jakarta Sans"/>
              <a:sym typeface="Plus Jakarta Sans"/>
            </a:endParaRPr>
          </a:p>
          <a:p>
            <a:pPr marL="228600" marR="0" lvl="0" indent="-215900" algn="l" rtl="0">
              <a:lnSpc>
                <a:spcPct val="115000"/>
              </a:lnSpc>
              <a:spcBef>
                <a:spcPts val="1000"/>
              </a:spcBef>
              <a:spcAft>
                <a:spcPts val="0"/>
              </a:spcAft>
              <a:buClr>
                <a:schemeClr val="accent1"/>
              </a:buClr>
              <a:buSzPts val="1600"/>
              <a:buFont typeface="Plus Jakarta Sans"/>
              <a:buChar char="●"/>
            </a:pPr>
            <a:r>
              <a:rPr lang="en-US" sz="1500" i="0" u="none" strike="noStrike" cap="non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lang="en-US" sz="1500" i="0" u="none" strike="noStrike" cap="none">
                <a:solidFill>
                  <a:srgbClr val="4C4C4C"/>
                </a:solidFill>
                <a:latin typeface="Plus Jakarta Sans"/>
                <a:ea typeface="Plus Jakarta Sans"/>
                <a:cs typeface="Plus Jakarta Sans"/>
                <a:sym typeface="Plus Jakarta Sans"/>
              </a:rPr>
              <a:t>creating a unique hashtag for each campaign.</a:t>
            </a:r>
            <a:endParaRPr sz="1500" i="0" u="none" strike="noStrike" cap="none">
              <a:solidFill>
                <a:srgbClr val="4C4C4C"/>
              </a:solidFill>
              <a:latin typeface="Plus Jakarta Sans"/>
              <a:ea typeface="Plus Jakarta Sans"/>
              <a:cs typeface="Plus Jakarta Sans"/>
              <a:sym typeface="Plus Jakarta Sans"/>
            </a:endParaRPr>
          </a:p>
          <a:p>
            <a:pPr marL="0" marR="0" lvl="0" indent="0" algn="l" rtl="0">
              <a:lnSpc>
                <a:spcPct val="115000"/>
              </a:lnSpc>
              <a:spcBef>
                <a:spcPts val="2000"/>
              </a:spcBef>
              <a:spcAft>
                <a:spcPts val="0"/>
              </a:spcAft>
              <a:buClr>
                <a:srgbClr val="000000"/>
              </a:buClr>
              <a:buSzPts val="1200"/>
              <a:buFont typeface="Arial"/>
              <a:buNone/>
            </a:pPr>
            <a:r>
              <a:rPr lang="en-US" sz="1200" i="1" u="none" strike="noStrike" cap="none">
                <a:solidFill>
                  <a:srgbClr val="4C4C4C"/>
                </a:solidFill>
                <a:latin typeface="Plus Jakarta Sans"/>
                <a:ea typeface="Plus Jakarta Sans"/>
                <a:cs typeface="Plus Jakarta Sans"/>
                <a:sym typeface="Plus Jakarta Sans"/>
              </a:rPr>
              <a:t>Throughout this Toolkit, we provide links to articles to enable </a:t>
            </a:r>
            <a:br>
              <a:rPr lang="en-US" sz="1200" i="1" u="none" strike="noStrike" cap="none">
                <a:solidFill>
                  <a:srgbClr val="4C4C4C"/>
                </a:solidFill>
                <a:latin typeface="Plus Jakarta Sans"/>
                <a:ea typeface="Plus Jakarta Sans"/>
                <a:cs typeface="Plus Jakarta Sans"/>
                <a:sym typeface="Plus Jakarta Sans"/>
              </a:rPr>
            </a:br>
            <a:r>
              <a:rPr lang="en-US" sz="1200" i="1" u="none" strike="noStrike" cap="none">
                <a:solidFill>
                  <a:srgbClr val="4C4C4C"/>
                </a:solidFill>
                <a:latin typeface="Plus Jakarta Sans"/>
                <a:ea typeface="Plus Jakarta Sans"/>
                <a:cs typeface="Plus Jakarta Sans"/>
                <a:sym typeface="Plus Jakarta Sans"/>
              </a:rPr>
              <a:t>you to quickly preview the content. Make sure to replace </a:t>
            </a:r>
            <a:br>
              <a:rPr lang="en-US" sz="1200" i="1" u="none" strike="noStrike" cap="none">
                <a:solidFill>
                  <a:srgbClr val="4C4C4C"/>
                </a:solidFill>
                <a:latin typeface="Plus Jakarta Sans"/>
                <a:ea typeface="Plus Jakarta Sans"/>
                <a:cs typeface="Plus Jakarta Sans"/>
                <a:sym typeface="Plus Jakarta Sans"/>
              </a:rPr>
            </a:br>
            <a:r>
              <a:rPr lang="en-US" sz="1200" i="1" u="none" strike="noStrike" cap="none">
                <a:solidFill>
                  <a:srgbClr val="4C4C4C"/>
                </a:solidFill>
                <a:latin typeface="Plus Jakarta Sans"/>
                <a:ea typeface="Plus Jakarta Sans"/>
                <a:cs typeface="Plus Jakarta Sans"/>
                <a:sym typeface="Plus Jakarta Sans"/>
              </a:rPr>
              <a:t>“schl41demo” with your domain name in each link before </a:t>
            </a:r>
            <a:br>
              <a:rPr lang="en-US" sz="1200" i="1" u="none" strike="noStrike" cap="none">
                <a:solidFill>
                  <a:srgbClr val="4C4C4C"/>
                </a:solidFill>
                <a:latin typeface="Plus Jakarta Sans"/>
                <a:ea typeface="Plus Jakarta Sans"/>
                <a:cs typeface="Plus Jakarta Sans"/>
                <a:sym typeface="Plus Jakarta Sans"/>
              </a:rPr>
            </a:br>
            <a:r>
              <a:rPr lang="en-US" sz="1200" i="1" u="none" strike="noStrike" cap="none">
                <a:solidFill>
                  <a:srgbClr val="4C4C4C"/>
                </a:solidFill>
                <a:latin typeface="Plus Jakarta Sans"/>
                <a:ea typeface="Plus Jakarta Sans"/>
                <a:cs typeface="Plus Jakarta Sans"/>
                <a:sym typeface="Plus Jakarta Sans"/>
              </a:rPr>
              <a:t>you post it.</a:t>
            </a:r>
            <a:endParaRPr sz="1200" i="1" u="none" strike="noStrike" cap="non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0"/>
        <p:cNvGrpSpPr/>
        <p:nvPr/>
      </p:nvGrpSpPr>
      <p:grpSpPr>
        <a:xfrm>
          <a:off x="0" y="0"/>
          <a:ext cx="0" cy="0"/>
          <a:chOff x="0" y="0"/>
          <a:chExt cx="0" cy="0"/>
        </a:xfrm>
      </p:grpSpPr>
      <p:graphicFrame>
        <p:nvGraphicFramePr>
          <p:cNvPr id="831" name="Google Shape;831;p86"/>
          <p:cNvGraphicFramePr/>
          <p:nvPr/>
        </p:nvGraphicFramePr>
        <p:xfrm>
          <a:off x="414288" y="860788"/>
          <a:ext cx="3000000" cy="3000000"/>
        </p:xfrm>
        <a:graphic>
          <a:graphicData uri="http://schemas.openxmlformats.org/drawingml/2006/table">
            <a:tbl>
              <a:tblPr>
                <a:noFill/>
                <a:tableStyleId>{E64BB910-0BFC-4135-99F9-768A4B738F16}</a:tableStyleId>
              </a:tblPr>
              <a:tblGrid>
                <a:gridCol w="3964725">
                  <a:extLst>
                    <a:ext uri="{9D8B030D-6E8A-4147-A177-3AD203B41FA5}">
                      <a16:colId xmlns:a16="http://schemas.microsoft.com/office/drawing/2014/main" val="20000"/>
                    </a:ext>
                  </a:extLst>
                </a:gridCol>
                <a:gridCol w="3530425">
                  <a:extLst>
                    <a:ext uri="{9D8B030D-6E8A-4147-A177-3AD203B41FA5}">
                      <a16:colId xmlns:a16="http://schemas.microsoft.com/office/drawing/2014/main" val="20001"/>
                    </a:ext>
                  </a:extLst>
                </a:gridCol>
                <a:gridCol w="2103500">
                  <a:extLst>
                    <a:ext uri="{9D8B030D-6E8A-4147-A177-3AD203B41FA5}">
                      <a16:colId xmlns:a16="http://schemas.microsoft.com/office/drawing/2014/main" val="20002"/>
                    </a:ext>
                  </a:extLst>
                </a:gridCol>
              </a:tblGrid>
              <a:tr h="602975">
                <a:tc>
                  <a:txBody>
                    <a:bodyPr/>
                    <a:lstStyle/>
                    <a:p>
                      <a:pPr marL="0" marR="0" lvl="0" indent="0" algn="l" rtl="0">
                        <a:lnSpc>
                          <a:spcPct val="100000"/>
                        </a:lnSpc>
                        <a:spcBef>
                          <a:spcPts val="0"/>
                        </a:spcBef>
                        <a:spcAft>
                          <a:spcPts val="0"/>
                        </a:spcAft>
                        <a:buClr>
                          <a:srgbClr val="000000"/>
                        </a:buClr>
                        <a:buSzPts val="1100"/>
                        <a:buFont typeface="Arial"/>
                        <a:buNone/>
                      </a:pPr>
                      <a:r>
                        <a:rPr lang="en-US" b="1" u="none" strike="noStrike" cap="none">
                          <a:solidFill>
                            <a:srgbClr val="FFFFFF"/>
                          </a:solidFill>
                          <a:latin typeface="Plus Jakarta Sans"/>
                          <a:ea typeface="Plus Jakarta Sans"/>
                          <a:cs typeface="Plus Jakarta Sans"/>
                          <a:sym typeface="Plus Jakarta Sans"/>
                        </a:rPr>
                        <a:t>Messaging suggestion</a:t>
                      </a:r>
                      <a:endParaRPr i="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rgbClr val="132D77"/>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b="1" u="none" strike="noStrike" cap="none">
                          <a:solidFill>
                            <a:srgbClr val="FFFFFF"/>
                          </a:solidFill>
                          <a:latin typeface="Plus Jakarta Sans"/>
                          <a:ea typeface="Plus Jakarta Sans"/>
                          <a:cs typeface="Plus Jakarta Sans"/>
                          <a:sym typeface="Plus Jakarta Sans"/>
                        </a:rPr>
                        <a:t>Content URL</a:t>
                      </a:r>
                      <a:endParaRPr b="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rgbClr val="132D77"/>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b="1" u="none" strike="noStrike" cap="none">
                          <a:solidFill>
                            <a:srgbClr val="FFFFFF"/>
                          </a:solidFill>
                          <a:latin typeface="Plus Jakarta Sans"/>
                          <a:ea typeface="Plus Jakarta Sans"/>
                          <a:cs typeface="Plus Jakarta Sans"/>
                          <a:sym typeface="Plus Jakarta Sans"/>
                        </a:rPr>
                        <a:t>Suggested </a:t>
                      </a:r>
                      <a:r>
                        <a:rPr lang="en-US" b="1">
                          <a:solidFill>
                            <a:srgbClr val="FFFFFF"/>
                          </a:solidFill>
                          <a:latin typeface="Plus Jakarta Sans"/>
                          <a:ea typeface="Plus Jakarta Sans"/>
                          <a:cs typeface="Plus Jakarta Sans"/>
                          <a:sym typeface="Plus Jakarta Sans"/>
                        </a:rPr>
                        <a:t>i</a:t>
                      </a:r>
                      <a:r>
                        <a:rPr lang="en-US" b="1" u="none" strike="noStrike" cap="none">
                          <a:solidFill>
                            <a:srgbClr val="FFFFFF"/>
                          </a:solidFill>
                          <a:latin typeface="Plus Jakarta Sans"/>
                          <a:ea typeface="Plus Jakarta Sans"/>
                          <a:cs typeface="Plus Jakarta Sans"/>
                          <a:sym typeface="Plus Jakarta Sans"/>
                        </a:rPr>
                        <a:t>mage*</a:t>
                      </a:r>
                      <a:endParaRPr i="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132D77"/>
                    </a:solidFill>
                  </a:tcPr>
                </a:tc>
                <a:extLst>
                  <a:ext uri="{0D108BD9-81ED-4DB2-BD59-A6C34878D82A}">
                    <a16:rowId xmlns:a16="http://schemas.microsoft.com/office/drawing/2014/main" val="10000"/>
                  </a:ext>
                </a:extLst>
              </a:tr>
              <a:tr h="2203400">
                <a:tc>
                  <a:txBody>
                    <a:bodyPr/>
                    <a:lstStyle/>
                    <a:p>
                      <a:pPr marL="0" lvl="0" indent="0" algn="l" rtl="0">
                        <a:spcBef>
                          <a:spcPts val="0"/>
                        </a:spcBef>
                        <a:spcAft>
                          <a:spcPts val="0"/>
                        </a:spcAft>
                        <a:buNone/>
                      </a:pPr>
                      <a:r>
                        <a:rPr lang="en-US" sz="1100">
                          <a:latin typeface="Plus Jakarta Sans"/>
                          <a:ea typeface="Plus Jakarta Sans"/>
                          <a:cs typeface="Plus Jakarta Sans"/>
                          <a:sym typeface="Plus Jakarta Sans"/>
                        </a:rPr>
                        <a:t>Regular exercise has a ton of benefits—including supporting good liver health. 💪🏃 Check out these ideas for getting into a new workout groove. </a:t>
                      </a:r>
                      <a:endParaRPr sz="1100" i="1">
                        <a:latin typeface="Plus Jakarta Sans"/>
                        <a:ea typeface="Plus Jakarta Sans"/>
                        <a:cs typeface="Plus Jakarta Sans"/>
                        <a:sym typeface="Plus Jakarta Sans"/>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087AB0">
                          <a:alpha val="0"/>
                        </a:srgbClr>
                      </a:solidFill>
                      <a:prstDash val="solid"/>
                      <a:round/>
                      <a:headEnd type="none" w="sm" len="sm"/>
                      <a:tailEnd type="none" w="sm" len="sm"/>
                    </a:lnR>
                    <a:lnT w="9525" cap="flat" cmpd="sng">
                      <a:solidFill>
                        <a:srgbClr val="087AB0">
                          <a:alpha val="0"/>
                        </a:srgbClr>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p>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https://schl41demo.staywellhealthlibrary.com/Wellness/Weight/85,P00217</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marL="0" lvl="0" indent="0" algn="l" rtl="0">
                        <a:spcBef>
                          <a:spcPts val="0"/>
                        </a:spcBef>
                        <a:spcAft>
                          <a:spcPts val="0"/>
                        </a:spcAft>
                        <a:buNone/>
                      </a:pPr>
                      <a:endParaRPr sz="1100">
                        <a:solidFill>
                          <a:schemeClr val="accent3"/>
                        </a:solidFill>
                        <a:latin typeface="Plus Jakarta Sans"/>
                        <a:ea typeface="Plus Jakarta Sans"/>
                        <a:cs typeface="Plus Jakarta Sans"/>
                        <a:sym typeface="Plus Jakarta Sans"/>
                      </a:endParaRPr>
                    </a:p>
                    <a:p>
                      <a:pPr marL="0" lvl="0" indent="0" algn="l" rtl="0">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xmlns:ahyp="http://schemas.microsoft.com/office/drawing/2018/hyperlinkcolor" val="tx"/>
                              </a:ext>
                            </a:extLst>
                          </a:hlinkClick>
                        </a:rPr>
                        <a:t>https://schl41demo.staywellhealthlibrary.com/Wellness/Weight/85,P03340</a:t>
                      </a:r>
                      <a:endParaRPr sz="1100">
                        <a:solidFill>
                          <a:srgbClr val="132D77"/>
                        </a:solidFill>
                        <a:latin typeface="Plus Jakarta Sans"/>
                        <a:ea typeface="Plus Jakarta Sans"/>
                        <a:cs typeface="Plus Jakarta Sans"/>
                        <a:sym typeface="Plus Jakarta Sans"/>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087AB0">
                          <a:alpha val="0"/>
                        </a:srgbClr>
                      </a:solidFill>
                      <a:prstDash val="solid"/>
                      <a:round/>
                      <a:headEnd type="none" w="sm" len="sm"/>
                      <a:tailEnd type="none" w="sm" len="sm"/>
                    </a:lnR>
                    <a:lnT w="9525" cap="flat" cmpd="sng">
                      <a:solidFill>
                        <a:srgbClr val="087AB0">
                          <a:alpha val="0"/>
                        </a:srgbClr>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None/>
                      </a:pPr>
                      <a:endParaRPr sz="1000" u="none" strike="noStrike" cap="none">
                        <a:latin typeface="Century Gothic"/>
                        <a:ea typeface="Century Gothic"/>
                        <a:cs typeface="Century Gothic"/>
                        <a:sym typeface="Century Gothic"/>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1307675">
                <a:tc>
                  <a:txBody>
                    <a:bodyPr/>
                    <a:lstStyle/>
                    <a:p>
                      <a:pPr marL="0" lvl="0" indent="0" algn="l" rtl="0">
                        <a:spcBef>
                          <a:spcPts val="0"/>
                        </a:spcBef>
                        <a:spcAft>
                          <a:spcPts val="0"/>
                        </a:spcAft>
                        <a:buNone/>
                      </a:pPr>
                      <a:r>
                        <a:rPr lang="en-US" sz="1100">
                          <a:latin typeface="Plus Jakarta Sans"/>
                          <a:ea typeface="Plus Jakarta Sans"/>
                          <a:cs typeface="Plus Jakarta Sans"/>
                          <a:sym typeface="Plus Jakarta Sans"/>
                        </a:rPr>
                        <a:t>Ready to kick tobacco to the curb to improve your health? 🚭 Your liver—and the rest of your body—will thank you. These pointers can help. </a:t>
                      </a:r>
                      <a:endParaRPr sz="1100">
                        <a:latin typeface="Plus Jakarta Sans"/>
                        <a:ea typeface="Plus Jakarta Sans"/>
                        <a:cs typeface="Plus Jakarta Sans"/>
                        <a:sym typeface="Plus Jakarta Sans"/>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087AB0">
                          <a:alpha val="0"/>
                        </a:srgbClr>
                      </a:solidFill>
                      <a:prstDash val="solid"/>
                      <a:round/>
                      <a:headEnd type="none" w="sm" len="sm"/>
                      <a:tailEnd type="none" w="sm" len="sm"/>
                    </a:lnR>
                    <a:lnT w="9525" cap="flat" cmpd="sng">
                      <a:solidFill>
                        <a:srgbClr val="087AB0">
                          <a:alpha val="0"/>
                        </a:srgbClr>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rgbClr val="F7F5EB"/>
                    </a:solidFill>
                  </a:tcPr>
                </a:tc>
                <a:tc>
                  <a:txBody>
                    <a:bodyPr/>
                    <a:lstStyle/>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xmlns:ahyp="http://schemas.microsoft.com/office/drawing/2018/hyperlinkcolor" val="tx"/>
                              </a:ext>
                            </a:extLst>
                          </a:hlinkClick>
                        </a:rPr>
                        <a:t>https://schl41demo.staywellhealthlibrary.com/Search/1,2843</a:t>
                      </a:r>
                      <a:endParaRPr sz="1100">
                        <a:solidFill>
                          <a:srgbClr val="132D77"/>
                        </a:solidFill>
                        <a:latin typeface="Plus Jakarta Sans"/>
                        <a:ea typeface="Plus Jakarta Sans"/>
                        <a:cs typeface="Plus Jakarta Sans"/>
                        <a:sym typeface="Plus Jakarta Sans"/>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087AB0">
                          <a:alpha val="0"/>
                        </a:srgbClr>
                      </a:solidFill>
                      <a:prstDash val="solid"/>
                      <a:round/>
                      <a:headEnd type="none" w="sm" len="sm"/>
                      <a:tailEnd type="none" w="sm" len="sm"/>
                    </a:lnR>
                    <a:lnT w="9525" cap="flat" cmpd="sng">
                      <a:solidFill>
                        <a:srgbClr val="087AB0">
                          <a:alpha val="0"/>
                        </a:srgbClr>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rgbClr val="F7F5EB"/>
                    </a:solidFill>
                  </a:tcPr>
                </a:tc>
                <a:tc>
                  <a:txBody>
                    <a:bodyPr/>
                    <a:lstStyle/>
                    <a:p>
                      <a:pPr marL="0" marR="0" lvl="0" indent="0" algn="l" rtl="0">
                        <a:lnSpc>
                          <a:spcPct val="100000"/>
                        </a:lnSpc>
                        <a:spcBef>
                          <a:spcPts val="0"/>
                        </a:spcBef>
                        <a:spcAft>
                          <a:spcPts val="0"/>
                        </a:spcAft>
                        <a:buNone/>
                      </a:pPr>
                      <a:endParaRPr sz="1000" u="none" strike="noStrike" cap="none">
                        <a:latin typeface="Century Gothic"/>
                        <a:ea typeface="Century Gothic"/>
                        <a:cs typeface="Century Gothic"/>
                        <a:sym typeface="Century Gothic"/>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F7F5EB"/>
                    </a:solidFill>
                  </a:tcPr>
                </a:tc>
                <a:extLst>
                  <a:ext uri="{0D108BD9-81ED-4DB2-BD59-A6C34878D82A}">
                    <a16:rowId xmlns:a16="http://schemas.microsoft.com/office/drawing/2014/main" val="10002"/>
                  </a:ext>
                </a:extLst>
              </a:tr>
              <a:tr h="1437975">
                <a:tc>
                  <a:txBody>
                    <a:bodyPr/>
                    <a:lstStyle/>
                    <a:p>
                      <a:pPr marL="0" marR="0" lvl="0" indent="0" algn="l" rtl="0">
                        <a:lnSpc>
                          <a:spcPct val="100000"/>
                        </a:lnSpc>
                        <a:spcBef>
                          <a:spcPts val="0"/>
                        </a:spcBef>
                        <a:spcAft>
                          <a:spcPts val="0"/>
                        </a:spcAft>
                        <a:buNone/>
                      </a:pPr>
                      <a:r>
                        <a:rPr lang="en-US" sz="1100">
                          <a:latin typeface="Plus Jakarta Sans"/>
                          <a:ea typeface="Plus Jakarta Sans"/>
                          <a:cs typeface="Plus Jakarta Sans"/>
                          <a:sym typeface="Plus Jakarta Sans"/>
                        </a:rPr>
                        <a:t>About 30% of U.S. adults have nonalcoholic fatty liver disease, or NAFLD, which can lead to more serious liver issues over time. Eating healthy foods is one way to help yourself avoid it. 🍎🥑🤩 </a:t>
                      </a:r>
                      <a:endParaRPr sz="1100">
                        <a:latin typeface="Plus Jakarta Sans"/>
                        <a:ea typeface="Plus Jakarta Sans"/>
                        <a:cs typeface="Plus Jakarta Sans"/>
                        <a:sym typeface="Plus Jakarta Sans"/>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087AB0">
                          <a:alpha val="0"/>
                        </a:srgbClr>
                      </a:solidFill>
                      <a:prstDash val="solid"/>
                      <a:round/>
                      <a:headEnd type="none" w="sm" len="sm"/>
                      <a:tailEnd type="none" w="sm" len="sm"/>
                    </a:lnR>
                    <a:lnT w="9525" cap="flat" cmpd="sng">
                      <a:solidFill>
                        <a:srgbClr val="087AB0">
                          <a:alpha val="0"/>
                        </a:srgbClr>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chemeClr val="lt2"/>
                    </a:solidFill>
                  </a:tcPr>
                </a:tc>
                <a:tc>
                  <a:txBody>
                    <a:bodyPr/>
                    <a:lstStyle/>
                    <a:p>
                      <a:pPr marL="0" marR="0" lvl="0" indent="0" algn="l" rtl="0">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xmlns:ahyp="http://schemas.microsoft.com/office/drawing/2018/hyperlinkcolor" val="tx"/>
                              </a:ext>
                            </a:extLst>
                          </a:hlinkClick>
                        </a:rPr>
                        <a:t>https://schl41demo.staywellhealthlibrary.com/Search/88,p12375</a:t>
                      </a:r>
                      <a:endParaRPr sz="1100" u="sng">
                        <a:solidFill>
                          <a:schemeClr val="accent3"/>
                        </a:solidFill>
                        <a:latin typeface="Plus Jakarta Sans"/>
                        <a:ea typeface="Plus Jakarta Sans"/>
                        <a:cs typeface="Plus Jakarta Sans"/>
                        <a:sym typeface="Plus Jakarta Sans"/>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087AB0">
                          <a:alpha val="0"/>
                        </a:srgbClr>
                      </a:solidFill>
                      <a:prstDash val="solid"/>
                      <a:round/>
                      <a:headEnd type="none" w="sm" len="sm"/>
                      <a:tailEnd type="none" w="sm" len="sm"/>
                    </a:lnR>
                    <a:lnT w="9525" cap="flat" cmpd="sng">
                      <a:solidFill>
                        <a:srgbClr val="087AB0">
                          <a:alpha val="0"/>
                        </a:srgbClr>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chemeClr val="lt2"/>
                    </a:solidFill>
                  </a:tcPr>
                </a:tc>
                <a:tc>
                  <a:txBody>
                    <a:bodyPr/>
                    <a:lstStyle/>
                    <a:p>
                      <a:pPr marL="0" marR="0" lvl="0" indent="0" algn="l" rtl="0">
                        <a:lnSpc>
                          <a:spcPct val="100000"/>
                        </a:lnSpc>
                        <a:spcBef>
                          <a:spcPts val="0"/>
                        </a:spcBef>
                        <a:spcAft>
                          <a:spcPts val="0"/>
                        </a:spcAft>
                        <a:buNone/>
                      </a:pPr>
                      <a:endParaRPr sz="1000" u="none" strike="noStrike" cap="none">
                        <a:latin typeface="Century Gothic"/>
                        <a:ea typeface="Century Gothic"/>
                        <a:cs typeface="Century Gothic"/>
                        <a:sym typeface="Century Gothic"/>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chemeClr val="lt2"/>
                    </a:solidFill>
                  </a:tcPr>
                </a:tc>
                <a:extLst>
                  <a:ext uri="{0D108BD9-81ED-4DB2-BD59-A6C34878D82A}">
                    <a16:rowId xmlns:a16="http://schemas.microsoft.com/office/drawing/2014/main" val="10003"/>
                  </a:ext>
                </a:extLst>
              </a:tr>
            </a:tbl>
          </a:graphicData>
        </a:graphic>
      </p:graphicFrame>
      <p:sp>
        <p:nvSpPr>
          <p:cNvPr id="832" name="Google Shape;832;p86"/>
          <p:cNvSpPr txBox="1">
            <a:spLocks noGrp="1"/>
          </p:cNvSpPr>
          <p:nvPr>
            <p:ph type="title"/>
          </p:nvPr>
        </p:nvSpPr>
        <p:spPr>
          <a:xfrm>
            <a:off x="414300" y="-34050"/>
            <a:ext cx="10927500" cy="8295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Theme 1: Treat your liver well</a:t>
            </a:r>
            <a:endParaRPr/>
          </a:p>
        </p:txBody>
      </p:sp>
      <p:sp>
        <p:nvSpPr>
          <p:cNvPr id="833" name="Google Shape;833;p86"/>
          <p:cNvSpPr txBox="1"/>
          <p:nvPr/>
        </p:nvSpPr>
        <p:spPr>
          <a:xfrm>
            <a:off x="751200" y="6473100"/>
            <a:ext cx="10689600" cy="384900"/>
          </a:xfrm>
          <a:prstGeom prst="rect">
            <a:avLst/>
          </a:prstGeom>
          <a:solidFill>
            <a:schemeClr val="lt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300" i="1" u="none" strike="noStrike" cap="non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sz="1300" i="1" u="none" strike="noStrike" cap="none">
              <a:solidFill>
                <a:srgbClr val="000000"/>
              </a:solidFill>
              <a:latin typeface="Plus Jakarta Sans"/>
              <a:ea typeface="Plus Jakarta Sans"/>
              <a:cs typeface="Plus Jakarta Sans"/>
              <a:sym typeface="Plus Jakarta Sans"/>
            </a:endParaRPr>
          </a:p>
        </p:txBody>
      </p:sp>
      <p:pic>
        <p:nvPicPr>
          <p:cNvPr id="834" name="Google Shape;834;p86" descr="senior black woman riding bicycle - cycling women middle age stock pictures, royalty-free photos &amp; images"/>
          <p:cNvPicPr preferRelativeResize="0"/>
          <p:nvPr/>
        </p:nvPicPr>
        <p:blipFill>
          <a:blip r:embed="rId7">
            <a:alphaModFix/>
          </a:blip>
          <a:stretch>
            <a:fillRect/>
          </a:stretch>
        </p:blipFill>
        <p:spPr>
          <a:xfrm>
            <a:off x="8079750" y="2087625"/>
            <a:ext cx="1744575" cy="1163024"/>
          </a:xfrm>
          <a:prstGeom prst="rect">
            <a:avLst/>
          </a:prstGeom>
          <a:noFill/>
          <a:ln>
            <a:noFill/>
          </a:ln>
        </p:spPr>
      </p:pic>
      <p:pic>
        <p:nvPicPr>
          <p:cNvPr id="835" name="Google Shape;835;p86" descr="smiling woman enjoying fresh air in the city park - breathing in healthy air stock pictures, royalty-free photos &amp; images"/>
          <p:cNvPicPr preferRelativeResize="0"/>
          <p:nvPr/>
        </p:nvPicPr>
        <p:blipFill>
          <a:blip r:embed="rId8">
            <a:alphaModFix/>
          </a:blip>
          <a:stretch>
            <a:fillRect/>
          </a:stretch>
        </p:blipFill>
        <p:spPr>
          <a:xfrm>
            <a:off x="8079775" y="3746600"/>
            <a:ext cx="1744575" cy="1163050"/>
          </a:xfrm>
          <a:prstGeom prst="rect">
            <a:avLst/>
          </a:prstGeom>
          <a:noFill/>
          <a:ln>
            <a:noFill/>
          </a:ln>
        </p:spPr>
      </p:pic>
      <p:pic>
        <p:nvPicPr>
          <p:cNvPr id="836" name="Google Shape;836;p86" descr="portrait of a young woman eating watermelon on a sunny day, backlit - healthy eating stock pictures, royalty-free photos &amp; images"/>
          <p:cNvPicPr preferRelativeResize="0"/>
          <p:nvPr/>
        </p:nvPicPr>
        <p:blipFill>
          <a:blip r:embed="rId9">
            <a:alphaModFix/>
          </a:blip>
          <a:stretch>
            <a:fillRect/>
          </a:stretch>
        </p:blipFill>
        <p:spPr>
          <a:xfrm>
            <a:off x="8079750" y="5068975"/>
            <a:ext cx="1744575" cy="1163066"/>
          </a:xfrm>
          <a:prstGeom prst="rect">
            <a:avLst/>
          </a:prstGeom>
          <a:noFill/>
          <a:ln>
            <a:noFill/>
          </a:ln>
        </p:spPr>
      </p:pic>
      <p:sp>
        <p:nvSpPr>
          <p:cNvPr id="837" name="Google Shape;837;p86"/>
          <p:cNvSpPr txBox="1"/>
          <p:nvPr/>
        </p:nvSpPr>
        <p:spPr>
          <a:xfrm>
            <a:off x="10100250" y="3446438"/>
            <a:ext cx="1986300" cy="1046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rgbClr val="000000"/>
              </a:buClr>
              <a:buSzPts val="1100"/>
              <a:buFont typeface="Arial"/>
              <a:buNone/>
            </a:pPr>
            <a:r>
              <a:rPr lang="en-US" b="1">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38" name="Google Shape;838;p86"/>
          <p:cNvGrpSpPr/>
          <p:nvPr/>
        </p:nvGrpSpPr>
        <p:grpSpPr>
          <a:xfrm>
            <a:off x="10752600" y="2730513"/>
            <a:ext cx="681600" cy="681600"/>
            <a:chOff x="10294125" y="1691525"/>
            <a:chExt cx="681600" cy="681600"/>
          </a:xfrm>
        </p:grpSpPr>
        <p:sp>
          <p:nvSpPr>
            <p:cNvPr id="839" name="Google Shape;839;p86"/>
            <p:cNvSpPr/>
            <p:nvPr/>
          </p:nvSpPr>
          <p:spPr>
            <a:xfrm>
              <a:off x="10294125" y="1691525"/>
              <a:ext cx="681600" cy="6816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40" name="Google Shape;840;p86"/>
            <p:cNvPicPr preferRelativeResize="0"/>
            <p:nvPr/>
          </p:nvPicPr>
          <p:blipFill>
            <a:blip r:embed="rId10">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45"/>
        <p:cNvGrpSpPr/>
        <p:nvPr/>
      </p:nvGrpSpPr>
      <p:grpSpPr>
        <a:xfrm>
          <a:off x="0" y="0"/>
          <a:ext cx="0" cy="0"/>
          <a:chOff x="0" y="0"/>
          <a:chExt cx="0" cy="0"/>
        </a:xfrm>
      </p:grpSpPr>
      <p:graphicFrame>
        <p:nvGraphicFramePr>
          <p:cNvPr id="846" name="Google Shape;846;p87"/>
          <p:cNvGraphicFramePr/>
          <p:nvPr/>
        </p:nvGraphicFramePr>
        <p:xfrm>
          <a:off x="414288" y="860788"/>
          <a:ext cx="3000000" cy="3000000"/>
        </p:xfrm>
        <a:graphic>
          <a:graphicData uri="http://schemas.openxmlformats.org/drawingml/2006/table">
            <a:tbl>
              <a:tblPr>
                <a:noFill/>
                <a:tableStyleId>{E64BB910-0BFC-4135-99F9-768A4B738F16}</a:tableStyleId>
              </a:tblPr>
              <a:tblGrid>
                <a:gridCol w="3964725">
                  <a:extLst>
                    <a:ext uri="{9D8B030D-6E8A-4147-A177-3AD203B41FA5}">
                      <a16:colId xmlns:a16="http://schemas.microsoft.com/office/drawing/2014/main" val="20000"/>
                    </a:ext>
                  </a:extLst>
                </a:gridCol>
                <a:gridCol w="3530425">
                  <a:extLst>
                    <a:ext uri="{9D8B030D-6E8A-4147-A177-3AD203B41FA5}">
                      <a16:colId xmlns:a16="http://schemas.microsoft.com/office/drawing/2014/main" val="20001"/>
                    </a:ext>
                  </a:extLst>
                </a:gridCol>
                <a:gridCol w="2103500">
                  <a:extLst>
                    <a:ext uri="{9D8B030D-6E8A-4147-A177-3AD203B41FA5}">
                      <a16:colId xmlns:a16="http://schemas.microsoft.com/office/drawing/2014/main" val="20002"/>
                    </a:ext>
                  </a:extLst>
                </a:gridCol>
              </a:tblGrid>
              <a:tr h="882075">
                <a:tc>
                  <a:txBody>
                    <a:bodyPr/>
                    <a:lstStyle/>
                    <a:p>
                      <a:pPr marL="0" marR="0" lvl="0" indent="0" algn="l" rtl="0">
                        <a:lnSpc>
                          <a:spcPct val="100000"/>
                        </a:lnSpc>
                        <a:spcBef>
                          <a:spcPts val="0"/>
                        </a:spcBef>
                        <a:spcAft>
                          <a:spcPts val="0"/>
                        </a:spcAft>
                        <a:buClr>
                          <a:srgbClr val="000000"/>
                        </a:buClr>
                        <a:buSzPts val="1100"/>
                        <a:buFont typeface="Arial"/>
                        <a:buNone/>
                      </a:pPr>
                      <a:r>
                        <a:rPr lang="en-US" b="1" u="none" strike="noStrike" cap="none">
                          <a:solidFill>
                            <a:srgbClr val="FFFFFF"/>
                          </a:solidFill>
                          <a:latin typeface="Plus Jakarta Sans"/>
                          <a:ea typeface="Plus Jakarta Sans"/>
                          <a:cs typeface="Plus Jakarta Sans"/>
                          <a:sym typeface="Plus Jakarta Sans"/>
                        </a:rPr>
                        <a:t>Messaging suggestion</a:t>
                      </a:r>
                      <a:endParaRPr i="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rgbClr val="132D77"/>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b="1" u="none" strike="noStrike" cap="none">
                          <a:solidFill>
                            <a:srgbClr val="FFFFFF"/>
                          </a:solidFill>
                          <a:latin typeface="Plus Jakarta Sans"/>
                          <a:ea typeface="Plus Jakarta Sans"/>
                          <a:cs typeface="Plus Jakarta Sans"/>
                          <a:sym typeface="Plus Jakarta Sans"/>
                        </a:rPr>
                        <a:t>Content URL</a:t>
                      </a:r>
                      <a:endParaRPr b="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rgbClr val="132D77"/>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b="1" u="none" strike="noStrike" cap="none">
                          <a:solidFill>
                            <a:srgbClr val="FFFFFF"/>
                          </a:solidFill>
                          <a:latin typeface="Plus Jakarta Sans"/>
                          <a:ea typeface="Plus Jakarta Sans"/>
                          <a:cs typeface="Plus Jakarta Sans"/>
                          <a:sym typeface="Plus Jakarta Sans"/>
                        </a:rPr>
                        <a:t>Suggested </a:t>
                      </a:r>
                      <a:r>
                        <a:rPr lang="en-US" b="1">
                          <a:solidFill>
                            <a:srgbClr val="FFFFFF"/>
                          </a:solidFill>
                          <a:latin typeface="Plus Jakarta Sans"/>
                          <a:ea typeface="Plus Jakarta Sans"/>
                          <a:cs typeface="Plus Jakarta Sans"/>
                          <a:sym typeface="Plus Jakarta Sans"/>
                        </a:rPr>
                        <a:t>i</a:t>
                      </a:r>
                      <a:r>
                        <a:rPr lang="en-US" b="1" u="none" strike="noStrike" cap="none">
                          <a:solidFill>
                            <a:srgbClr val="FFFFFF"/>
                          </a:solidFill>
                          <a:latin typeface="Plus Jakarta Sans"/>
                          <a:ea typeface="Plus Jakarta Sans"/>
                          <a:cs typeface="Plus Jakarta Sans"/>
                          <a:sym typeface="Plus Jakarta Sans"/>
                        </a:rPr>
                        <a:t>mage*</a:t>
                      </a:r>
                      <a:endParaRPr i="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132D77"/>
                    </a:solidFill>
                  </a:tcPr>
                </a:tc>
                <a:extLst>
                  <a:ext uri="{0D108BD9-81ED-4DB2-BD59-A6C34878D82A}">
                    <a16:rowId xmlns:a16="http://schemas.microsoft.com/office/drawing/2014/main" val="10000"/>
                  </a:ext>
                </a:extLst>
              </a:tr>
              <a:tr h="2557500">
                <a:tc>
                  <a:txBody>
                    <a:bodyPr/>
                    <a:lstStyle/>
                    <a:p>
                      <a:pPr marL="0" marR="0" lvl="0" indent="0" algn="l" rtl="0">
                        <a:lnSpc>
                          <a:spcPct val="100000"/>
                        </a:lnSpc>
                        <a:spcBef>
                          <a:spcPts val="0"/>
                        </a:spcBef>
                        <a:spcAft>
                          <a:spcPts val="0"/>
                        </a:spcAft>
                        <a:buNone/>
                      </a:pPr>
                      <a:r>
                        <a:rPr lang="en-US" sz="1100">
                          <a:latin typeface="Plus Jakarta Sans"/>
                          <a:ea typeface="Plus Jakarta Sans"/>
                          <a:cs typeface="Plus Jakarta Sans"/>
                          <a:sym typeface="Plus Jakarta Sans"/>
                        </a:rPr>
                        <a:t>Drinking too much alcohol can have bad consequences for your liver. But how much is too much? Take this quiz to see if you might have a problem with alcohol. </a:t>
                      </a:r>
                      <a:endParaRPr sz="1100" u="sng">
                        <a:solidFill>
                          <a:schemeClr val="accent3"/>
                        </a:solidFill>
                        <a:latin typeface="Plus Jakarta Sans"/>
                        <a:ea typeface="Plus Jakarta Sans"/>
                        <a:cs typeface="Plus Jakarta Sans"/>
                        <a:sym typeface="Plus Jakarta Sans"/>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087AB0">
                          <a:alpha val="0"/>
                        </a:srgbClr>
                      </a:solidFill>
                      <a:prstDash val="solid"/>
                      <a:round/>
                      <a:headEnd type="none" w="sm" len="sm"/>
                      <a:tailEnd type="none" w="sm" len="sm"/>
                    </a:lnR>
                    <a:lnT w="9525" cap="flat" cmpd="sng">
                      <a:solidFill>
                        <a:srgbClr val="087AB0">
                          <a:alpha val="0"/>
                        </a:srgbClr>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https://schl41demo.staywellhealthlibrary.com/InteractiveTools/RiskAssessments/42,AlcoholUseAssessment</a:t>
                      </a:r>
                      <a:endParaRPr sz="1100" u="sng">
                        <a:solidFill>
                          <a:schemeClr val="accent3"/>
                        </a:solidFill>
                        <a:latin typeface="Plus Jakarta Sans"/>
                        <a:ea typeface="Plus Jakarta Sans"/>
                        <a:cs typeface="Plus Jakarta Sans"/>
                        <a:sym typeface="Plus Jakarta Sans"/>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087AB0">
                          <a:alpha val="0"/>
                        </a:srgbClr>
                      </a:solidFill>
                      <a:prstDash val="solid"/>
                      <a:round/>
                      <a:headEnd type="none" w="sm" len="sm"/>
                      <a:tailEnd type="none" w="sm" len="sm"/>
                    </a:lnR>
                    <a:lnT w="9525" cap="flat" cmpd="sng">
                      <a:solidFill>
                        <a:srgbClr val="087AB0">
                          <a:alpha val="0"/>
                        </a:srgbClr>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chemeClr val="lt2"/>
                    </a:solidFill>
                  </a:tcPr>
                </a:tc>
                <a:tc>
                  <a:txBody>
                    <a:bodyPr/>
                    <a:lstStyle/>
                    <a:p>
                      <a:pPr marL="0" marR="0" lvl="0" indent="0" algn="l" rtl="0">
                        <a:lnSpc>
                          <a:spcPct val="100000"/>
                        </a:lnSpc>
                        <a:spcBef>
                          <a:spcPts val="0"/>
                        </a:spcBef>
                        <a:spcAft>
                          <a:spcPts val="0"/>
                        </a:spcAft>
                        <a:buNone/>
                      </a:pPr>
                      <a:endParaRPr sz="1000" u="none" strike="noStrike" cap="none">
                        <a:latin typeface="Century Gothic"/>
                        <a:ea typeface="Century Gothic"/>
                        <a:cs typeface="Century Gothic"/>
                        <a:sym typeface="Century Gothic"/>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1921175">
                <a:tc>
                  <a:txBody>
                    <a:bodyPr/>
                    <a:lstStyle/>
                    <a:p>
                      <a:pPr marL="0" lvl="0" indent="0" algn="l" rtl="0">
                        <a:spcBef>
                          <a:spcPts val="0"/>
                        </a:spcBef>
                        <a:spcAft>
                          <a:spcPts val="0"/>
                        </a:spcAft>
                        <a:buNone/>
                      </a:pPr>
                      <a:r>
                        <a:rPr lang="en-US" sz="1100">
                          <a:latin typeface="Plus Jakarta Sans"/>
                          <a:ea typeface="Plus Jakarta Sans"/>
                          <a:cs typeface="Plus Jakarta Sans"/>
                          <a:sym typeface="Plus Jakarta Sans"/>
                        </a:rPr>
                        <a:t>Long-term alcohol abuse can cause a lot of damage—including alcoholic hepatitis.  Watch this video to learn how providers make this diagnosis. </a:t>
                      </a:r>
                      <a:endParaRPr sz="1100">
                        <a:latin typeface="Plus Jakarta Sans"/>
                        <a:ea typeface="Plus Jakarta Sans"/>
                        <a:cs typeface="Plus Jakarta Sans"/>
                        <a:sym typeface="Plus Jakarta Sans"/>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087AB0">
                          <a:alpha val="0"/>
                        </a:srgbClr>
                      </a:solidFill>
                      <a:prstDash val="solid"/>
                      <a:round/>
                      <a:headEnd type="none" w="sm" len="sm"/>
                      <a:tailEnd type="none" w="sm" len="sm"/>
                    </a:lnR>
                    <a:lnT w="9525" cap="flat" cmpd="sng">
                      <a:solidFill>
                        <a:srgbClr val="087AB0">
                          <a:alpha val="0"/>
                        </a:srgbClr>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rgbClr val="F7F5EB"/>
                    </a:solidFill>
                  </a:tcPr>
                </a:tc>
                <a:tc>
                  <a:txBody>
                    <a:bodyPr/>
                    <a:lstStyle/>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xmlns:ahyp="http://schemas.microsoft.com/office/drawing/2018/hyperlinkcolor" val="tx"/>
                              </a:ext>
                            </a:extLst>
                          </a:hlinkClick>
                        </a:rPr>
                        <a:t>https://schl41demo.staywellhealthlibrary.com/MultimediaRoom/VideoLibrary/?e=0#player:138,V1101</a:t>
                      </a:r>
                      <a:r>
                        <a:rPr lang="en-US" sz="1100" u="sng">
                          <a:solidFill>
                            <a:schemeClr val="accent3"/>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087AB0">
                          <a:alpha val="0"/>
                        </a:srgbClr>
                      </a:solidFill>
                      <a:prstDash val="solid"/>
                      <a:round/>
                      <a:headEnd type="none" w="sm" len="sm"/>
                      <a:tailEnd type="none" w="sm" len="sm"/>
                    </a:lnR>
                    <a:lnT w="9525" cap="flat" cmpd="sng">
                      <a:solidFill>
                        <a:srgbClr val="087AB0">
                          <a:alpha val="0"/>
                        </a:srgbClr>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rgbClr val="F7F5EB"/>
                    </a:solidFill>
                  </a:tcPr>
                </a:tc>
                <a:tc>
                  <a:txBody>
                    <a:bodyPr/>
                    <a:lstStyle/>
                    <a:p>
                      <a:pPr marL="0" marR="0" lvl="0" indent="0" algn="l" rtl="0">
                        <a:lnSpc>
                          <a:spcPct val="100000"/>
                        </a:lnSpc>
                        <a:spcBef>
                          <a:spcPts val="0"/>
                        </a:spcBef>
                        <a:spcAft>
                          <a:spcPts val="0"/>
                        </a:spcAft>
                        <a:buNone/>
                      </a:pPr>
                      <a:endParaRPr sz="1000" u="none" strike="noStrike" cap="none">
                        <a:latin typeface="Century Gothic"/>
                        <a:ea typeface="Century Gothic"/>
                        <a:cs typeface="Century Gothic"/>
                        <a:sym typeface="Century Gothic"/>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F7F5EB"/>
                    </a:solidFill>
                  </a:tcPr>
                </a:tc>
                <a:extLst>
                  <a:ext uri="{0D108BD9-81ED-4DB2-BD59-A6C34878D82A}">
                    <a16:rowId xmlns:a16="http://schemas.microsoft.com/office/drawing/2014/main" val="10002"/>
                  </a:ext>
                </a:extLst>
              </a:tr>
            </a:tbl>
          </a:graphicData>
        </a:graphic>
      </p:graphicFrame>
      <p:sp>
        <p:nvSpPr>
          <p:cNvPr id="847" name="Google Shape;847;p87"/>
          <p:cNvSpPr txBox="1">
            <a:spLocks noGrp="1"/>
          </p:cNvSpPr>
          <p:nvPr>
            <p:ph type="title"/>
          </p:nvPr>
        </p:nvSpPr>
        <p:spPr>
          <a:xfrm>
            <a:off x="414300" y="-34050"/>
            <a:ext cx="10927500" cy="8295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Theme 2: Alcohol and your liver</a:t>
            </a:r>
            <a:endParaRPr/>
          </a:p>
        </p:txBody>
      </p:sp>
      <p:sp>
        <p:nvSpPr>
          <p:cNvPr id="848" name="Google Shape;848;p87"/>
          <p:cNvSpPr txBox="1"/>
          <p:nvPr/>
        </p:nvSpPr>
        <p:spPr>
          <a:xfrm>
            <a:off x="751200" y="6473100"/>
            <a:ext cx="10689600" cy="384900"/>
          </a:xfrm>
          <a:prstGeom prst="rect">
            <a:avLst/>
          </a:prstGeom>
          <a:solidFill>
            <a:schemeClr val="lt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300" i="1" u="none" strike="noStrike" cap="non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sz="1300" i="1" u="none" strike="noStrike" cap="none">
              <a:solidFill>
                <a:srgbClr val="000000"/>
              </a:solidFill>
              <a:latin typeface="Plus Jakarta Sans"/>
              <a:ea typeface="Plus Jakarta Sans"/>
              <a:cs typeface="Plus Jakarta Sans"/>
              <a:sym typeface="Plus Jakarta Sans"/>
            </a:endParaRPr>
          </a:p>
        </p:txBody>
      </p:sp>
      <p:pic>
        <p:nvPicPr>
          <p:cNvPr id="849" name="Google Shape;849;p87" descr="portrait of a man looking at camera during a group therapy session - alcoholism therapy stock pictures, royalty-free photos &amp; images"/>
          <p:cNvPicPr preferRelativeResize="0"/>
          <p:nvPr/>
        </p:nvPicPr>
        <p:blipFill>
          <a:blip r:embed="rId5">
            <a:alphaModFix/>
          </a:blip>
          <a:stretch>
            <a:fillRect/>
          </a:stretch>
        </p:blipFill>
        <p:spPr>
          <a:xfrm>
            <a:off x="8084946" y="2424989"/>
            <a:ext cx="1744575" cy="1163070"/>
          </a:xfrm>
          <a:prstGeom prst="rect">
            <a:avLst/>
          </a:prstGeom>
          <a:noFill/>
          <a:ln>
            <a:noFill/>
          </a:ln>
        </p:spPr>
      </p:pic>
      <p:pic>
        <p:nvPicPr>
          <p:cNvPr id="850" name="Google Shape;850;p87" descr="patient with psychotherapist having consultation meeting at home - talking with counselor  hispanic stock pictures, royalty-free photos &amp; images"/>
          <p:cNvPicPr preferRelativeResize="0"/>
          <p:nvPr/>
        </p:nvPicPr>
        <p:blipFill>
          <a:blip r:embed="rId6">
            <a:alphaModFix/>
          </a:blip>
          <a:stretch>
            <a:fillRect/>
          </a:stretch>
        </p:blipFill>
        <p:spPr>
          <a:xfrm>
            <a:off x="8084946" y="4678393"/>
            <a:ext cx="1744575" cy="1163070"/>
          </a:xfrm>
          <a:prstGeom prst="rect">
            <a:avLst/>
          </a:prstGeom>
          <a:noFill/>
          <a:ln>
            <a:noFill/>
          </a:ln>
        </p:spPr>
      </p:pic>
      <p:sp>
        <p:nvSpPr>
          <p:cNvPr id="851" name="Google Shape;851;p87"/>
          <p:cNvSpPr txBox="1"/>
          <p:nvPr/>
        </p:nvSpPr>
        <p:spPr>
          <a:xfrm>
            <a:off x="10098975" y="3428388"/>
            <a:ext cx="1986300" cy="1262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rgbClr val="000000"/>
              </a:buClr>
              <a:buSzPts val="1100"/>
              <a:buFont typeface="Arial"/>
              <a:buNone/>
            </a:pPr>
            <a:r>
              <a:rPr lang="en-US" b="1">
                <a:solidFill>
                  <a:schemeClr val="accent3"/>
                </a:solidFill>
                <a:latin typeface="Plus Jakarta Sans"/>
                <a:ea typeface="Plus Jakarta Sans"/>
                <a:cs typeface="Plus Jakarta Sans"/>
                <a:sym typeface="Plus Jakarta Sans"/>
              </a:rPr>
              <a:t>Make sure to replace “schl41demo” with your domain name in each link before you post it. </a:t>
            </a:r>
            <a:endParaRPr b="1">
              <a:solidFill>
                <a:schemeClr val="accent3"/>
              </a:solidFill>
              <a:latin typeface="Plus Jakarta Sans"/>
              <a:ea typeface="Plus Jakarta Sans"/>
              <a:cs typeface="Plus Jakarta Sans"/>
              <a:sym typeface="Plus Jakarta Sans"/>
            </a:endParaRPr>
          </a:p>
        </p:txBody>
      </p:sp>
      <p:grpSp>
        <p:nvGrpSpPr>
          <p:cNvPr id="852" name="Google Shape;852;p87"/>
          <p:cNvGrpSpPr/>
          <p:nvPr/>
        </p:nvGrpSpPr>
        <p:grpSpPr>
          <a:xfrm>
            <a:off x="10761675" y="2704013"/>
            <a:ext cx="681600" cy="681600"/>
            <a:chOff x="10294125" y="2443000"/>
            <a:chExt cx="681600" cy="681600"/>
          </a:xfrm>
        </p:grpSpPr>
        <p:sp>
          <p:nvSpPr>
            <p:cNvPr id="853" name="Google Shape;853;p87"/>
            <p:cNvSpPr/>
            <p:nvPr/>
          </p:nvSpPr>
          <p:spPr>
            <a:xfrm>
              <a:off x="10294125" y="2443000"/>
              <a:ext cx="681600" cy="6816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54" name="Google Shape;854;p87"/>
            <p:cNvPicPr preferRelativeResize="0"/>
            <p:nvPr/>
          </p:nvPicPr>
          <p:blipFill>
            <a:blip r:embed="rId7">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59"/>
        <p:cNvGrpSpPr/>
        <p:nvPr/>
      </p:nvGrpSpPr>
      <p:grpSpPr>
        <a:xfrm>
          <a:off x="0" y="0"/>
          <a:ext cx="0" cy="0"/>
          <a:chOff x="0" y="0"/>
          <a:chExt cx="0" cy="0"/>
        </a:xfrm>
      </p:grpSpPr>
      <p:sp>
        <p:nvSpPr>
          <p:cNvPr id="860" name="Google Shape;860;p88"/>
          <p:cNvSpPr txBox="1">
            <a:spLocks noGrp="1"/>
          </p:cNvSpPr>
          <p:nvPr>
            <p:ph type="title"/>
          </p:nvPr>
        </p:nvSpPr>
        <p:spPr>
          <a:xfrm>
            <a:off x="436575" y="221875"/>
            <a:ext cx="10830900" cy="580200"/>
          </a:xfrm>
          <a:prstGeom prst="rect">
            <a:avLst/>
          </a:prstGeom>
        </p:spPr>
        <p:txBody>
          <a:bodyPr spcFirstLastPara="1" wrap="square" lIns="0" tIns="45700" rIns="91425" bIns="45700" anchor="b" anchorCtr="0">
            <a:noAutofit/>
          </a:bodyPr>
          <a:lstStyle/>
          <a:p>
            <a:pPr marL="0" lvl="0" indent="0" algn="l" rtl="0">
              <a:spcBef>
                <a:spcPts val="0"/>
              </a:spcBef>
              <a:spcAft>
                <a:spcPts val="0"/>
              </a:spcAft>
              <a:buSzPts val="990"/>
              <a:buNone/>
            </a:pPr>
            <a:r>
              <a:rPr lang="en-US" sz="3820"/>
              <a:t>Theme 3: Liver disease and kids</a:t>
            </a:r>
            <a:endParaRPr sz="3820"/>
          </a:p>
        </p:txBody>
      </p:sp>
      <p:graphicFrame>
        <p:nvGraphicFramePr>
          <p:cNvPr id="861" name="Google Shape;861;p88"/>
          <p:cNvGraphicFramePr/>
          <p:nvPr/>
        </p:nvGraphicFramePr>
        <p:xfrm>
          <a:off x="436563" y="933588"/>
          <a:ext cx="3000000" cy="3000000"/>
        </p:xfrm>
        <a:graphic>
          <a:graphicData uri="http://schemas.openxmlformats.org/drawingml/2006/table">
            <a:tbl>
              <a:tblPr>
                <a:noFill/>
                <a:tableStyleId>{E64BB910-0BFC-4135-99F9-768A4B738F16}</a:tableStyleId>
              </a:tblPr>
              <a:tblGrid>
                <a:gridCol w="3955525">
                  <a:extLst>
                    <a:ext uri="{9D8B030D-6E8A-4147-A177-3AD203B41FA5}">
                      <a16:colId xmlns:a16="http://schemas.microsoft.com/office/drawing/2014/main" val="20000"/>
                    </a:ext>
                  </a:extLst>
                </a:gridCol>
                <a:gridCol w="3562525">
                  <a:extLst>
                    <a:ext uri="{9D8B030D-6E8A-4147-A177-3AD203B41FA5}">
                      <a16:colId xmlns:a16="http://schemas.microsoft.com/office/drawing/2014/main" val="20001"/>
                    </a:ext>
                  </a:extLst>
                </a:gridCol>
                <a:gridCol w="2058325">
                  <a:extLst>
                    <a:ext uri="{9D8B030D-6E8A-4147-A177-3AD203B41FA5}">
                      <a16:colId xmlns:a16="http://schemas.microsoft.com/office/drawing/2014/main" val="20002"/>
                    </a:ext>
                  </a:extLst>
                </a:gridCol>
              </a:tblGrid>
              <a:tr h="794950">
                <a:tc>
                  <a:txBody>
                    <a:bodyPr/>
                    <a:lstStyle/>
                    <a:p>
                      <a:pPr marL="0" marR="0" lvl="0" indent="0" algn="l" rtl="0">
                        <a:lnSpc>
                          <a:spcPct val="100000"/>
                        </a:lnSpc>
                        <a:spcBef>
                          <a:spcPts val="0"/>
                        </a:spcBef>
                        <a:spcAft>
                          <a:spcPts val="0"/>
                        </a:spcAft>
                        <a:buClr>
                          <a:srgbClr val="000000"/>
                        </a:buClr>
                        <a:buSzPts val="1100"/>
                        <a:buFont typeface="Arial"/>
                        <a:buNone/>
                      </a:pPr>
                      <a:r>
                        <a:rPr lang="en-US" b="1" u="none" strike="noStrike" cap="none">
                          <a:solidFill>
                            <a:schemeClr val="lt2"/>
                          </a:solidFill>
                          <a:latin typeface="Plus Jakarta Sans"/>
                          <a:ea typeface="Plus Jakarta Sans"/>
                          <a:cs typeface="Plus Jakarta Sans"/>
                          <a:sym typeface="Plus Jakarta Sans"/>
                        </a:rPr>
                        <a:t>Messaging suggestion</a:t>
                      </a:r>
                      <a:endParaRPr i="1" u="none" strike="noStrike" cap="none">
                        <a:solidFill>
                          <a:schemeClr val="lt2"/>
                        </a:solidFill>
                        <a:latin typeface="Plus Jakarta Sans"/>
                        <a:ea typeface="Plus Jakarta Sans"/>
                        <a:cs typeface="Plus Jakarta Sans"/>
                        <a:sym typeface="Plus Jakarta Sans"/>
                      </a:endParaRPr>
                    </a:p>
                  </a:txBody>
                  <a:tcPr marL="137150" marR="137150" marT="91425" marB="9142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b="1" u="none" strike="noStrike" cap="none">
                          <a:solidFill>
                            <a:schemeClr val="lt2"/>
                          </a:solidFill>
                          <a:latin typeface="Plus Jakarta Sans"/>
                          <a:ea typeface="Plus Jakarta Sans"/>
                          <a:cs typeface="Plus Jakarta Sans"/>
                          <a:sym typeface="Plus Jakarta Sans"/>
                        </a:rPr>
                        <a:t>Content URL</a:t>
                      </a:r>
                      <a:endParaRPr b="1" u="none" strike="noStrike" cap="none">
                        <a:solidFill>
                          <a:schemeClr val="lt2"/>
                        </a:solidFill>
                        <a:latin typeface="Plus Jakarta Sans"/>
                        <a:ea typeface="Plus Jakarta Sans"/>
                        <a:cs typeface="Plus Jakarta Sans"/>
                        <a:sym typeface="Plus Jakarta Sans"/>
                      </a:endParaRPr>
                    </a:p>
                  </a:txBody>
                  <a:tcPr marL="137150" marR="137150" marT="91425" marB="9142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b="1" u="none" strike="noStrike" cap="none">
                          <a:solidFill>
                            <a:schemeClr val="lt2"/>
                          </a:solidFill>
                          <a:latin typeface="Plus Jakarta Sans"/>
                          <a:ea typeface="Plus Jakarta Sans"/>
                          <a:cs typeface="Plus Jakarta Sans"/>
                          <a:sym typeface="Plus Jakarta Sans"/>
                        </a:rPr>
                        <a:t>Suggested </a:t>
                      </a:r>
                      <a:r>
                        <a:rPr lang="en-US" b="1">
                          <a:solidFill>
                            <a:schemeClr val="lt2"/>
                          </a:solidFill>
                          <a:latin typeface="Plus Jakarta Sans"/>
                          <a:ea typeface="Plus Jakarta Sans"/>
                          <a:cs typeface="Plus Jakarta Sans"/>
                          <a:sym typeface="Plus Jakarta Sans"/>
                        </a:rPr>
                        <a:t>i</a:t>
                      </a:r>
                      <a:r>
                        <a:rPr lang="en-US" b="1" u="none" strike="noStrike" cap="none">
                          <a:solidFill>
                            <a:schemeClr val="lt2"/>
                          </a:solidFill>
                          <a:latin typeface="Plus Jakarta Sans"/>
                          <a:ea typeface="Plus Jakarta Sans"/>
                          <a:cs typeface="Plus Jakarta Sans"/>
                          <a:sym typeface="Plus Jakarta Sans"/>
                        </a:rPr>
                        <a:t>mage*</a:t>
                      </a:r>
                      <a:endParaRPr i="1" u="none" strike="noStrike" cap="none">
                        <a:solidFill>
                          <a:schemeClr val="lt2"/>
                        </a:solidFill>
                        <a:latin typeface="Plus Jakarta Sans"/>
                        <a:ea typeface="Plus Jakarta Sans"/>
                        <a:cs typeface="Plus Jakarta Sans"/>
                        <a:sym typeface="Plus Jakarta Sans"/>
                      </a:endParaRPr>
                    </a:p>
                  </a:txBody>
                  <a:tcPr marL="137150" marR="137150" marT="91425" marB="9142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solidFill>
                      <a:schemeClr val="accent3"/>
                    </a:solidFill>
                  </a:tcPr>
                </a:tc>
                <a:extLst>
                  <a:ext uri="{0D108BD9-81ED-4DB2-BD59-A6C34878D82A}">
                    <a16:rowId xmlns:a16="http://schemas.microsoft.com/office/drawing/2014/main" val="10000"/>
                  </a:ext>
                </a:extLst>
              </a:tr>
              <a:tr h="2026350">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Yellow skin or eyes. Itchy skin. Delayed growth. These are just some of the symptoms of Alagille syndrome, a liver disease that can affect kids. Learn how it’s diagnosed and treated.</a:t>
                      </a:r>
                      <a:endParaRPr sz="1200">
                        <a:latin typeface="Plus Jakarta Sans"/>
                        <a:ea typeface="Plus Jakarta Sans"/>
                        <a:cs typeface="Plus Jakarta Sans"/>
                        <a:sym typeface="Plus Jakarta Sans"/>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087AB0">
                          <a:alpha val="0"/>
                        </a:srgbClr>
                      </a:solidFill>
                      <a:prstDash val="solid"/>
                      <a:round/>
                      <a:headEnd type="none" w="sm" len="sm"/>
                      <a:tailEnd type="none" w="sm" len="sm"/>
                    </a:lnR>
                    <a:lnT w="9525" cap="flat" cmpd="sng">
                      <a:solidFill>
                        <a:srgbClr val="087AB0">
                          <a:alpha val="0"/>
                        </a:srgbClr>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endParaRPr sz="1100">
                        <a:solidFill>
                          <a:schemeClr val="dk1"/>
                        </a:solidFill>
                        <a:latin typeface="Plus Jakarta Sans"/>
                        <a:ea typeface="Plus Jakarta Sans"/>
                        <a:cs typeface="Plus Jakarta Sans"/>
                        <a:sym typeface="Plus Jakarta Sans"/>
                      </a:endParaRPr>
                    </a:p>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https://schl41demo.staywellhealthlibrary.com/Search/134,187</a:t>
                      </a:r>
                      <a:r>
                        <a:rPr lang="en-US" sz="1100" u="sng">
                          <a:solidFill>
                            <a:schemeClr val="accent3"/>
                          </a:solidFill>
                          <a:latin typeface="Plus Jakarta Sans"/>
                          <a:ea typeface="Plus Jakarta Sans"/>
                          <a:cs typeface="Plus Jakarta Sans"/>
                          <a:sym typeface="Plus Jakarta Sans"/>
                        </a:rPr>
                        <a:t> </a:t>
                      </a:r>
                      <a:endParaRPr sz="1100">
                        <a:solidFill>
                          <a:schemeClr val="dk1"/>
                        </a:solidFill>
                        <a:latin typeface="Plus Jakarta Sans"/>
                        <a:ea typeface="Plus Jakarta Sans"/>
                        <a:cs typeface="Plus Jakarta Sans"/>
                        <a:sym typeface="Plus Jakarta Sans"/>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087AB0">
                          <a:alpha val="0"/>
                        </a:srgbClr>
                      </a:solidFill>
                      <a:prstDash val="solid"/>
                      <a:round/>
                      <a:headEnd type="none" w="sm" len="sm"/>
                      <a:tailEnd type="none" w="sm" len="sm"/>
                    </a:lnR>
                    <a:lnT w="9525" cap="flat" cmpd="sng">
                      <a:solidFill>
                        <a:srgbClr val="087AB0">
                          <a:alpha val="0"/>
                        </a:srgbClr>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chemeClr val="lt2"/>
                    </a:solidFill>
                  </a:tcPr>
                </a:tc>
                <a:tc>
                  <a:txBody>
                    <a:bodyPr/>
                    <a:lstStyle/>
                    <a:p>
                      <a:pPr marL="0" marR="0" lvl="0" indent="0" algn="l" rtl="0">
                        <a:lnSpc>
                          <a:spcPct val="100000"/>
                        </a:lnSpc>
                        <a:spcBef>
                          <a:spcPts val="0"/>
                        </a:spcBef>
                        <a:spcAft>
                          <a:spcPts val="0"/>
                        </a:spcAft>
                        <a:buNone/>
                      </a:pPr>
                      <a:endParaRPr sz="1000" u="none" strike="noStrike" cap="none">
                        <a:latin typeface="Century Gothic"/>
                        <a:ea typeface="Century Gothic"/>
                        <a:cs typeface="Century Gothic"/>
                        <a:sym typeface="Century Gothic"/>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solidFill>
                      <a:schemeClr val="lt2"/>
                    </a:solidFill>
                  </a:tcPr>
                </a:tc>
                <a:extLst>
                  <a:ext uri="{0D108BD9-81ED-4DB2-BD59-A6C34878D82A}">
                    <a16:rowId xmlns:a16="http://schemas.microsoft.com/office/drawing/2014/main" val="10001"/>
                  </a:ext>
                </a:extLst>
              </a:tr>
              <a:tr h="2535150">
                <a:tc>
                  <a:txBody>
                    <a:bodyPr/>
                    <a:lstStyle/>
                    <a:p>
                      <a:pPr marL="0" marR="0" lvl="0" indent="0" algn="l" rtl="0">
                        <a:lnSpc>
                          <a:spcPct val="100000"/>
                        </a:lnSpc>
                        <a:spcBef>
                          <a:spcPts val="0"/>
                        </a:spcBef>
                        <a:spcAft>
                          <a:spcPts val="0"/>
                        </a:spcAft>
                        <a:buNone/>
                      </a:pPr>
                      <a:r>
                        <a:rPr lang="en-US" sz="1200">
                          <a:latin typeface="Plus Jakarta Sans"/>
                          <a:ea typeface="Plus Jakarta Sans"/>
                          <a:cs typeface="Plus Jakarta Sans"/>
                          <a:sym typeface="Plus Jakarta Sans"/>
                        </a:rPr>
                        <a:t>With proper care, children with congenital liver defects can lead healthy lives. Find out how available treatments and supportive therapies can help your little one thrive. </a:t>
                      </a:r>
                      <a:endParaRPr sz="1200">
                        <a:latin typeface="Plus Jakarta Sans"/>
                        <a:ea typeface="Plus Jakarta Sans"/>
                        <a:cs typeface="Plus Jakarta Sans"/>
                        <a:sym typeface="Plus Jakarta Sans"/>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087AB0">
                          <a:alpha val="0"/>
                        </a:srgbClr>
                      </a:solidFill>
                      <a:prstDash val="solid"/>
                      <a:round/>
                      <a:headEnd type="none" w="sm" len="sm"/>
                      <a:tailEnd type="none" w="sm" len="sm"/>
                    </a:lnR>
                    <a:lnT w="9525" cap="flat" cmpd="sng">
                      <a:solidFill>
                        <a:srgbClr val="087AB0">
                          <a:alpha val="0"/>
                        </a:srgbClr>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xmlns:ahyp="http://schemas.microsoft.com/office/drawing/2018/hyperlinkcolor" val="tx"/>
                              </a:ext>
                            </a:extLst>
                          </a:hlinkClick>
                        </a:rPr>
                        <a:t>https://schl41demo.staywellhealthlibrary.com/Search/160,109</a:t>
                      </a:r>
                      <a:endParaRPr sz="1100">
                        <a:solidFill>
                          <a:schemeClr val="accent3"/>
                        </a:solidFill>
                        <a:latin typeface="Plus Jakarta Sans"/>
                        <a:ea typeface="Plus Jakarta Sans"/>
                        <a:cs typeface="Plus Jakarta Sans"/>
                        <a:sym typeface="Plus Jakarta Sans"/>
                      </a:endParaRPr>
                    </a:p>
                    <a:p>
                      <a:pPr marL="0" lvl="0" indent="0" algn="l" rtl="0">
                        <a:spcBef>
                          <a:spcPts val="0"/>
                        </a:spcBef>
                        <a:spcAft>
                          <a:spcPts val="0"/>
                        </a:spcAft>
                        <a:buNone/>
                      </a:pPr>
                      <a:endParaRPr sz="1100">
                        <a:solidFill>
                          <a:srgbClr val="0563C1"/>
                        </a:solidFill>
                        <a:latin typeface="Plus Jakarta Sans"/>
                        <a:ea typeface="Plus Jakarta Sans"/>
                        <a:cs typeface="Plus Jakarta Sans"/>
                        <a:sym typeface="Plus Jakarta Sans"/>
                      </a:endParaRPr>
                    </a:p>
                    <a:p>
                      <a:pPr marL="0" lvl="0" indent="0" algn="l" rtl="0">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xmlns:ahyp="http://schemas.microsoft.com/office/drawing/2018/hyperlinkcolor" val="tx"/>
                              </a:ext>
                            </a:extLst>
                          </a:hlinkClick>
                        </a:rPr>
                        <a:t>https://schl41demo.staywellhealthlibrary.com/Search/160,109es</a:t>
                      </a:r>
                      <a:endParaRPr sz="1100">
                        <a:solidFill>
                          <a:schemeClr val="accent3"/>
                        </a:solidFill>
                        <a:latin typeface="Plus Jakarta Sans"/>
                        <a:ea typeface="Plus Jakarta Sans"/>
                        <a:cs typeface="Plus Jakarta Sans"/>
                        <a:sym typeface="Plus Jakarta Sans"/>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087AB0">
                          <a:alpha val="0"/>
                        </a:srgbClr>
                      </a:solidFill>
                      <a:prstDash val="solid"/>
                      <a:round/>
                      <a:headEnd type="none" w="sm" len="sm"/>
                      <a:tailEnd type="none" w="sm" len="sm"/>
                    </a:lnR>
                    <a:lnT w="9525" cap="flat" cmpd="sng">
                      <a:solidFill>
                        <a:srgbClr val="087AB0">
                          <a:alpha val="0"/>
                        </a:srgbClr>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None/>
                      </a:pPr>
                      <a:endParaRPr sz="1000" u="none" strike="noStrike" cap="none">
                        <a:latin typeface="Century Gothic"/>
                        <a:ea typeface="Century Gothic"/>
                        <a:cs typeface="Century Gothic"/>
                        <a:sym typeface="Century Gothic"/>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bl>
          </a:graphicData>
        </a:graphic>
      </p:graphicFrame>
      <p:sp>
        <p:nvSpPr>
          <p:cNvPr id="862" name="Google Shape;862;p88"/>
          <p:cNvSpPr txBox="1"/>
          <p:nvPr/>
        </p:nvSpPr>
        <p:spPr>
          <a:xfrm>
            <a:off x="446400" y="6441100"/>
            <a:ext cx="10689600" cy="384900"/>
          </a:xfrm>
          <a:prstGeom prst="rect">
            <a:avLst/>
          </a:prstGeom>
          <a:solidFill>
            <a:schemeClr val="lt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300" i="1" u="none" strike="noStrike" cap="non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sz="1300" i="1" u="none" strike="noStrike" cap="none">
              <a:solidFill>
                <a:srgbClr val="000000"/>
              </a:solidFill>
              <a:latin typeface="Plus Jakarta Sans"/>
              <a:ea typeface="Plus Jakarta Sans"/>
              <a:cs typeface="Plus Jakarta Sans"/>
              <a:sym typeface="Plus Jakarta Sans"/>
            </a:endParaRPr>
          </a:p>
        </p:txBody>
      </p:sp>
      <p:pic>
        <p:nvPicPr>
          <p:cNvPr id="863" name="Google Shape;863;p88" descr="well-baby medical appointment - toddler doctor stock pictures, royalty-free photos &amp; images"/>
          <p:cNvPicPr preferRelativeResize="0"/>
          <p:nvPr/>
        </p:nvPicPr>
        <p:blipFill>
          <a:blip r:embed="rId6">
            <a:alphaModFix/>
          </a:blip>
          <a:stretch>
            <a:fillRect/>
          </a:stretch>
        </p:blipFill>
        <p:spPr>
          <a:xfrm>
            <a:off x="8084950" y="4399650"/>
            <a:ext cx="1744602" cy="1163050"/>
          </a:xfrm>
          <a:prstGeom prst="rect">
            <a:avLst/>
          </a:prstGeom>
          <a:noFill/>
          <a:ln>
            <a:noFill/>
          </a:ln>
        </p:spPr>
      </p:pic>
      <p:pic>
        <p:nvPicPr>
          <p:cNvPr id="864" name="Google Shape;864;p88" descr="female pediatrician checks heart of baby girl in medical appointment - diverse mom with baby and pediatrician stock pictures, royalty-free photos &amp; images"/>
          <p:cNvPicPr preferRelativeResize="0"/>
          <p:nvPr/>
        </p:nvPicPr>
        <p:blipFill>
          <a:blip r:embed="rId7">
            <a:alphaModFix/>
          </a:blip>
          <a:stretch>
            <a:fillRect/>
          </a:stretch>
        </p:blipFill>
        <p:spPr>
          <a:xfrm>
            <a:off x="8084950" y="2174675"/>
            <a:ext cx="1744575" cy="1163058"/>
          </a:xfrm>
          <a:prstGeom prst="rect">
            <a:avLst/>
          </a:prstGeom>
          <a:noFill/>
          <a:ln>
            <a:noFill/>
          </a:ln>
        </p:spPr>
      </p:pic>
      <p:sp>
        <p:nvSpPr>
          <p:cNvPr id="865" name="Google Shape;865;p88"/>
          <p:cNvSpPr txBox="1"/>
          <p:nvPr/>
        </p:nvSpPr>
        <p:spPr>
          <a:xfrm>
            <a:off x="10100250" y="3446438"/>
            <a:ext cx="1986300" cy="1046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rgbClr val="000000"/>
              </a:buClr>
              <a:buSzPts val="1100"/>
              <a:buFont typeface="Arial"/>
              <a:buNone/>
            </a:pPr>
            <a:r>
              <a:rPr lang="en-US" b="1">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66" name="Google Shape;866;p88"/>
          <p:cNvGrpSpPr/>
          <p:nvPr/>
        </p:nvGrpSpPr>
        <p:grpSpPr>
          <a:xfrm>
            <a:off x="10752600" y="2730513"/>
            <a:ext cx="681600" cy="681600"/>
            <a:chOff x="10294125" y="1691525"/>
            <a:chExt cx="681600" cy="681600"/>
          </a:xfrm>
        </p:grpSpPr>
        <p:sp>
          <p:nvSpPr>
            <p:cNvPr id="867" name="Google Shape;867;p88"/>
            <p:cNvSpPr/>
            <p:nvPr/>
          </p:nvSpPr>
          <p:spPr>
            <a:xfrm>
              <a:off x="10294125" y="1691525"/>
              <a:ext cx="681600" cy="6816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8" name="Google Shape;868;p88"/>
            <p:cNvPicPr preferRelativeResize="0"/>
            <p:nvPr/>
          </p:nvPicPr>
          <p:blipFill>
            <a:blip r:embed="rId8">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graphicFrame>
        <p:nvGraphicFramePr>
          <p:cNvPr id="874" name="Google Shape;874;p89"/>
          <p:cNvGraphicFramePr/>
          <p:nvPr/>
        </p:nvGraphicFramePr>
        <p:xfrm>
          <a:off x="447638" y="933588"/>
          <a:ext cx="3000000" cy="3000000"/>
        </p:xfrm>
        <a:graphic>
          <a:graphicData uri="http://schemas.openxmlformats.org/drawingml/2006/table">
            <a:tbl>
              <a:tblPr>
                <a:noFill/>
                <a:tableStyleId>{E64BB910-0BFC-4135-99F9-768A4B738F16}</a:tableStyleId>
              </a:tblPr>
              <a:tblGrid>
                <a:gridCol w="3950975">
                  <a:extLst>
                    <a:ext uri="{9D8B030D-6E8A-4147-A177-3AD203B41FA5}">
                      <a16:colId xmlns:a16="http://schemas.microsoft.com/office/drawing/2014/main" val="20000"/>
                    </a:ext>
                  </a:extLst>
                </a:gridCol>
                <a:gridCol w="3518150">
                  <a:extLst>
                    <a:ext uri="{9D8B030D-6E8A-4147-A177-3AD203B41FA5}">
                      <a16:colId xmlns:a16="http://schemas.microsoft.com/office/drawing/2014/main" val="20001"/>
                    </a:ext>
                  </a:extLst>
                </a:gridCol>
                <a:gridCol w="2096175">
                  <a:extLst>
                    <a:ext uri="{9D8B030D-6E8A-4147-A177-3AD203B41FA5}">
                      <a16:colId xmlns:a16="http://schemas.microsoft.com/office/drawing/2014/main" val="20002"/>
                    </a:ext>
                  </a:extLst>
                </a:gridCol>
              </a:tblGrid>
              <a:tr h="821500">
                <a:tc>
                  <a:txBody>
                    <a:bodyPr/>
                    <a:lstStyle/>
                    <a:p>
                      <a:pPr marL="0" marR="0" lvl="0" indent="0" algn="l" rtl="0">
                        <a:lnSpc>
                          <a:spcPct val="100000"/>
                        </a:lnSpc>
                        <a:spcBef>
                          <a:spcPts val="0"/>
                        </a:spcBef>
                        <a:spcAft>
                          <a:spcPts val="0"/>
                        </a:spcAft>
                        <a:buClr>
                          <a:srgbClr val="000000"/>
                        </a:buClr>
                        <a:buSzPts val="1100"/>
                        <a:buFont typeface="Arial"/>
                        <a:buNone/>
                      </a:pPr>
                      <a:r>
                        <a:rPr lang="en-US" b="1" u="none" strike="noStrike" cap="none">
                          <a:solidFill>
                            <a:srgbClr val="FFFFFF"/>
                          </a:solidFill>
                          <a:latin typeface="Plus Jakarta Sans"/>
                          <a:ea typeface="Plus Jakarta Sans"/>
                          <a:cs typeface="Plus Jakarta Sans"/>
                          <a:sym typeface="Plus Jakarta Sans"/>
                        </a:rPr>
                        <a:t>Messaging suggestion</a:t>
                      </a:r>
                      <a:endParaRPr i="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rgbClr val="132D77"/>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b="1" u="none" strike="noStrike" cap="none">
                          <a:solidFill>
                            <a:srgbClr val="FFFFFF"/>
                          </a:solidFill>
                          <a:latin typeface="Plus Jakarta Sans"/>
                          <a:ea typeface="Plus Jakarta Sans"/>
                          <a:cs typeface="Plus Jakarta Sans"/>
                          <a:sym typeface="Plus Jakarta Sans"/>
                        </a:rPr>
                        <a:t>Content URL</a:t>
                      </a:r>
                      <a:endParaRPr b="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rgbClr val="132D77"/>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b="1" u="none" strike="noStrike" cap="none">
                          <a:solidFill>
                            <a:srgbClr val="FFFFFF"/>
                          </a:solidFill>
                          <a:latin typeface="Plus Jakarta Sans"/>
                          <a:ea typeface="Plus Jakarta Sans"/>
                          <a:cs typeface="Plus Jakarta Sans"/>
                          <a:sym typeface="Plus Jakarta Sans"/>
                        </a:rPr>
                        <a:t>Suggested </a:t>
                      </a:r>
                      <a:r>
                        <a:rPr lang="en-US" b="1">
                          <a:solidFill>
                            <a:srgbClr val="FFFFFF"/>
                          </a:solidFill>
                          <a:latin typeface="Plus Jakarta Sans"/>
                          <a:ea typeface="Plus Jakarta Sans"/>
                          <a:cs typeface="Plus Jakarta Sans"/>
                          <a:sym typeface="Plus Jakarta Sans"/>
                        </a:rPr>
                        <a:t>i</a:t>
                      </a:r>
                      <a:r>
                        <a:rPr lang="en-US" b="1" u="none" strike="noStrike" cap="none">
                          <a:solidFill>
                            <a:srgbClr val="FFFFFF"/>
                          </a:solidFill>
                          <a:latin typeface="Plus Jakarta Sans"/>
                          <a:ea typeface="Plus Jakarta Sans"/>
                          <a:cs typeface="Plus Jakarta Sans"/>
                          <a:sym typeface="Plus Jakarta Sans"/>
                        </a:rPr>
                        <a:t>mage*</a:t>
                      </a:r>
                      <a:endParaRPr i="1" u="none" strike="noStrike" cap="none">
                        <a:solidFill>
                          <a:srgbClr val="FFFFFF"/>
                        </a:solidFill>
                        <a:latin typeface="Plus Jakarta Sans"/>
                        <a:ea typeface="Plus Jakarta Sans"/>
                        <a:cs typeface="Plus Jakarta Sans"/>
                        <a:sym typeface="Plus Jakarta Sans"/>
                      </a:endParaRPr>
                    </a:p>
                  </a:txBody>
                  <a:tcPr marL="137150" marR="137150"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132D77"/>
                    </a:solidFill>
                  </a:tcPr>
                </a:tc>
                <a:extLst>
                  <a:ext uri="{0D108BD9-81ED-4DB2-BD59-A6C34878D82A}">
                    <a16:rowId xmlns:a16="http://schemas.microsoft.com/office/drawing/2014/main" val="10000"/>
                  </a:ext>
                </a:extLst>
              </a:tr>
              <a:tr h="2217450">
                <a:tc>
                  <a:txBody>
                    <a:bodyPr/>
                    <a:lstStyle/>
                    <a:p>
                      <a:pPr marL="0" lvl="0" indent="0" algn="l" rtl="0">
                        <a:spcBef>
                          <a:spcPts val="0"/>
                        </a:spcBef>
                        <a:spcAft>
                          <a:spcPts val="0"/>
                        </a:spcAft>
                        <a:buNone/>
                      </a:pPr>
                      <a:r>
                        <a:rPr lang="en-US" sz="1200">
                          <a:latin typeface="Plus Jakarta Sans"/>
                          <a:ea typeface="Plus Jakarta Sans"/>
                          <a:cs typeface="Plus Jakarta Sans"/>
                          <a:sym typeface="Plus Jakarta Sans"/>
                        </a:rPr>
                        <a:t>You can’t live without a functioning liver. If yours stops working correctly, you may need a liver transplant. Find out what to expect during and after surgery. </a:t>
                      </a:r>
                      <a:endParaRPr sz="1100" i="1">
                        <a:latin typeface="Plus Jakarta Sans"/>
                        <a:ea typeface="Plus Jakarta Sans"/>
                        <a:cs typeface="Plus Jakarta Sans"/>
                        <a:sym typeface="Plus Jakarta Sans"/>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087AB0">
                          <a:alpha val="0"/>
                        </a:srgbClr>
                      </a:solidFill>
                      <a:prstDash val="solid"/>
                      <a:round/>
                      <a:headEnd type="none" w="sm" len="sm"/>
                      <a:tailEnd type="none" w="sm" len="sm"/>
                    </a:lnR>
                    <a:lnT w="9525" cap="flat" cmpd="sng">
                      <a:solidFill>
                        <a:srgbClr val="087AB0">
                          <a:alpha val="0"/>
                        </a:srgbClr>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xmlns:ahyp="http://schemas.microsoft.com/office/drawing/2018/hyperlinkcolor" val="tx"/>
                              </a:ext>
                            </a:extLst>
                          </a:hlinkClick>
                        </a:rPr>
                        <a:t>https://schl41demo.staywellhealthlibrary.com/Search/92,P07698</a:t>
                      </a:r>
                      <a:endParaRPr sz="1100">
                        <a:solidFill>
                          <a:schemeClr val="accent3"/>
                        </a:solidFill>
                        <a:latin typeface="Plus Jakarta Sans"/>
                        <a:ea typeface="Plus Jakarta Sans"/>
                        <a:cs typeface="Plus Jakarta Sans"/>
                        <a:sym typeface="Plus Jakarta Sans"/>
                      </a:endParaRPr>
                    </a:p>
                    <a:p>
                      <a:pPr marL="0" lvl="0" indent="0" algn="l" rtl="0">
                        <a:spcBef>
                          <a:spcPts val="0"/>
                        </a:spcBef>
                        <a:spcAft>
                          <a:spcPts val="0"/>
                        </a:spcAft>
                        <a:buNone/>
                      </a:pPr>
                      <a:endParaRPr sz="1100">
                        <a:solidFill>
                          <a:srgbClr val="0563C1"/>
                        </a:solidFill>
                        <a:latin typeface="Plus Jakarta Sans"/>
                        <a:ea typeface="Plus Jakarta Sans"/>
                        <a:cs typeface="Plus Jakarta Sans"/>
                        <a:sym typeface="Plus Jakarta Sans"/>
                      </a:endParaRPr>
                    </a:p>
                    <a:p>
                      <a:pPr marL="0" lvl="0" indent="0" algn="l" rtl="0">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marL="0" lvl="0" indent="0" algn="l" rtl="0">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xmlns:ahyp="http://schemas.microsoft.com/office/drawing/2018/hyperlinkcolor" val="tx"/>
                              </a:ext>
                            </a:extLst>
                          </a:hlinkClick>
                        </a:rPr>
                        <a:t>https://schl41demo.staywellhealthlibrary.com/Search/92,P09222</a:t>
                      </a:r>
                      <a:endParaRPr sz="1100">
                        <a:solidFill>
                          <a:schemeClr val="dk1"/>
                        </a:solidFill>
                        <a:latin typeface="Plus Jakarta Sans"/>
                        <a:ea typeface="Plus Jakarta Sans"/>
                        <a:cs typeface="Plus Jakarta Sans"/>
                        <a:sym typeface="Plus Jakarta Sans"/>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087AB0">
                          <a:alpha val="0"/>
                        </a:srgbClr>
                      </a:solidFill>
                      <a:prstDash val="solid"/>
                      <a:round/>
                      <a:headEnd type="none" w="sm" len="sm"/>
                      <a:tailEnd type="none" w="sm" len="sm"/>
                    </a:lnR>
                    <a:lnT w="9525" cap="flat" cmpd="sng">
                      <a:solidFill>
                        <a:srgbClr val="087AB0">
                          <a:alpha val="0"/>
                        </a:srgbClr>
                      </a:solidFill>
                      <a:prstDash val="solid"/>
                      <a:round/>
                      <a:headEnd type="none" w="sm" len="sm"/>
                      <a:tailEnd type="none" w="sm" len="sm"/>
                    </a:lnT>
                    <a:lnB w="9525" cap="flat" cmpd="sng">
                      <a:solidFill>
                        <a:srgbClr val="087AB0">
                          <a:alpha val="0"/>
                        </a:srgbClr>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None/>
                      </a:pPr>
                      <a:endParaRPr sz="1000" u="none" strike="noStrike" cap="none">
                        <a:latin typeface="Century Gothic"/>
                        <a:ea typeface="Century Gothic"/>
                        <a:cs typeface="Century Gothic"/>
                        <a:sym typeface="Century Gothic"/>
                      </a:endParaRPr>
                    </a:p>
                  </a:txBody>
                  <a:tcPr marL="137150" marR="137150" marT="137150" marB="137150" anchor="ctr">
                    <a:lnL w="9525" cap="flat" cmpd="sng">
                      <a:solidFill>
                        <a:srgbClr val="087AB0">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bl>
          </a:graphicData>
        </a:graphic>
      </p:graphicFrame>
      <p:sp>
        <p:nvSpPr>
          <p:cNvPr id="875" name="Google Shape;875;p89"/>
          <p:cNvSpPr txBox="1">
            <a:spLocks noGrp="1"/>
          </p:cNvSpPr>
          <p:nvPr>
            <p:ph type="title"/>
          </p:nvPr>
        </p:nvSpPr>
        <p:spPr>
          <a:xfrm>
            <a:off x="447650" y="75700"/>
            <a:ext cx="10801200" cy="724500"/>
          </a:xfrm>
          <a:prstGeom prst="rect">
            <a:avLst/>
          </a:prstGeom>
        </p:spPr>
        <p:txBody>
          <a:bodyPr spcFirstLastPara="1" wrap="square" lIns="0" tIns="45700" rIns="91425" bIns="45700" anchor="b" anchorCtr="0">
            <a:normAutofit/>
          </a:bodyPr>
          <a:lstStyle/>
          <a:p>
            <a:pPr marL="0" lvl="0" indent="0" algn="l" rtl="0">
              <a:spcBef>
                <a:spcPts val="0"/>
              </a:spcBef>
              <a:spcAft>
                <a:spcPts val="0"/>
              </a:spcAft>
              <a:buNone/>
            </a:pPr>
            <a:r>
              <a:rPr lang="en-US"/>
              <a:t>Theme 4: Living with liver disease</a:t>
            </a:r>
            <a:endParaRPr/>
          </a:p>
        </p:txBody>
      </p:sp>
      <p:sp>
        <p:nvSpPr>
          <p:cNvPr id="876" name="Google Shape;876;p89"/>
          <p:cNvSpPr txBox="1"/>
          <p:nvPr/>
        </p:nvSpPr>
        <p:spPr>
          <a:xfrm>
            <a:off x="678775" y="6418975"/>
            <a:ext cx="10674900" cy="384900"/>
          </a:xfrm>
          <a:prstGeom prst="rect">
            <a:avLst/>
          </a:prstGeom>
          <a:solidFill>
            <a:schemeClr val="lt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300" i="1" u="none" strike="noStrike" cap="non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sz="1300" i="1" u="none" strike="noStrike" cap="none">
              <a:solidFill>
                <a:srgbClr val="000000"/>
              </a:solidFill>
              <a:latin typeface="Plus Jakarta Sans"/>
              <a:ea typeface="Plus Jakarta Sans"/>
              <a:cs typeface="Plus Jakarta Sans"/>
              <a:sym typeface="Plus Jakarta Sans"/>
            </a:endParaRPr>
          </a:p>
        </p:txBody>
      </p:sp>
      <p:pic>
        <p:nvPicPr>
          <p:cNvPr id="877" name="Google Shape;877;p89" descr="happy woman, nurse and patient with blood pressure machine for heart rate, beat or monitoring body at hospital. female person or medical doctor helping elderly man on bed in exam at healthcare clinic - hospital happy diversity stock pictures, royalty-free photos &amp; images"/>
          <p:cNvPicPr preferRelativeResize="0"/>
          <p:nvPr/>
        </p:nvPicPr>
        <p:blipFill>
          <a:blip r:embed="rId5">
            <a:alphaModFix/>
          </a:blip>
          <a:stretch>
            <a:fillRect/>
          </a:stretch>
        </p:blipFill>
        <p:spPr>
          <a:xfrm>
            <a:off x="8024900" y="2239700"/>
            <a:ext cx="1892800" cy="1258755"/>
          </a:xfrm>
          <a:prstGeom prst="rect">
            <a:avLst/>
          </a:prstGeom>
          <a:noFill/>
          <a:ln>
            <a:noFill/>
          </a:ln>
        </p:spPr>
      </p:pic>
      <p:sp>
        <p:nvSpPr>
          <p:cNvPr id="878" name="Google Shape;878;p89"/>
          <p:cNvSpPr txBox="1"/>
          <p:nvPr/>
        </p:nvSpPr>
        <p:spPr>
          <a:xfrm>
            <a:off x="10098975" y="3428388"/>
            <a:ext cx="1986300" cy="1262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rgbClr val="000000"/>
              </a:buClr>
              <a:buSzPts val="1100"/>
              <a:buFont typeface="Arial"/>
              <a:buNone/>
            </a:pPr>
            <a:r>
              <a:rPr lang="en-US" b="1">
                <a:solidFill>
                  <a:schemeClr val="accent3"/>
                </a:solidFill>
                <a:latin typeface="Plus Jakarta Sans"/>
                <a:ea typeface="Plus Jakarta Sans"/>
                <a:cs typeface="Plus Jakarta Sans"/>
                <a:sym typeface="Plus Jakarta Sans"/>
              </a:rPr>
              <a:t>Make sure to replace “schl41demo” with your domain name in each link before you post it. </a:t>
            </a:r>
            <a:endParaRPr b="1">
              <a:solidFill>
                <a:schemeClr val="accent3"/>
              </a:solidFill>
              <a:latin typeface="Plus Jakarta Sans"/>
              <a:ea typeface="Plus Jakarta Sans"/>
              <a:cs typeface="Plus Jakarta Sans"/>
              <a:sym typeface="Plus Jakarta Sans"/>
            </a:endParaRPr>
          </a:p>
        </p:txBody>
      </p:sp>
      <p:grpSp>
        <p:nvGrpSpPr>
          <p:cNvPr id="879" name="Google Shape;879;p89"/>
          <p:cNvGrpSpPr/>
          <p:nvPr/>
        </p:nvGrpSpPr>
        <p:grpSpPr>
          <a:xfrm>
            <a:off x="10761675" y="2704013"/>
            <a:ext cx="681600" cy="681600"/>
            <a:chOff x="10294125" y="2443000"/>
            <a:chExt cx="681600" cy="681600"/>
          </a:xfrm>
        </p:grpSpPr>
        <p:sp>
          <p:nvSpPr>
            <p:cNvPr id="880" name="Google Shape;880;p89"/>
            <p:cNvSpPr/>
            <p:nvPr/>
          </p:nvSpPr>
          <p:spPr>
            <a:xfrm>
              <a:off x="10294125" y="2443000"/>
              <a:ext cx="681600" cy="6816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81" name="Google Shape;881;p89"/>
            <p:cNvPicPr preferRelativeResize="0"/>
            <p:nvPr/>
          </p:nvPicPr>
          <p:blipFill>
            <a:blip r:embed="rId6">
              <a:alphaModFix/>
            </a:blip>
            <a:stretch>
              <a:fillRect/>
            </a:stretch>
          </p:blipFill>
          <p:spPr>
            <a:xfrm>
              <a:off x="10401437" y="2562524"/>
              <a:ext cx="466975" cy="442550"/>
            </a:xfrm>
            <a:prstGeom prst="rect">
              <a:avLst/>
            </a:prstGeom>
            <a:noFill/>
            <a:ln>
              <a:noFill/>
            </a:ln>
          </p:spPr>
        </p:pic>
      </p:grpSp>
    </p:spTree>
  </p:cSld>
  <p:clrMapOvr>
    <a:masterClrMapping/>
  </p:clrMapOvr>
</p:sld>
</file>

<file path=ppt/theme/theme1.xml><?xml version="1.0" encoding="utf-8"?>
<a:theme xmlns:a="http://schemas.openxmlformats.org/drawingml/2006/main"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3395</Words>
  <Application>Microsoft Office PowerPoint</Application>
  <PresentationFormat>Widescreen</PresentationFormat>
  <Paragraphs>411</Paragraphs>
  <Slides>26</Slides>
  <Notes>26</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26</vt:i4>
      </vt:variant>
    </vt:vector>
  </HeadingPairs>
  <TitlesOfParts>
    <vt:vector size="39" baseType="lpstr">
      <vt:lpstr>Times New Roman</vt:lpstr>
      <vt:lpstr>Plus Jakarta Sans SemiBold</vt:lpstr>
      <vt:lpstr>Plus Jakarta Sans</vt:lpstr>
      <vt:lpstr>Plus Jakarta Sans Light</vt:lpstr>
      <vt:lpstr>Montserrat Black</vt:lpstr>
      <vt:lpstr>Arial</vt:lpstr>
      <vt:lpstr>Calibri</vt:lpstr>
      <vt:lpstr>Century Gothic</vt:lpstr>
      <vt:lpstr>Plus Jakarta Sans Medium</vt:lpstr>
      <vt:lpstr>Plus Jakarta Sans ExtraBold</vt:lpstr>
      <vt:lpstr>DM Serif Display</vt:lpstr>
      <vt:lpstr>Office Theme</vt:lpstr>
      <vt:lpstr>Office Theme</vt:lpstr>
      <vt:lpstr>PowerPoint Presentation</vt:lpstr>
      <vt:lpstr>Marketing Toolkit overview</vt:lpstr>
      <vt:lpstr>An analysis-driven Marketing Toolkit</vt:lpstr>
      <vt:lpstr>Where to find the Toolkit resources</vt:lpstr>
      <vt:lpstr>Social media posts</vt:lpstr>
      <vt:lpstr>Theme 1: Treat your liver well</vt:lpstr>
      <vt:lpstr>Theme 2: Alcohol and your liver</vt:lpstr>
      <vt:lpstr>Theme 3: Liver disease and kids</vt:lpstr>
      <vt:lpstr>Theme 4: Living with liver disease</vt:lpstr>
      <vt:lpstr>A ready-made blog post</vt:lpstr>
      <vt:lpstr>Blog post</vt:lpstr>
      <vt:lpstr>Blog post, continued</vt:lpstr>
      <vt:lpstr>Grab-and-go  infographics </vt:lpstr>
      <vt:lpstr>Liver health infographics</vt:lpstr>
      <vt:lpstr>Consumer Health Library  resources</vt:lpstr>
      <vt:lpstr>Add a banner to your CHL site</vt:lpstr>
      <vt:lpstr>Recipes to educate  and engage</vt:lpstr>
      <vt:lpstr>Leverage your CHL to the fullest</vt:lpstr>
      <vt:lpstr>Leverage your CHL to the fullest, continued</vt:lpstr>
      <vt:lpstr>Leverage your CHL to the fullest, continued</vt:lpstr>
      <vt:lpstr>Leverage your CHL to the fullest, continued</vt:lpstr>
      <vt:lpstr>Leverage your CHL to the fullest, continued</vt:lpstr>
      <vt:lpstr>Leverage your CHL to the fullest, continued</vt:lpstr>
      <vt:lpstr>Leverage your CHL to the fullest, continued</vt:lpstr>
      <vt:lpstr>Look for these Marketing Toolkits</vt:lpstr>
      <vt:lpstr>Where to find the Toolkit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Josh Klein</dc:creator>
  <cp:lastModifiedBy>Josh Klein</cp:lastModifiedBy>
  <cp:revision>1</cp:revision>
  <dcterms:modified xsi:type="dcterms:W3CDTF">2024-06-21T15:06:21Z</dcterms:modified>
</cp:coreProperties>
</file>