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4" r:id="rId5"/>
    <p:sldMasterId id="2147483765" r:id="rId6"/>
    <p:sldMasterId id="2147483766"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Lst>
  <p:sldSz cy="6858000" cx="12192000"/>
  <p:notesSz cx="6858000" cy="9144000"/>
  <p:embeddedFontLst>
    <p:embeddedFont>
      <p:font typeface="Plus Jakarta Sans ExtraBold"/>
      <p:bold r:id="rId31"/>
      <p:boldItalic r:id="rId32"/>
    </p:embeddedFont>
    <p:embeddedFont>
      <p:font typeface="Plus Jakarta Sans"/>
      <p:regular r:id="rId33"/>
      <p:bold r:id="rId34"/>
      <p:italic r:id="rId35"/>
      <p:boldItalic r:id="rId36"/>
    </p:embeddedFont>
    <p:embeddedFont>
      <p:font typeface="Montserrat Black"/>
      <p:bold r:id="rId37"/>
      <p:boldItalic r:id="rId38"/>
    </p:embeddedFont>
    <p:embeddedFont>
      <p:font typeface="Plus Jakarta Sans SemiBold"/>
      <p:regular r:id="rId39"/>
      <p:bold r:id="rId40"/>
      <p:italic r:id="rId41"/>
      <p:boldItalic r:id="rId42"/>
    </p:embeddedFont>
    <p:embeddedFont>
      <p:font typeface="Plus Jakarta Sans Medium"/>
      <p:regular r:id="rId43"/>
      <p:bold r:id="rId44"/>
      <p:italic r:id="rId45"/>
      <p:boldItalic r:id="rId46"/>
    </p:embeddedFont>
    <p:embeddedFont>
      <p:font typeface="Plus Jakarta Sans Light"/>
      <p:regular r:id="rId47"/>
      <p:bold r:id="rId48"/>
      <p:italic r:id="rId49"/>
      <p:boldItalic r:id="rId50"/>
    </p:embeddedFont>
    <p:embeddedFont>
      <p:font typeface="DM Serif Display"/>
      <p:regular r:id="rId51"/>
      <p:italic r:id="rId52"/>
    </p:embeddedFont>
    <p:embeddedFont>
      <p:font typeface="Century Gothic"/>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508AF08-3EF3-4208-9EAD-B54F4868E1BB}">
  <a:tblStyle styleId="{4508AF08-3EF3-4208-9EAD-B54F4868E1BB}"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fntdata"/><Relationship Id="rId42" Type="http://schemas.openxmlformats.org/officeDocument/2006/relationships/font" Target="fonts/PlusJakartaSansSemiBold-boldItalic.fntdata"/><Relationship Id="rId41" Type="http://schemas.openxmlformats.org/officeDocument/2006/relationships/font" Target="fonts/PlusJakartaSansSemiBold-italic.fntdata"/><Relationship Id="rId44" Type="http://schemas.openxmlformats.org/officeDocument/2006/relationships/font" Target="fonts/PlusJakartaSansMedium-bold.fntdata"/><Relationship Id="rId43" Type="http://schemas.openxmlformats.org/officeDocument/2006/relationships/font" Target="fonts/PlusJakartaSansMedium-regular.fntdata"/><Relationship Id="rId46" Type="http://schemas.openxmlformats.org/officeDocument/2006/relationships/font" Target="fonts/PlusJakartaSansMedium-boldItalic.fntdata"/><Relationship Id="rId45" Type="http://schemas.openxmlformats.org/officeDocument/2006/relationships/font" Target="fonts/PlusJakartaSansMedium-italic.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lusJakartaSansLight-bold.fntdata"/><Relationship Id="rId47" Type="http://schemas.openxmlformats.org/officeDocument/2006/relationships/font" Target="fonts/PlusJakartaSansLight-regular.fntdata"/><Relationship Id="rId49" Type="http://schemas.openxmlformats.org/officeDocument/2006/relationships/font" Target="fonts/PlusJakartaSansLight-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ExtraBold-bold.fntdata"/><Relationship Id="rId30" Type="http://schemas.openxmlformats.org/officeDocument/2006/relationships/slide" Target="slides/slide22.xml"/><Relationship Id="rId33" Type="http://schemas.openxmlformats.org/officeDocument/2006/relationships/font" Target="fonts/PlusJakartaSans-regular.fntdata"/><Relationship Id="rId32" Type="http://schemas.openxmlformats.org/officeDocument/2006/relationships/font" Target="fonts/PlusJakartaSansExtraBold-boldItalic.fntdata"/><Relationship Id="rId35" Type="http://schemas.openxmlformats.org/officeDocument/2006/relationships/font" Target="fonts/PlusJakartaSans-italic.fntdata"/><Relationship Id="rId34" Type="http://schemas.openxmlformats.org/officeDocument/2006/relationships/font" Target="fonts/PlusJakartaSans-bold.fntdata"/><Relationship Id="rId37" Type="http://schemas.openxmlformats.org/officeDocument/2006/relationships/font" Target="fonts/MontserratBlack-bold.fntdata"/><Relationship Id="rId36" Type="http://schemas.openxmlformats.org/officeDocument/2006/relationships/font" Target="fonts/PlusJakartaSans-boldItalic.fntdata"/><Relationship Id="rId39" Type="http://schemas.openxmlformats.org/officeDocument/2006/relationships/font" Target="fonts/PlusJakartaSansSemiBold-regular.fntdata"/><Relationship Id="rId38" Type="http://schemas.openxmlformats.org/officeDocument/2006/relationships/font" Target="fonts/MontserratBlack-bold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DMSerifDisplay-regular.fntdata"/><Relationship Id="rId50" Type="http://schemas.openxmlformats.org/officeDocument/2006/relationships/font" Target="fonts/PlusJakartaSansLight-boldItalic.fntdata"/><Relationship Id="rId53" Type="http://schemas.openxmlformats.org/officeDocument/2006/relationships/font" Target="fonts/CenturyGothic-regular.fntdata"/><Relationship Id="rId52" Type="http://schemas.openxmlformats.org/officeDocument/2006/relationships/font" Target="fonts/DMSerifDisplay-italic.fntdata"/><Relationship Id="rId11" Type="http://schemas.openxmlformats.org/officeDocument/2006/relationships/slide" Target="slides/slide3.xml"/><Relationship Id="rId55" Type="http://schemas.openxmlformats.org/officeDocument/2006/relationships/font" Target="fonts/CenturyGothic-italic.fntdata"/><Relationship Id="rId10" Type="http://schemas.openxmlformats.org/officeDocument/2006/relationships/slide" Target="slides/slide2.xml"/><Relationship Id="rId54" Type="http://schemas.openxmlformats.org/officeDocument/2006/relationships/font" Target="fonts/CenturyGothic-bold.fntdata"/><Relationship Id="rId13" Type="http://schemas.openxmlformats.org/officeDocument/2006/relationships/slide" Target="slides/slide5.xml"/><Relationship Id="rId12" Type="http://schemas.openxmlformats.org/officeDocument/2006/relationships/slide" Target="slides/slide4.xml"/><Relationship Id="rId56" Type="http://schemas.openxmlformats.org/officeDocument/2006/relationships/font" Target="fonts/CenturyGothic-boldItalic.fntdata"/><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4" name="Shape 1134"/>
        <p:cNvGrpSpPr/>
        <p:nvPr/>
      </p:nvGrpSpPr>
      <p:grpSpPr>
        <a:xfrm>
          <a:off x="0" y="0"/>
          <a:ext cx="0" cy="0"/>
          <a:chOff x="0" y="0"/>
          <a:chExt cx="0" cy="0"/>
        </a:xfrm>
      </p:grpSpPr>
      <p:sp>
        <p:nvSpPr>
          <p:cNvPr id="1135" name="Google Shape;1135;g25fd4011810_0_41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6" name="Google Shape;1136;g25fd4011810_0_41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37" name="Google Shape;1137;g25fd4011810_0_41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5" name="Shape 1255"/>
        <p:cNvGrpSpPr/>
        <p:nvPr/>
      </p:nvGrpSpPr>
      <p:grpSpPr>
        <a:xfrm>
          <a:off x="0" y="0"/>
          <a:ext cx="0" cy="0"/>
          <a:chOff x="0" y="0"/>
          <a:chExt cx="0" cy="0"/>
        </a:xfrm>
      </p:grpSpPr>
      <p:sp>
        <p:nvSpPr>
          <p:cNvPr id="1256" name="Google Shape;1256;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7" name="Google Shape;1257;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8" name="Google Shape;1258;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7" name="Shape 1267"/>
        <p:cNvGrpSpPr/>
        <p:nvPr/>
      </p:nvGrpSpPr>
      <p:grpSpPr>
        <a:xfrm>
          <a:off x="0" y="0"/>
          <a:ext cx="0" cy="0"/>
          <a:chOff x="0" y="0"/>
          <a:chExt cx="0" cy="0"/>
        </a:xfrm>
      </p:grpSpPr>
      <p:sp>
        <p:nvSpPr>
          <p:cNvPr id="1268" name="Google Shape;1268;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69" name="Google Shape;1269;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70" name="Google Shape;1270;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8" name="Shape 1278"/>
        <p:cNvGrpSpPr/>
        <p:nvPr/>
      </p:nvGrpSpPr>
      <p:grpSpPr>
        <a:xfrm>
          <a:off x="0" y="0"/>
          <a:ext cx="0" cy="0"/>
          <a:chOff x="0" y="0"/>
          <a:chExt cx="0" cy="0"/>
        </a:xfrm>
      </p:grpSpPr>
      <p:sp>
        <p:nvSpPr>
          <p:cNvPr id="1279" name="Google Shape;1279;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0" name="Google Shape;1280;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81" name="Google Shape;1281;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2" name="Shape 1292"/>
        <p:cNvGrpSpPr/>
        <p:nvPr/>
      </p:nvGrpSpPr>
      <p:grpSpPr>
        <a:xfrm>
          <a:off x="0" y="0"/>
          <a:ext cx="0" cy="0"/>
          <a:chOff x="0" y="0"/>
          <a:chExt cx="0" cy="0"/>
        </a:xfrm>
      </p:grpSpPr>
      <p:sp>
        <p:nvSpPr>
          <p:cNvPr id="1293" name="Google Shape;1293;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94" name="Google Shape;1294;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95" name="Google Shape;1295;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1" name="Shape 1301"/>
        <p:cNvGrpSpPr/>
        <p:nvPr/>
      </p:nvGrpSpPr>
      <p:grpSpPr>
        <a:xfrm>
          <a:off x="0" y="0"/>
          <a:ext cx="0" cy="0"/>
          <a:chOff x="0" y="0"/>
          <a:chExt cx="0" cy="0"/>
        </a:xfrm>
      </p:grpSpPr>
      <p:sp>
        <p:nvSpPr>
          <p:cNvPr id="1302" name="Google Shape;1302;g25fd4011810_0_1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03" name="Google Shape;1303;g25fd4011810_0_1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4" name="Google Shape;1304;g25fd4011810_0_1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0" name="Shape 1310"/>
        <p:cNvGrpSpPr/>
        <p:nvPr/>
      </p:nvGrpSpPr>
      <p:grpSpPr>
        <a:xfrm>
          <a:off x="0" y="0"/>
          <a:ext cx="0" cy="0"/>
          <a:chOff x="0" y="0"/>
          <a:chExt cx="0" cy="0"/>
        </a:xfrm>
      </p:grpSpPr>
      <p:sp>
        <p:nvSpPr>
          <p:cNvPr id="1311" name="Google Shape;131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2" name="Google Shape;131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13" name="Google Shape;131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3" name="Shape 1323"/>
        <p:cNvGrpSpPr/>
        <p:nvPr/>
      </p:nvGrpSpPr>
      <p:grpSpPr>
        <a:xfrm>
          <a:off x="0" y="0"/>
          <a:ext cx="0" cy="0"/>
          <a:chOff x="0" y="0"/>
          <a:chExt cx="0" cy="0"/>
        </a:xfrm>
      </p:grpSpPr>
      <p:sp>
        <p:nvSpPr>
          <p:cNvPr id="1324" name="Google Shape;1324;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5" name="Google Shape;1325;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6" name="Google Shape;1326;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7" name="Shape 1337"/>
        <p:cNvGrpSpPr/>
        <p:nvPr/>
      </p:nvGrpSpPr>
      <p:grpSpPr>
        <a:xfrm>
          <a:off x="0" y="0"/>
          <a:ext cx="0" cy="0"/>
          <a:chOff x="0" y="0"/>
          <a:chExt cx="0" cy="0"/>
        </a:xfrm>
      </p:grpSpPr>
      <p:sp>
        <p:nvSpPr>
          <p:cNvPr id="1338" name="Google Shape;1338;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39" name="Google Shape;1339;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0" name="Google Shape;1340;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9" name="Shape 1349"/>
        <p:cNvGrpSpPr/>
        <p:nvPr/>
      </p:nvGrpSpPr>
      <p:grpSpPr>
        <a:xfrm>
          <a:off x="0" y="0"/>
          <a:ext cx="0" cy="0"/>
          <a:chOff x="0" y="0"/>
          <a:chExt cx="0" cy="0"/>
        </a:xfrm>
      </p:grpSpPr>
      <p:sp>
        <p:nvSpPr>
          <p:cNvPr id="1350" name="Google Shape;1350;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1" name="Google Shape;1351;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2" name="Google Shape;1352;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7" name="Shape 1357"/>
        <p:cNvGrpSpPr/>
        <p:nvPr/>
      </p:nvGrpSpPr>
      <p:grpSpPr>
        <a:xfrm>
          <a:off x="0" y="0"/>
          <a:ext cx="0" cy="0"/>
          <a:chOff x="0" y="0"/>
          <a:chExt cx="0" cy="0"/>
        </a:xfrm>
      </p:grpSpPr>
      <p:sp>
        <p:nvSpPr>
          <p:cNvPr id="1358" name="Google Shape;1358;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9" name="Google Shape;1359;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0" name="Google Shape;1360;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6" name="Shape 1146"/>
        <p:cNvGrpSpPr/>
        <p:nvPr/>
      </p:nvGrpSpPr>
      <p:grpSpPr>
        <a:xfrm>
          <a:off x="0" y="0"/>
          <a:ext cx="0" cy="0"/>
          <a:chOff x="0" y="0"/>
          <a:chExt cx="0" cy="0"/>
        </a:xfrm>
      </p:grpSpPr>
      <p:sp>
        <p:nvSpPr>
          <p:cNvPr id="1147" name="Google Shape;1147;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48" name="Google Shape;1148;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49" name="Google Shape;1149;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5" name="Shape 1365"/>
        <p:cNvGrpSpPr/>
        <p:nvPr/>
      </p:nvGrpSpPr>
      <p:grpSpPr>
        <a:xfrm>
          <a:off x="0" y="0"/>
          <a:ext cx="0" cy="0"/>
          <a:chOff x="0" y="0"/>
          <a:chExt cx="0" cy="0"/>
        </a:xfrm>
      </p:grpSpPr>
      <p:sp>
        <p:nvSpPr>
          <p:cNvPr id="1366" name="Google Shape;1366;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7" name="Google Shape;1367;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8" name="Google Shape;1368;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3" name="Shape 1373"/>
        <p:cNvGrpSpPr/>
        <p:nvPr/>
      </p:nvGrpSpPr>
      <p:grpSpPr>
        <a:xfrm>
          <a:off x="0" y="0"/>
          <a:ext cx="0" cy="0"/>
          <a:chOff x="0" y="0"/>
          <a:chExt cx="0" cy="0"/>
        </a:xfrm>
      </p:grpSpPr>
      <p:sp>
        <p:nvSpPr>
          <p:cNvPr id="1374" name="Google Shape;1374;g25f04ffd544_0_6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75" name="Google Shape;1375;g25f04ffd544_0_6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76" name="Google Shape;1376;g25f04ffd544_0_6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1" name="Shape 1381"/>
        <p:cNvGrpSpPr/>
        <p:nvPr/>
      </p:nvGrpSpPr>
      <p:grpSpPr>
        <a:xfrm>
          <a:off x="0" y="0"/>
          <a:ext cx="0" cy="0"/>
          <a:chOff x="0" y="0"/>
          <a:chExt cx="0" cy="0"/>
        </a:xfrm>
      </p:grpSpPr>
      <p:sp>
        <p:nvSpPr>
          <p:cNvPr id="1382" name="Google Shape;1382;g22e1a64b9b3_5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83" name="Google Shape;1383;g22e1a64b9b3_5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84" name="Google Shape;1384;g22e1a64b9b3_5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5" name="Shape 1155"/>
        <p:cNvGrpSpPr/>
        <p:nvPr/>
      </p:nvGrpSpPr>
      <p:grpSpPr>
        <a:xfrm>
          <a:off x="0" y="0"/>
          <a:ext cx="0" cy="0"/>
          <a:chOff x="0" y="0"/>
          <a:chExt cx="0" cy="0"/>
        </a:xfrm>
      </p:grpSpPr>
      <p:sp>
        <p:nvSpPr>
          <p:cNvPr id="1156" name="Google Shape;1156;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57" name="Google Shape;1157;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58" name="Google Shape;1158;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2" name="Shape 1172"/>
        <p:cNvGrpSpPr/>
        <p:nvPr/>
      </p:nvGrpSpPr>
      <p:grpSpPr>
        <a:xfrm>
          <a:off x="0" y="0"/>
          <a:ext cx="0" cy="0"/>
          <a:chOff x="0" y="0"/>
          <a:chExt cx="0" cy="0"/>
        </a:xfrm>
      </p:grpSpPr>
      <p:sp>
        <p:nvSpPr>
          <p:cNvPr id="1173" name="Google Shape;1173;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4" name="Google Shape;1174;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75" name="Google Shape;1175;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8" name="Shape 1188"/>
        <p:cNvGrpSpPr/>
        <p:nvPr/>
      </p:nvGrpSpPr>
      <p:grpSpPr>
        <a:xfrm>
          <a:off x="0" y="0"/>
          <a:ext cx="0" cy="0"/>
          <a:chOff x="0" y="0"/>
          <a:chExt cx="0" cy="0"/>
        </a:xfrm>
      </p:grpSpPr>
      <p:sp>
        <p:nvSpPr>
          <p:cNvPr id="1189" name="Google Shape;1189;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0" name="Google Shape;1190;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191" name="Google Shape;1191;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0" name="Shape 1200"/>
        <p:cNvGrpSpPr/>
        <p:nvPr/>
      </p:nvGrpSpPr>
      <p:grpSpPr>
        <a:xfrm>
          <a:off x="0" y="0"/>
          <a:ext cx="0" cy="0"/>
          <a:chOff x="0" y="0"/>
          <a:chExt cx="0" cy="0"/>
        </a:xfrm>
      </p:grpSpPr>
      <p:sp>
        <p:nvSpPr>
          <p:cNvPr id="1201" name="Google Shape;1201;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02" name="Google Shape;1202;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03" name="Google Shape;1203;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4" name="Shape 1214"/>
        <p:cNvGrpSpPr/>
        <p:nvPr/>
      </p:nvGrpSpPr>
      <p:grpSpPr>
        <a:xfrm>
          <a:off x="0" y="0"/>
          <a:ext cx="0" cy="0"/>
          <a:chOff x="0" y="0"/>
          <a:chExt cx="0" cy="0"/>
        </a:xfrm>
      </p:grpSpPr>
      <p:sp>
        <p:nvSpPr>
          <p:cNvPr id="1215" name="Google Shape;1215;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16" name="Google Shape;1216;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17" name="Google Shape;1217;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8" name="Shape 1228"/>
        <p:cNvGrpSpPr/>
        <p:nvPr/>
      </p:nvGrpSpPr>
      <p:grpSpPr>
        <a:xfrm>
          <a:off x="0" y="0"/>
          <a:ext cx="0" cy="0"/>
          <a:chOff x="0" y="0"/>
          <a:chExt cx="0" cy="0"/>
        </a:xfrm>
      </p:grpSpPr>
      <p:sp>
        <p:nvSpPr>
          <p:cNvPr id="1229" name="Google Shape;1229;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0" name="Google Shape;1230;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1" name="Google Shape;1231;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3" name="Shape 1243"/>
        <p:cNvGrpSpPr/>
        <p:nvPr/>
      </p:nvGrpSpPr>
      <p:grpSpPr>
        <a:xfrm>
          <a:off x="0" y="0"/>
          <a:ext cx="0" cy="0"/>
          <a:chOff x="0" y="0"/>
          <a:chExt cx="0" cy="0"/>
        </a:xfrm>
      </p:grpSpPr>
      <p:sp>
        <p:nvSpPr>
          <p:cNvPr id="1244" name="Google Shape;1244;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5" name="Google Shape;1245;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46" name="Google Shape;1246;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8.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 Id="rId3" Type="http://schemas.openxmlformats.org/officeDocument/2006/relationships/image" Target="../media/image8.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 Id="rId3"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39" name="Shape 939"/>
        <p:cNvGrpSpPr/>
        <p:nvPr/>
      </p:nvGrpSpPr>
      <p:grpSpPr>
        <a:xfrm>
          <a:off x="0" y="0"/>
          <a:ext cx="0" cy="0"/>
          <a:chOff x="0" y="0"/>
          <a:chExt cx="0" cy="0"/>
        </a:xfrm>
      </p:grpSpPr>
      <p:sp>
        <p:nvSpPr>
          <p:cNvPr id="940" name="Google Shape;940;p10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1" name="Google Shape;941;p103"/>
          <p:cNvSpPr/>
          <p:nvPr>
            <p:ph idx="2" type="pic"/>
          </p:nvPr>
        </p:nvSpPr>
        <p:spPr>
          <a:xfrm>
            <a:off x="729761" y="1921550"/>
            <a:ext cx="822900" cy="822900"/>
          </a:xfrm>
          <a:prstGeom prst="rect">
            <a:avLst/>
          </a:prstGeom>
          <a:noFill/>
          <a:ln>
            <a:noFill/>
          </a:ln>
        </p:spPr>
      </p:sp>
      <p:sp>
        <p:nvSpPr>
          <p:cNvPr id="942" name="Google Shape;942;p103"/>
          <p:cNvSpPr/>
          <p:nvPr>
            <p:ph idx="3" type="pic"/>
          </p:nvPr>
        </p:nvSpPr>
        <p:spPr>
          <a:xfrm>
            <a:off x="729761" y="3037769"/>
            <a:ext cx="822900" cy="822900"/>
          </a:xfrm>
          <a:prstGeom prst="rect">
            <a:avLst/>
          </a:prstGeom>
          <a:noFill/>
          <a:ln>
            <a:noFill/>
          </a:ln>
        </p:spPr>
      </p:sp>
      <p:sp>
        <p:nvSpPr>
          <p:cNvPr id="943" name="Google Shape;943;p103"/>
          <p:cNvSpPr/>
          <p:nvPr>
            <p:ph idx="4" type="pic"/>
          </p:nvPr>
        </p:nvSpPr>
        <p:spPr>
          <a:xfrm>
            <a:off x="729761" y="4151979"/>
            <a:ext cx="822900" cy="822900"/>
          </a:xfrm>
          <a:prstGeom prst="rect">
            <a:avLst/>
          </a:prstGeom>
          <a:noFill/>
          <a:ln>
            <a:noFill/>
          </a:ln>
        </p:spPr>
      </p:sp>
      <p:sp>
        <p:nvSpPr>
          <p:cNvPr id="944" name="Google Shape;944;p103"/>
          <p:cNvSpPr/>
          <p:nvPr>
            <p:ph idx="5" type="pic"/>
          </p:nvPr>
        </p:nvSpPr>
        <p:spPr>
          <a:xfrm>
            <a:off x="729761" y="5262171"/>
            <a:ext cx="822900" cy="822900"/>
          </a:xfrm>
          <a:prstGeom prst="rect">
            <a:avLst/>
          </a:prstGeom>
          <a:noFill/>
          <a:ln>
            <a:noFill/>
          </a:ln>
        </p:spPr>
      </p:sp>
      <p:sp>
        <p:nvSpPr>
          <p:cNvPr id="945" name="Google Shape;945;p10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6" name="Google Shape;946;p10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7" name="Google Shape;947;p10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8" name="Google Shape;948;p10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9" name="Google Shape;949;p103"/>
          <p:cNvSpPr/>
          <p:nvPr>
            <p:ph idx="9" type="pic"/>
          </p:nvPr>
        </p:nvSpPr>
        <p:spPr>
          <a:xfrm flipH="1">
            <a:off x="6458875" y="416100"/>
            <a:ext cx="5733300" cy="6025800"/>
          </a:xfrm>
          <a:prstGeom prst="flowChartDelay">
            <a:avLst/>
          </a:prstGeom>
          <a:noFill/>
          <a:ln>
            <a:noFill/>
          </a:ln>
        </p:spPr>
      </p:sp>
      <p:sp>
        <p:nvSpPr>
          <p:cNvPr id="950" name="Google Shape;950;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51" name="Shape 951"/>
        <p:cNvGrpSpPr/>
        <p:nvPr/>
      </p:nvGrpSpPr>
      <p:grpSpPr>
        <a:xfrm>
          <a:off x="0" y="0"/>
          <a:ext cx="0" cy="0"/>
          <a:chOff x="0" y="0"/>
          <a:chExt cx="0" cy="0"/>
        </a:xfrm>
      </p:grpSpPr>
      <p:sp>
        <p:nvSpPr>
          <p:cNvPr id="952" name="Google Shape;952;p104"/>
          <p:cNvSpPr/>
          <p:nvPr>
            <p:ph idx="2" type="pic"/>
          </p:nvPr>
        </p:nvSpPr>
        <p:spPr>
          <a:xfrm>
            <a:off x="0" y="416100"/>
            <a:ext cx="5733300" cy="6025800"/>
          </a:xfrm>
          <a:prstGeom prst="flowChartDelay">
            <a:avLst/>
          </a:prstGeom>
          <a:noFill/>
          <a:ln>
            <a:noFill/>
          </a:ln>
        </p:spPr>
      </p:sp>
      <p:sp>
        <p:nvSpPr>
          <p:cNvPr id="953" name="Google Shape;953;p10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54" name="Google Shape;954;p104"/>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55" name="Google Shape;955;p104"/>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56" name="Shape 956"/>
        <p:cNvGrpSpPr/>
        <p:nvPr/>
      </p:nvGrpSpPr>
      <p:grpSpPr>
        <a:xfrm>
          <a:off x="0" y="0"/>
          <a:ext cx="0" cy="0"/>
          <a:chOff x="0" y="0"/>
          <a:chExt cx="0" cy="0"/>
        </a:xfrm>
      </p:grpSpPr>
      <p:sp>
        <p:nvSpPr>
          <p:cNvPr id="957" name="Google Shape;957;p10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8" name="Google Shape;958;p10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9" name="Google Shape;959;p10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60" name="Google Shape;960;p10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61" name="Google Shape;961;p105"/>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2" name="Google Shape;962;p105"/>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63" name="Shape 963"/>
        <p:cNvGrpSpPr/>
        <p:nvPr/>
      </p:nvGrpSpPr>
      <p:grpSpPr>
        <a:xfrm>
          <a:off x="0" y="0"/>
          <a:ext cx="0" cy="0"/>
          <a:chOff x="0" y="0"/>
          <a:chExt cx="0" cy="0"/>
        </a:xfrm>
      </p:grpSpPr>
      <p:sp>
        <p:nvSpPr>
          <p:cNvPr id="964" name="Google Shape;964;p10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65" name="Google Shape;965;p10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66" name="Google Shape;966;p106"/>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7" name="Google Shape;967;p106"/>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8" name="Google Shape;968;p10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69" name="Google Shape;969;p106"/>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70" name="Shape 970"/>
        <p:cNvGrpSpPr/>
        <p:nvPr/>
      </p:nvGrpSpPr>
      <p:grpSpPr>
        <a:xfrm>
          <a:off x="0" y="0"/>
          <a:ext cx="0" cy="0"/>
          <a:chOff x="0" y="0"/>
          <a:chExt cx="0" cy="0"/>
        </a:xfrm>
      </p:grpSpPr>
      <p:sp>
        <p:nvSpPr>
          <p:cNvPr id="971" name="Google Shape;971;p107"/>
          <p:cNvSpPr/>
          <p:nvPr>
            <p:ph idx="2" type="pic"/>
          </p:nvPr>
        </p:nvSpPr>
        <p:spPr>
          <a:xfrm>
            <a:off x="628891" y="1672660"/>
            <a:ext cx="2543700" cy="2297400"/>
          </a:xfrm>
          <a:prstGeom prst="rect">
            <a:avLst/>
          </a:prstGeom>
          <a:noFill/>
          <a:ln>
            <a:noFill/>
          </a:ln>
        </p:spPr>
      </p:sp>
      <p:sp>
        <p:nvSpPr>
          <p:cNvPr id="972" name="Google Shape;972;p107"/>
          <p:cNvSpPr/>
          <p:nvPr>
            <p:ph idx="3" type="pic"/>
          </p:nvPr>
        </p:nvSpPr>
        <p:spPr>
          <a:xfrm>
            <a:off x="3302977" y="1672660"/>
            <a:ext cx="2543700" cy="2297400"/>
          </a:xfrm>
          <a:prstGeom prst="rect">
            <a:avLst/>
          </a:prstGeom>
          <a:noFill/>
          <a:ln>
            <a:noFill/>
          </a:ln>
        </p:spPr>
      </p:sp>
      <p:sp>
        <p:nvSpPr>
          <p:cNvPr id="973" name="Google Shape;973;p107"/>
          <p:cNvSpPr/>
          <p:nvPr>
            <p:ph idx="4" type="pic"/>
          </p:nvPr>
        </p:nvSpPr>
        <p:spPr>
          <a:xfrm>
            <a:off x="628891" y="4080194"/>
            <a:ext cx="2543700" cy="2297400"/>
          </a:xfrm>
          <a:prstGeom prst="rect">
            <a:avLst/>
          </a:prstGeom>
          <a:noFill/>
          <a:ln>
            <a:noFill/>
          </a:ln>
        </p:spPr>
      </p:sp>
      <p:sp>
        <p:nvSpPr>
          <p:cNvPr id="974" name="Google Shape;974;p107"/>
          <p:cNvSpPr/>
          <p:nvPr>
            <p:ph idx="5" type="pic"/>
          </p:nvPr>
        </p:nvSpPr>
        <p:spPr>
          <a:xfrm>
            <a:off x="3302977" y="4080194"/>
            <a:ext cx="2543700" cy="2297400"/>
          </a:xfrm>
          <a:prstGeom prst="rect">
            <a:avLst/>
          </a:prstGeom>
          <a:noFill/>
          <a:ln>
            <a:noFill/>
          </a:ln>
        </p:spPr>
      </p:sp>
      <p:sp>
        <p:nvSpPr>
          <p:cNvPr id="975" name="Google Shape;975;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76" name="Google Shape;976;p107"/>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7" name="Google Shape;977;p107"/>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78" name="Shape 978"/>
        <p:cNvGrpSpPr/>
        <p:nvPr/>
      </p:nvGrpSpPr>
      <p:grpSpPr>
        <a:xfrm>
          <a:off x="0" y="0"/>
          <a:ext cx="0" cy="0"/>
          <a:chOff x="0" y="0"/>
          <a:chExt cx="0" cy="0"/>
        </a:xfrm>
      </p:grpSpPr>
      <p:sp>
        <p:nvSpPr>
          <p:cNvPr id="979" name="Google Shape;979;p10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80" name="Google Shape;980;p10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1" name="Google Shape;981;p10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2" name="Google Shape;982;p10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3" name="Google Shape;983;p10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4" name="Google Shape;984;p10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5" name="Google Shape;985;p10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6" name="Google Shape;986;p108"/>
          <p:cNvSpPr/>
          <p:nvPr>
            <p:ph idx="8" type="pic"/>
          </p:nvPr>
        </p:nvSpPr>
        <p:spPr>
          <a:xfrm>
            <a:off x="616639" y="2669177"/>
            <a:ext cx="365700" cy="365700"/>
          </a:xfrm>
          <a:prstGeom prst="rect">
            <a:avLst/>
          </a:prstGeom>
          <a:noFill/>
          <a:ln>
            <a:noFill/>
          </a:ln>
        </p:spPr>
      </p:sp>
      <p:sp>
        <p:nvSpPr>
          <p:cNvPr id="987" name="Google Shape;987;p108"/>
          <p:cNvSpPr/>
          <p:nvPr>
            <p:ph idx="9" type="pic"/>
          </p:nvPr>
        </p:nvSpPr>
        <p:spPr>
          <a:xfrm>
            <a:off x="616639" y="3583577"/>
            <a:ext cx="365700" cy="365700"/>
          </a:xfrm>
          <a:prstGeom prst="rect">
            <a:avLst/>
          </a:prstGeom>
          <a:noFill/>
          <a:ln>
            <a:noFill/>
          </a:ln>
        </p:spPr>
      </p:sp>
      <p:sp>
        <p:nvSpPr>
          <p:cNvPr id="988" name="Google Shape;988;p108"/>
          <p:cNvSpPr/>
          <p:nvPr>
            <p:ph idx="13" type="pic"/>
          </p:nvPr>
        </p:nvSpPr>
        <p:spPr>
          <a:xfrm>
            <a:off x="616639" y="4565710"/>
            <a:ext cx="365700" cy="365700"/>
          </a:xfrm>
          <a:prstGeom prst="rect">
            <a:avLst/>
          </a:prstGeom>
          <a:noFill/>
          <a:ln>
            <a:noFill/>
          </a:ln>
        </p:spPr>
      </p:sp>
      <p:sp>
        <p:nvSpPr>
          <p:cNvPr id="989" name="Google Shape;989;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0" name="Google Shape;990;p108"/>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991" name="Shape 991"/>
        <p:cNvGrpSpPr/>
        <p:nvPr/>
      </p:nvGrpSpPr>
      <p:grpSpPr>
        <a:xfrm>
          <a:off x="0" y="0"/>
          <a:ext cx="0" cy="0"/>
          <a:chOff x="0" y="0"/>
          <a:chExt cx="0" cy="0"/>
        </a:xfrm>
      </p:grpSpPr>
      <p:sp>
        <p:nvSpPr>
          <p:cNvPr id="992" name="Google Shape;992;p10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993" name="Google Shape;993;p10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4" name="Google Shape;994;p10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995" name="Google Shape;995;p10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996" name="Google Shape;996;p10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7" name="Google Shape;997;p10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8" name="Google Shape;998;p10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9" name="Google Shape;999;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00" name="Google Shape;1000;p10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1" name="Google Shape;1001;p109"/>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02" name="Shape 1002"/>
        <p:cNvGrpSpPr/>
        <p:nvPr/>
      </p:nvGrpSpPr>
      <p:grpSpPr>
        <a:xfrm>
          <a:off x="0" y="0"/>
          <a:ext cx="0" cy="0"/>
          <a:chOff x="0" y="0"/>
          <a:chExt cx="0" cy="0"/>
        </a:xfrm>
      </p:grpSpPr>
      <p:sp>
        <p:nvSpPr>
          <p:cNvPr id="1003" name="Google Shape;1003;p11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4" name="Google Shape;1004;p11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05" name="Google Shape;1005;p11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06" name="Google Shape;1006;p110"/>
          <p:cNvSpPr/>
          <p:nvPr>
            <p:ph idx="2" type="pic"/>
          </p:nvPr>
        </p:nvSpPr>
        <p:spPr>
          <a:xfrm>
            <a:off x="8095047" y="1257696"/>
            <a:ext cx="2124300" cy="4571400"/>
          </a:xfrm>
          <a:prstGeom prst="roundRect">
            <a:avLst>
              <a:gd fmla="val 10302" name="adj"/>
            </a:avLst>
          </a:prstGeom>
          <a:solidFill>
            <a:schemeClr val="lt2"/>
          </a:solidFill>
          <a:ln>
            <a:noFill/>
          </a:ln>
        </p:spPr>
      </p:sp>
      <p:sp>
        <p:nvSpPr>
          <p:cNvPr id="1007" name="Google Shape;1007;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08" name="Google Shape;1008;p1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9" name="Google Shape;1009;p110"/>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10" name="Shape 1010"/>
        <p:cNvGrpSpPr/>
        <p:nvPr/>
      </p:nvGrpSpPr>
      <p:grpSpPr>
        <a:xfrm>
          <a:off x="0" y="0"/>
          <a:ext cx="0" cy="0"/>
          <a:chOff x="0" y="0"/>
          <a:chExt cx="0" cy="0"/>
        </a:xfrm>
      </p:grpSpPr>
      <p:sp>
        <p:nvSpPr>
          <p:cNvPr id="1011" name="Google Shape;1011;p11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12" name="Google Shape;1012;p11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13" name="Google Shape;1013;p11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14" name="Google Shape;1014;p11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15" name="Google Shape;1015;p111"/>
          <p:cNvSpPr/>
          <p:nvPr>
            <p:ph idx="2" type="pic"/>
          </p:nvPr>
        </p:nvSpPr>
        <p:spPr>
          <a:xfrm>
            <a:off x="5146901" y="1993899"/>
            <a:ext cx="2048100" cy="4379100"/>
          </a:xfrm>
          <a:prstGeom prst="rect">
            <a:avLst/>
          </a:prstGeom>
          <a:noFill/>
          <a:ln>
            <a:noFill/>
          </a:ln>
        </p:spPr>
      </p:sp>
      <p:sp>
        <p:nvSpPr>
          <p:cNvPr id="1016" name="Google Shape;1016;p11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7" name="Google Shape;1017;p11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8" name="Google Shape;1018;p11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9" name="Google Shape;1019;p111"/>
          <p:cNvSpPr/>
          <p:nvPr>
            <p:ph idx="5" type="pic"/>
          </p:nvPr>
        </p:nvSpPr>
        <p:spPr>
          <a:xfrm>
            <a:off x="8146954" y="2518389"/>
            <a:ext cx="365700" cy="365700"/>
          </a:xfrm>
          <a:prstGeom prst="rect">
            <a:avLst/>
          </a:prstGeom>
          <a:noFill/>
          <a:ln>
            <a:noFill/>
          </a:ln>
        </p:spPr>
      </p:sp>
      <p:sp>
        <p:nvSpPr>
          <p:cNvPr id="1020" name="Google Shape;1020;p111"/>
          <p:cNvSpPr/>
          <p:nvPr>
            <p:ph idx="6" type="pic"/>
          </p:nvPr>
        </p:nvSpPr>
        <p:spPr>
          <a:xfrm>
            <a:off x="8146954" y="3860390"/>
            <a:ext cx="365700" cy="365700"/>
          </a:xfrm>
          <a:prstGeom prst="rect">
            <a:avLst/>
          </a:prstGeom>
          <a:noFill/>
          <a:ln>
            <a:noFill/>
          </a:ln>
        </p:spPr>
      </p:sp>
      <p:sp>
        <p:nvSpPr>
          <p:cNvPr id="1021" name="Google Shape;1021;p111"/>
          <p:cNvSpPr/>
          <p:nvPr>
            <p:ph idx="7" type="pic"/>
          </p:nvPr>
        </p:nvSpPr>
        <p:spPr>
          <a:xfrm>
            <a:off x="8146954" y="5179070"/>
            <a:ext cx="365700" cy="365700"/>
          </a:xfrm>
          <a:prstGeom prst="rect">
            <a:avLst/>
          </a:prstGeom>
          <a:noFill/>
          <a:ln>
            <a:noFill/>
          </a:ln>
        </p:spPr>
      </p:sp>
      <p:sp>
        <p:nvSpPr>
          <p:cNvPr id="1022" name="Google Shape;102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23" name="Google Shape;1023;p111"/>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4" name="Google Shape;1024;p111"/>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25" name="Shape 1025"/>
        <p:cNvGrpSpPr/>
        <p:nvPr/>
      </p:nvGrpSpPr>
      <p:grpSpPr>
        <a:xfrm>
          <a:off x="0" y="0"/>
          <a:ext cx="0" cy="0"/>
          <a:chOff x="0" y="0"/>
          <a:chExt cx="0" cy="0"/>
        </a:xfrm>
      </p:grpSpPr>
      <p:sp>
        <p:nvSpPr>
          <p:cNvPr id="1026" name="Google Shape;1026;p11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27" name="Google Shape;1027;p11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28" name="Google Shape;1028;p112"/>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9" name="Google Shape;1029;p112"/>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30" name="Google Shape;1030;p112"/>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1" name="Google Shape;1031;p112"/>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32" name="Google Shape;1032;p11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3" name="Google Shape;1033;p112"/>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34" name="Google Shape;1034;p11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5" name="Google Shape;1035;p112"/>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36" name="Google Shape;1036;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7" name="Google Shape;1037;p112"/>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38" name="Shape 1038"/>
        <p:cNvGrpSpPr/>
        <p:nvPr/>
      </p:nvGrpSpPr>
      <p:grpSpPr>
        <a:xfrm>
          <a:off x="0" y="0"/>
          <a:ext cx="0" cy="0"/>
          <a:chOff x="0" y="0"/>
          <a:chExt cx="0" cy="0"/>
        </a:xfrm>
      </p:grpSpPr>
      <p:sp>
        <p:nvSpPr>
          <p:cNvPr id="1039" name="Google Shape;1039;p11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1" name="Google Shape;1041;p113"/>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2" name="Google Shape;1042;p113"/>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3" name="Google Shape;1043;p113"/>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4" name="Google Shape;1044;p113"/>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5" name="Google Shape;1045;p11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6" name="Google Shape;1046;p113"/>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7" name="Google Shape;1047;p11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8" name="Google Shape;1048;p113"/>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9" name="Google Shape;1049;p113"/>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0" name="Google Shape;1050;p11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3"/>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2" name="Google Shape;1052;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53" name="Google Shape;1053;p113"/>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54" name="Shape 1054"/>
        <p:cNvGrpSpPr/>
        <p:nvPr/>
      </p:nvGrpSpPr>
      <p:grpSpPr>
        <a:xfrm>
          <a:off x="0" y="0"/>
          <a:ext cx="0" cy="0"/>
          <a:chOff x="0" y="0"/>
          <a:chExt cx="0" cy="0"/>
        </a:xfrm>
      </p:grpSpPr>
      <p:sp>
        <p:nvSpPr>
          <p:cNvPr id="1055" name="Google Shape;1055;p11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6" name="Google Shape;1056;p11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7" name="Google Shape;1057;p114"/>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58" name="Google Shape;1058;p114"/>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9" name="Google Shape;1059;p114"/>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0" name="Google Shape;1060;p114"/>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1" name="Google Shape;1061;p11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2" name="Google Shape;1062;p114"/>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3" name="Google Shape;1063;p11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4" name="Google Shape;1064;p114"/>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5" name="Google Shape;1065;p114"/>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6" name="Google Shape;1066;p11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7" name="Google Shape;1067;p114"/>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8" name="Google Shape;1068;p114"/>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9" name="Google Shape;1069;p11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0" name="Google Shape;1070;p114"/>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1" name="Google Shape;1071;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72" name="Google Shape;1072;p114"/>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73" name="Shape 1073"/>
        <p:cNvGrpSpPr/>
        <p:nvPr/>
      </p:nvGrpSpPr>
      <p:grpSpPr>
        <a:xfrm>
          <a:off x="0" y="0"/>
          <a:ext cx="0" cy="0"/>
          <a:chOff x="0" y="0"/>
          <a:chExt cx="0" cy="0"/>
        </a:xfrm>
      </p:grpSpPr>
      <p:sp>
        <p:nvSpPr>
          <p:cNvPr id="1074" name="Google Shape;1074;p11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75" name="Google Shape;1075;p11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76" name="Google Shape;1076;p11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77" name="Google Shape;1077;p11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78" name="Google Shape;1078;p11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79" name="Google Shape;1079;p11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0" name="Google Shape;1080;p11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1" name="Google Shape;1081;p11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2" name="Google Shape;1082;p11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3" name="Google Shape;1083;p11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4" name="Google Shape;1084;p11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5" name="Google Shape;1085;p11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6" name="Google Shape;1086;p11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7" name="Google Shape;1087;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8" name="Google Shape;1088;p115"/>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89" name="Google Shape;1089;p115"/>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090" name="Shape 1090"/>
        <p:cNvGrpSpPr/>
        <p:nvPr/>
      </p:nvGrpSpPr>
      <p:grpSpPr>
        <a:xfrm>
          <a:off x="0" y="0"/>
          <a:ext cx="0" cy="0"/>
          <a:chOff x="0" y="0"/>
          <a:chExt cx="0" cy="0"/>
        </a:xfrm>
      </p:grpSpPr>
      <p:sp>
        <p:nvSpPr>
          <p:cNvPr id="1091" name="Google Shape;1091;p11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092" name="Google Shape;1092;p11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093" name="Google Shape;1093;p116"/>
          <p:cNvSpPr/>
          <p:nvPr>
            <p:ph idx="2" type="pic"/>
          </p:nvPr>
        </p:nvSpPr>
        <p:spPr>
          <a:xfrm>
            <a:off x="6093644" y="3431357"/>
            <a:ext cx="6096000" cy="3429000"/>
          </a:xfrm>
          <a:prstGeom prst="rect">
            <a:avLst/>
          </a:prstGeom>
          <a:noFill/>
          <a:ln>
            <a:noFill/>
          </a:ln>
        </p:spPr>
      </p:sp>
      <p:sp>
        <p:nvSpPr>
          <p:cNvPr id="1094" name="Google Shape;1094;p116"/>
          <p:cNvSpPr/>
          <p:nvPr>
            <p:ph idx="3" type="pic"/>
          </p:nvPr>
        </p:nvSpPr>
        <p:spPr>
          <a:xfrm>
            <a:off x="6096000" y="-4715"/>
            <a:ext cx="6096000" cy="3429000"/>
          </a:xfrm>
          <a:prstGeom prst="rect">
            <a:avLst/>
          </a:prstGeom>
          <a:noFill/>
          <a:ln>
            <a:noFill/>
          </a:ln>
        </p:spPr>
      </p:sp>
      <p:sp>
        <p:nvSpPr>
          <p:cNvPr id="1095" name="Google Shape;1095;p116"/>
          <p:cNvSpPr/>
          <p:nvPr>
            <p:ph idx="4" type="pic"/>
          </p:nvPr>
        </p:nvSpPr>
        <p:spPr>
          <a:xfrm>
            <a:off x="-1571" y="3431357"/>
            <a:ext cx="6096000" cy="3429000"/>
          </a:xfrm>
          <a:prstGeom prst="rect">
            <a:avLst/>
          </a:prstGeom>
          <a:noFill/>
          <a:ln>
            <a:noFill/>
          </a:ln>
        </p:spPr>
      </p:sp>
      <p:sp>
        <p:nvSpPr>
          <p:cNvPr id="1096" name="Google Shape;1096;p116"/>
          <p:cNvSpPr/>
          <p:nvPr>
            <p:ph idx="5" type="pic"/>
          </p:nvPr>
        </p:nvSpPr>
        <p:spPr>
          <a:xfrm>
            <a:off x="-9425" y="-4715"/>
            <a:ext cx="6096000" cy="3429000"/>
          </a:xfrm>
          <a:prstGeom prst="rect">
            <a:avLst/>
          </a:prstGeom>
          <a:noFill/>
          <a:ln>
            <a:noFill/>
          </a:ln>
        </p:spPr>
      </p:sp>
      <p:sp>
        <p:nvSpPr>
          <p:cNvPr id="1097" name="Google Shape;1097;p11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98" name="Google Shape;1098;p11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99" name="Google Shape;1099;p11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0" name="Google Shape;1100;p11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01" name="Shape 1101"/>
        <p:cNvGrpSpPr/>
        <p:nvPr/>
      </p:nvGrpSpPr>
      <p:grpSpPr>
        <a:xfrm>
          <a:off x="0" y="0"/>
          <a:ext cx="0" cy="0"/>
          <a:chOff x="0" y="0"/>
          <a:chExt cx="0" cy="0"/>
        </a:xfrm>
      </p:grpSpPr>
      <p:sp>
        <p:nvSpPr>
          <p:cNvPr id="1102" name="Google Shape;1102;p11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3" name="Google Shape;1103;p11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4" name="Google Shape;1104;p11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5" name="Google Shape;1105;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06" name="Google Shape;1106;p11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07" name="Google Shape;1107;p117"/>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08" name="Shape 1108"/>
        <p:cNvGrpSpPr/>
        <p:nvPr/>
      </p:nvGrpSpPr>
      <p:grpSpPr>
        <a:xfrm>
          <a:off x="0" y="0"/>
          <a:ext cx="0" cy="0"/>
          <a:chOff x="0" y="0"/>
          <a:chExt cx="0" cy="0"/>
        </a:xfrm>
      </p:grpSpPr>
      <p:sp>
        <p:nvSpPr>
          <p:cNvPr id="1109" name="Google Shape;1109;p11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0" name="Google Shape;1110;p11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1" name="Google Shape;1111;p11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2" name="Google Shape;1112;p11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3" name="Google Shape;1113;p11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14" name="Google Shape;1114;p118"/>
          <p:cNvSpPr/>
          <p:nvPr>
            <p:ph idx="5" type="pic"/>
          </p:nvPr>
        </p:nvSpPr>
        <p:spPr>
          <a:xfrm>
            <a:off x="2440875" y="2654049"/>
            <a:ext cx="2015400" cy="2015400"/>
          </a:xfrm>
          <a:prstGeom prst="rect">
            <a:avLst/>
          </a:prstGeom>
          <a:solidFill>
            <a:srgbClr val="F2F2F2"/>
          </a:solidFill>
          <a:ln>
            <a:noFill/>
          </a:ln>
        </p:spPr>
      </p:sp>
      <p:sp>
        <p:nvSpPr>
          <p:cNvPr id="1115" name="Google Shape;1115;p11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16" name="Google Shape;1116;p118"/>
          <p:cNvSpPr/>
          <p:nvPr>
            <p:ph idx="6" type="pic"/>
          </p:nvPr>
        </p:nvSpPr>
        <p:spPr>
          <a:xfrm>
            <a:off x="8367113" y="2654049"/>
            <a:ext cx="2015400" cy="2015400"/>
          </a:xfrm>
          <a:prstGeom prst="rect">
            <a:avLst/>
          </a:prstGeom>
          <a:solidFill>
            <a:srgbClr val="F2F2F2"/>
          </a:solidFill>
          <a:ln>
            <a:noFill/>
          </a:ln>
        </p:spPr>
      </p:sp>
      <p:sp>
        <p:nvSpPr>
          <p:cNvPr id="1117" name="Google Shape;1117;p1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18" name="Google Shape;1118;p118"/>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19" name="Shape 1119"/>
        <p:cNvGrpSpPr/>
        <p:nvPr/>
      </p:nvGrpSpPr>
      <p:grpSpPr>
        <a:xfrm>
          <a:off x="0" y="0"/>
          <a:ext cx="0" cy="0"/>
          <a:chOff x="0" y="0"/>
          <a:chExt cx="0" cy="0"/>
        </a:xfrm>
      </p:grpSpPr>
      <p:sp>
        <p:nvSpPr>
          <p:cNvPr id="1120" name="Google Shape;1120;p11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1" name="Google Shape;1121;p11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2" name="Google Shape;1122;p11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3" name="Google Shape;1123;p11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4" name="Google Shape;1124;p11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5" name="Google Shape;1125;p11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6" name="Google Shape;1126;p11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7" name="Google Shape;1127;p119"/>
          <p:cNvSpPr/>
          <p:nvPr>
            <p:ph idx="7" type="pic"/>
          </p:nvPr>
        </p:nvSpPr>
        <p:spPr>
          <a:xfrm>
            <a:off x="1711670" y="2790201"/>
            <a:ext cx="1833000" cy="1833000"/>
          </a:xfrm>
          <a:prstGeom prst="rect">
            <a:avLst/>
          </a:prstGeom>
          <a:solidFill>
            <a:srgbClr val="F2F2F2"/>
          </a:solidFill>
          <a:ln>
            <a:noFill/>
          </a:ln>
        </p:spPr>
      </p:sp>
      <p:sp>
        <p:nvSpPr>
          <p:cNvPr id="1128" name="Google Shape;1128;p11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9" name="Google Shape;1129;p119"/>
          <p:cNvSpPr/>
          <p:nvPr>
            <p:ph idx="8" type="pic"/>
          </p:nvPr>
        </p:nvSpPr>
        <p:spPr>
          <a:xfrm>
            <a:off x="5461867" y="2790201"/>
            <a:ext cx="1833000" cy="1833000"/>
          </a:xfrm>
          <a:prstGeom prst="rect">
            <a:avLst/>
          </a:prstGeom>
          <a:solidFill>
            <a:srgbClr val="F2F2F2"/>
          </a:solidFill>
          <a:ln>
            <a:noFill/>
          </a:ln>
        </p:spPr>
      </p:sp>
      <p:sp>
        <p:nvSpPr>
          <p:cNvPr id="1130" name="Google Shape;1130;p11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1" name="Google Shape;1131;p119"/>
          <p:cNvSpPr/>
          <p:nvPr>
            <p:ph idx="9" type="pic"/>
          </p:nvPr>
        </p:nvSpPr>
        <p:spPr>
          <a:xfrm>
            <a:off x="9258364" y="2790201"/>
            <a:ext cx="1833000" cy="1833000"/>
          </a:xfrm>
          <a:prstGeom prst="rect">
            <a:avLst/>
          </a:prstGeom>
          <a:solidFill>
            <a:srgbClr val="F2F2F2"/>
          </a:solidFill>
          <a:ln>
            <a:noFill/>
          </a:ln>
        </p:spPr>
      </p:sp>
      <p:sp>
        <p:nvSpPr>
          <p:cNvPr id="1132" name="Google Shape;1132;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3" name="Google Shape;1133;p119"/>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60" name="Shape 760"/>
        <p:cNvGrpSpPr/>
        <p:nvPr/>
      </p:nvGrpSpPr>
      <p:grpSpPr>
        <a:xfrm>
          <a:off x="0" y="0"/>
          <a:ext cx="0" cy="0"/>
          <a:chOff x="0" y="0"/>
          <a:chExt cx="0" cy="0"/>
        </a:xfrm>
      </p:grpSpPr>
      <p:sp>
        <p:nvSpPr>
          <p:cNvPr id="761" name="Google Shape;761;p81"/>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62" name="Google Shape;762;p81"/>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63" name="Google Shape;763;p81"/>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64" name="Google Shape;764;p81"/>
          <p:cNvSpPr/>
          <p:nvPr>
            <p:ph idx="2" type="pic"/>
          </p:nvPr>
        </p:nvSpPr>
        <p:spPr>
          <a:xfrm>
            <a:off x="5984925" y="-5178126"/>
            <a:ext cx="11392800" cy="11439600"/>
          </a:xfrm>
          <a:prstGeom prst="pie">
            <a:avLst>
              <a:gd fmla="val 5392891" name="adj1"/>
              <a:gd fmla="val 10798470" name="adj2"/>
            </a:avLst>
          </a:prstGeom>
          <a:noFill/>
          <a:ln>
            <a:noFill/>
          </a:ln>
        </p:spPr>
      </p:sp>
      <p:sp>
        <p:nvSpPr>
          <p:cNvPr id="765" name="Google Shape;765;p81"/>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66" name="Google Shape;766;p81"/>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67" name="Shape 767"/>
        <p:cNvGrpSpPr/>
        <p:nvPr/>
      </p:nvGrpSpPr>
      <p:grpSpPr>
        <a:xfrm>
          <a:off x="0" y="0"/>
          <a:ext cx="0" cy="0"/>
          <a:chOff x="0" y="0"/>
          <a:chExt cx="0" cy="0"/>
        </a:xfrm>
      </p:grpSpPr>
      <p:sp>
        <p:nvSpPr>
          <p:cNvPr id="768" name="Google Shape;768;p8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9" name="Google Shape;769;p82"/>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70" name="Google Shape;770;p82"/>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71" name="Google Shape;771;p8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72" name="Google Shape;772;p8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73" name="Google Shape;773;p82"/>
          <p:cNvSpPr/>
          <p:nvPr>
            <p:ph idx="2" type="pic"/>
          </p:nvPr>
        </p:nvSpPr>
        <p:spPr>
          <a:xfrm>
            <a:off x="5984925" y="-5178126"/>
            <a:ext cx="11392800" cy="11439600"/>
          </a:xfrm>
          <a:prstGeom prst="pie">
            <a:avLst>
              <a:gd fmla="val 5392891" name="adj1"/>
              <a:gd fmla="val 10798470" name="adj2"/>
            </a:avLst>
          </a:prstGeom>
          <a:noFill/>
          <a:ln>
            <a:noFill/>
          </a:ln>
        </p:spPr>
      </p:sp>
      <p:sp>
        <p:nvSpPr>
          <p:cNvPr id="774" name="Google Shape;774;p8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75" name="Google Shape;775;p82"/>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76" name="Google Shape;776;p82"/>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77" name="Shape 777"/>
        <p:cNvGrpSpPr/>
        <p:nvPr/>
      </p:nvGrpSpPr>
      <p:grpSpPr>
        <a:xfrm>
          <a:off x="0" y="0"/>
          <a:ext cx="0" cy="0"/>
          <a:chOff x="0" y="0"/>
          <a:chExt cx="0" cy="0"/>
        </a:xfrm>
      </p:grpSpPr>
      <p:sp>
        <p:nvSpPr>
          <p:cNvPr id="778" name="Google Shape;778;p83"/>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9" name="Google Shape;779;p83"/>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0" name="Google Shape;780;p83"/>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1" name="Google Shape;781;p83"/>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82" name="Google Shape;782;p83"/>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783" name="Shape 783"/>
        <p:cNvGrpSpPr/>
        <p:nvPr/>
      </p:nvGrpSpPr>
      <p:grpSpPr>
        <a:xfrm>
          <a:off x="0" y="0"/>
          <a:ext cx="0" cy="0"/>
          <a:chOff x="0" y="0"/>
          <a:chExt cx="0" cy="0"/>
        </a:xfrm>
      </p:grpSpPr>
      <p:sp>
        <p:nvSpPr>
          <p:cNvPr id="784" name="Google Shape;784;p84"/>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85" name="Google Shape;785;p8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86" name="Google Shape;786;p8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787" name="Shape 787"/>
        <p:cNvGrpSpPr/>
        <p:nvPr/>
      </p:nvGrpSpPr>
      <p:grpSpPr>
        <a:xfrm>
          <a:off x="0" y="0"/>
          <a:ext cx="0" cy="0"/>
          <a:chOff x="0" y="0"/>
          <a:chExt cx="0" cy="0"/>
        </a:xfrm>
      </p:grpSpPr>
      <p:sp>
        <p:nvSpPr>
          <p:cNvPr id="788" name="Google Shape;788;p85"/>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89" name="Google Shape;789;p85"/>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790" name="Google Shape;790;p85"/>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791" name="Google Shape;791;p85"/>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792" name="Google Shape;792;p85"/>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3" name="Google Shape;793;p85"/>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794" name="Google Shape;794;p85"/>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5" name="Google Shape;795;p85"/>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6" name="Google Shape;796;p85"/>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7" name="Google Shape;797;p85"/>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798" name="Google Shape;798;p85"/>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799" name="Google Shape;799;p85"/>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00" name="Google Shape;800;p85"/>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01" name="Google Shape;801;p85"/>
          <p:cNvSpPr/>
          <p:nvPr>
            <p:ph idx="14" type="pic"/>
          </p:nvPr>
        </p:nvSpPr>
        <p:spPr>
          <a:xfrm>
            <a:off x="10686767" y="2650009"/>
            <a:ext cx="365700" cy="365700"/>
          </a:xfrm>
          <a:prstGeom prst="rect">
            <a:avLst/>
          </a:prstGeom>
          <a:noFill/>
          <a:ln>
            <a:noFill/>
          </a:ln>
        </p:spPr>
      </p:sp>
      <p:sp>
        <p:nvSpPr>
          <p:cNvPr id="802" name="Google Shape;802;p85"/>
          <p:cNvSpPr/>
          <p:nvPr>
            <p:ph idx="15" type="pic"/>
          </p:nvPr>
        </p:nvSpPr>
        <p:spPr>
          <a:xfrm>
            <a:off x="1726129" y="2650009"/>
            <a:ext cx="365700" cy="365700"/>
          </a:xfrm>
          <a:prstGeom prst="rect">
            <a:avLst/>
          </a:prstGeom>
          <a:noFill/>
          <a:ln>
            <a:noFill/>
          </a:ln>
        </p:spPr>
      </p:sp>
      <p:sp>
        <p:nvSpPr>
          <p:cNvPr id="803" name="Google Shape;803;p8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4" name="Google Shape;804;p85"/>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05" name="Shape 805"/>
        <p:cNvGrpSpPr/>
        <p:nvPr/>
      </p:nvGrpSpPr>
      <p:grpSpPr>
        <a:xfrm>
          <a:off x="0" y="0"/>
          <a:ext cx="0" cy="0"/>
          <a:chOff x="0" y="0"/>
          <a:chExt cx="0" cy="0"/>
        </a:xfrm>
      </p:grpSpPr>
      <p:sp>
        <p:nvSpPr>
          <p:cNvPr id="806" name="Google Shape;806;p86"/>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07" name="Google Shape;807;p86"/>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08" name="Google Shape;808;p8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9" name="Google Shape;809;p8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0" name="Google Shape;810;p86"/>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1" name="Google Shape;811;p86"/>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12" name="Shape 812"/>
        <p:cNvGrpSpPr/>
        <p:nvPr/>
      </p:nvGrpSpPr>
      <p:grpSpPr>
        <a:xfrm>
          <a:off x="0" y="0"/>
          <a:ext cx="0" cy="0"/>
          <a:chOff x="0" y="0"/>
          <a:chExt cx="0" cy="0"/>
        </a:xfrm>
      </p:grpSpPr>
      <p:sp>
        <p:nvSpPr>
          <p:cNvPr id="813" name="Google Shape;813;p87"/>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14" name="Google Shape;814;p87"/>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15" name="Google Shape;815;p87"/>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16" name="Google Shape;816;p8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17" name="Google Shape;817;p87"/>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18" name="Google Shape;818;p87"/>
          <p:cNvSpPr/>
          <p:nvPr>
            <p:ph idx="2" type="pic"/>
          </p:nvPr>
        </p:nvSpPr>
        <p:spPr>
          <a:xfrm>
            <a:off x="5976150" y="1872375"/>
            <a:ext cx="5027700" cy="3261900"/>
          </a:xfrm>
          <a:prstGeom prst="rect">
            <a:avLst/>
          </a:prstGeom>
          <a:solidFill>
            <a:srgbClr val="F2F2F2"/>
          </a:solidFill>
          <a:ln>
            <a:noFill/>
          </a:ln>
        </p:spPr>
      </p:sp>
      <p:sp>
        <p:nvSpPr>
          <p:cNvPr id="819" name="Google Shape;819;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20" name="Google Shape;820;p87"/>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21" name="Shape 821"/>
        <p:cNvGrpSpPr/>
        <p:nvPr/>
      </p:nvGrpSpPr>
      <p:grpSpPr>
        <a:xfrm>
          <a:off x="0" y="0"/>
          <a:ext cx="0" cy="0"/>
          <a:chOff x="0" y="0"/>
          <a:chExt cx="0" cy="0"/>
        </a:xfrm>
      </p:grpSpPr>
      <p:sp>
        <p:nvSpPr>
          <p:cNvPr id="822" name="Google Shape;822;p88"/>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3" name="Google Shape;823;p88"/>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4" name="Google Shape;824;p88"/>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25" name="Google Shape;825;p88"/>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26" name="Google Shape;826;p88"/>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7" name="Google Shape;827;p88"/>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8" name="Google Shape;828;p88"/>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9" name="Google Shape;829;p88"/>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0" name="Google Shape;830;p88"/>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1" name="Google Shape;831;p88"/>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2" name="Google Shape;832;p88"/>
          <p:cNvSpPr/>
          <p:nvPr>
            <p:ph idx="9" type="pic"/>
          </p:nvPr>
        </p:nvSpPr>
        <p:spPr>
          <a:xfrm>
            <a:off x="5723645" y="2364629"/>
            <a:ext cx="1005900" cy="1005900"/>
          </a:xfrm>
          <a:prstGeom prst="rect">
            <a:avLst/>
          </a:prstGeom>
          <a:noFill/>
          <a:ln>
            <a:noFill/>
          </a:ln>
        </p:spPr>
      </p:sp>
      <p:sp>
        <p:nvSpPr>
          <p:cNvPr id="833" name="Google Shape;833;p88"/>
          <p:cNvSpPr/>
          <p:nvPr>
            <p:ph idx="13" type="pic"/>
          </p:nvPr>
        </p:nvSpPr>
        <p:spPr>
          <a:xfrm>
            <a:off x="5723645" y="3731213"/>
            <a:ext cx="1005900" cy="1005900"/>
          </a:xfrm>
          <a:prstGeom prst="rect">
            <a:avLst/>
          </a:prstGeom>
          <a:noFill/>
          <a:ln>
            <a:noFill/>
          </a:ln>
        </p:spPr>
      </p:sp>
      <p:sp>
        <p:nvSpPr>
          <p:cNvPr id="834" name="Google Shape;834;p88"/>
          <p:cNvSpPr/>
          <p:nvPr>
            <p:ph idx="14" type="pic"/>
          </p:nvPr>
        </p:nvSpPr>
        <p:spPr>
          <a:xfrm>
            <a:off x="5726372" y="5097797"/>
            <a:ext cx="1005900" cy="1005900"/>
          </a:xfrm>
          <a:prstGeom prst="rect">
            <a:avLst/>
          </a:prstGeom>
          <a:noFill/>
          <a:ln>
            <a:noFill/>
          </a:ln>
        </p:spPr>
      </p:sp>
      <p:sp>
        <p:nvSpPr>
          <p:cNvPr id="835" name="Google Shape;835;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6" name="Google Shape;836;p88"/>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37" name="Shape 837"/>
        <p:cNvGrpSpPr/>
        <p:nvPr/>
      </p:nvGrpSpPr>
      <p:grpSpPr>
        <a:xfrm>
          <a:off x="0" y="0"/>
          <a:ext cx="0" cy="0"/>
          <a:chOff x="0" y="0"/>
          <a:chExt cx="0" cy="0"/>
        </a:xfrm>
      </p:grpSpPr>
      <p:sp>
        <p:nvSpPr>
          <p:cNvPr id="838" name="Google Shape;838;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9" name="Google Shape;839;p8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40" name="Shape 840"/>
        <p:cNvGrpSpPr/>
        <p:nvPr/>
      </p:nvGrpSpPr>
      <p:grpSpPr>
        <a:xfrm>
          <a:off x="0" y="0"/>
          <a:ext cx="0" cy="0"/>
          <a:chOff x="0" y="0"/>
          <a:chExt cx="0" cy="0"/>
        </a:xfrm>
      </p:grpSpPr>
      <p:sp>
        <p:nvSpPr>
          <p:cNvPr id="841" name="Google Shape;841;p90"/>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42" name="Google Shape;842;p90"/>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43" name="Google Shape;843;p90"/>
          <p:cNvSpPr/>
          <p:nvPr>
            <p:ph idx="2" type="pic"/>
          </p:nvPr>
        </p:nvSpPr>
        <p:spPr>
          <a:xfrm>
            <a:off x="1520815" y="2822850"/>
            <a:ext cx="2831400" cy="2831100"/>
          </a:xfrm>
          <a:prstGeom prst="rect">
            <a:avLst/>
          </a:prstGeom>
          <a:solidFill>
            <a:srgbClr val="F2F2F2"/>
          </a:solidFill>
          <a:ln>
            <a:noFill/>
          </a:ln>
        </p:spPr>
      </p:sp>
      <p:sp>
        <p:nvSpPr>
          <p:cNvPr id="844" name="Google Shape;844;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5" name="Google Shape;845;p90"/>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46" name="Shape 846"/>
        <p:cNvGrpSpPr/>
        <p:nvPr/>
      </p:nvGrpSpPr>
      <p:grpSpPr>
        <a:xfrm>
          <a:off x="0" y="0"/>
          <a:ext cx="0" cy="0"/>
          <a:chOff x="0" y="0"/>
          <a:chExt cx="0" cy="0"/>
        </a:xfrm>
      </p:grpSpPr>
      <p:sp>
        <p:nvSpPr>
          <p:cNvPr id="847" name="Google Shape;847;p91"/>
          <p:cNvSpPr/>
          <p:nvPr>
            <p:ph idx="2" type="pic"/>
          </p:nvPr>
        </p:nvSpPr>
        <p:spPr>
          <a:xfrm>
            <a:off x="0" y="0"/>
            <a:ext cx="12192000" cy="6146700"/>
          </a:xfrm>
          <a:prstGeom prst="rect">
            <a:avLst/>
          </a:prstGeom>
          <a:noFill/>
          <a:ln>
            <a:noFill/>
          </a:ln>
        </p:spPr>
      </p:sp>
      <p:sp>
        <p:nvSpPr>
          <p:cNvPr id="848" name="Google Shape;848;p91"/>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49" name="Google Shape;849;p91"/>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50" name="Google Shape;850;p91"/>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51" name="Shape 851"/>
        <p:cNvGrpSpPr/>
        <p:nvPr/>
      </p:nvGrpSpPr>
      <p:grpSpPr>
        <a:xfrm>
          <a:off x="0" y="0"/>
          <a:ext cx="0" cy="0"/>
          <a:chOff x="0" y="0"/>
          <a:chExt cx="0" cy="0"/>
        </a:xfrm>
      </p:grpSpPr>
      <p:sp>
        <p:nvSpPr>
          <p:cNvPr id="852" name="Google Shape;852;p92"/>
          <p:cNvSpPr/>
          <p:nvPr>
            <p:ph idx="2" type="pic"/>
          </p:nvPr>
        </p:nvSpPr>
        <p:spPr>
          <a:xfrm>
            <a:off x="0" y="0"/>
            <a:ext cx="12192000" cy="6146700"/>
          </a:xfrm>
          <a:prstGeom prst="rect">
            <a:avLst/>
          </a:prstGeom>
          <a:noFill/>
          <a:ln>
            <a:noFill/>
          </a:ln>
        </p:spPr>
      </p:sp>
      <p:sp>
        <p:nvSpPr>
          <p:cNvPr id="853" name="Google Shape;853;p9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4" name="Google Shape;854;p9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55" name="Google Shape;855;p9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56" name="Shape 856"/>
        <p:cNvGrpSpPr/>
        <p:nvPr/>
      </p:nvGrpSpPr>
      <p:grpSpPr>
        <a:xfrm>
          <a:off x="0" y="0"/>
          <a:ext cx="0" cy="0"/>
          <a:chOff x="0" y="0"/>
          <a:chExt cx="0" cy="0"/>
        </a:xfrm>
      </p:grpSpPr>
      <p:sp>
        <p:nvSpPr>
          <p:cNvPr id="857" name="Google Shape;857;p93"/>
          <p:cNvSpPr/>
          <p:nvPr>
            <p:ph idx="2" type="pic"/>
          </p:nvPr>
        </p:nvSpPr>
        <p:spPr>
          <a:xfrm>
            <a:off x="0" y="0"/>
            <a:ext cx="12192000" cy="6146700"/>
          </a:xfrm>
          <a:prstGeom prst="rect">
            <a:avLst/>
          </a:prstGeom>
          <a:noFill/>
          <a:ln>
            <a:noFill/>
          </a:ln>
        </p:spPr>
      </p:sp>
      <p:sp>
        <p:nvSpPr>
          <p:cNvPr id="858" name="Google Shape;858;p9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9" name="Google Shape;859;p9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0" name="Google Shape;860;p9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61" name="Shape 861"/>
        <p:cNvGrpSpPr/>
        <p:nvPr/>
      </p:nvGrpSpPr>
      <p:grpSpPr>
        <a:xfrm>
          <a:off x="0" y="0"/>
          <a:ext cx="0" cy="0"/>
          <a:chOff x="0" y="0"/>
          <a:chExt cx="0" cy="0"/>
        </a:xfrm>
      </p:grpSpPr>
      <p:sp>
        <p:nvSpPr>
          <p:cNvPr id="862" name="Google Shape;862;p9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3" name="Google Shape;863;p9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64" name="Google Shape;864;p9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5" name="Google Shape;865;p94"/>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66" name="Shape 866"/>
        <p:cNvGrpSpPr/>
        <p:nvPr/>
      </p:nvGrpSpPr>
      <p:grpSpPr>
        <a:xfrm>
          <a:off x="0" y="0"/>
          <a:ext cx="0" cy="0"/>
          <a:chOff x="0" y="0"/>
          <a:chExt cx="0" cy="0"/>
        </a:xfrm>
      </p:grpSpPr>
      <p:sp>
        <p:nvSpPr>
          <p:cNvPr id="867" name="Google Shape;867;p9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8" name="Google Shape;868;p9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69" name="Shape 869"/>
        <p:cNvGrpSpPr/>
        <p:nvPr/>
      </p:nvGrpSpPr>
      <p:grpSpPr>
        <a:xfrm>
          <a:off x="0" y="0"/>
          <a:ext cx="0" cy="0"/>
          <a:chOff x="0" y="0"/>
          <a:chExt cx="0" cy="0"/>
        </a:xfrm>
      </p:grpSpPr>
      <p:sp>
        <p:nvSpPr>
          <p:cNvPr id="870" name="Google Shape;870;p96"/>
          <p:cNvSpPr/>
          <p:nvPr>
            <p:ph idx="2" type="pic"/>
          </p:nvPr>
        </p:nvSpPr>
        <p:spPr>
          <a:xfrm>
            <a:off x="1676255" y="1665017"/>
            <a:ext cx="1463100" cy="1463100"/>
          </a:xfrm>
          <a:prstGeom prst="ellipse">
            <a:avLst/>
          </a:prstGeom>
          <a:noFill/>
          <a:ln>
            <a:noFill/>
          </a:ln>
        </p:spPr>
      </p:sp>
      <p:sp>
        <p:nvSpPr>
          <p:cNvPr id="871" name="Google Shape;871;p96"/>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72" name="Google Shape;872;p96"/>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73" name="Google Shape;873;p96"/>
          <p:cNvSpPr/>
          <p:nvPr>
            <p:ph idx="4" type="pic"/>
          </p:nvPr>
        </p:nvSpPr>
        <p:spPr>
          <a:xfrm>
            <a:off x="5056062" y="1665017"/>
            <a:ext cx="1463100" cy="1463100"/>
          </a:xfrm>
          <a:prstGeom prst="ellipse">
            <a:avLst/>
          </a:prstGeom>
          <a:noFill/>
          <a:ln>
            <a:noFill/>
          </a:ln>
        </p:spPr>
      </p:sp>
      <p:sp>
        <p:nvSpPr>
          <p:cNvPr id="874" name="Google Shape;874;p96"/>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75" name="Google Shape;875;p96"/>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76" name="Google Shape;876;p96"/>
          <p:cNvSpPr/>
          <p:nvPr>
            <p:ph idx="7" type="pic"/>
          </p:nvPr>
        </p:nvSpPr>
        <p:spPr>
          <a:xfrm>
            <a:off x="8435870" y="1665017"/>
            <a:ext cx="1463100" cy="1463100"/>
          </a:xfrm>
          <a:prstGeom prst="ellipse">
            <a:avLst/>
          </a:prstGeom>
          <a:noFill/>
          <a:ln>
            <a:noFill/>
          </a:ln>
        </p:spPr>
      </p:sp>
      <p:sp>
        <p:nvSpPr>
          <p:cNvPr id="877" name="Google Shape;877;p96"/>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78" name="Google Shape;878;p96"/>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79" name="Google Shape;879;p96"/>
          <p:cNvSpPr/>
          <p:nvPr>
            <p:ph idx="13" type="pic"/>
          </p:nvPr>
        </p:nvSpPr>
        <p:spPr>
          <a:xfrm>
            <a:off x="1676255" y="4072552"/>
            <a:ext cx="1463100" cy="1463100"/>
          </a:xfrm>
          <a:prstGeom prst="ellipse">
            <a:avLst/>
          </a:prstGeom>
          <a:noFill/>
          <a:ln>
            <a:noFill/>
          </a:ln>
        </p:spPr>
      </p:sp>
      <p:sp>
        <p:nvSpPr>
          <p:cNvPr id="880" name="Google Shape;880;p96"/>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1" name="Google Shape;881;p96"/>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2" name="Google Shape;882;p96"/>
          <p:cNvSpPr/>
          <p:nvPr>
            <p:ph idx="16" type="pic"/>
          </p:nvPr>
        </p:nvSpPr>
        <p:spPr>
          <a:xfrm>
            <a:off x="5056062" y="4072552"/>
            <a:ext cx="1463100" cy="1463100"/>
          </a:xfrm>
          <a:prstGeom prst="ellipse">
            <a:avLst/>
          </a:prstGeom>
          <a:noFill/>
          <a:ln>
            <a:noFill/>
          </a:ln>
        </p:spPr>
      </p:sp>
      <p:sp>
        <p:nvSpPr>
          <p:cNvPr id="883" name="Google Shape;883;p96"/>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4" name="Google Shape;884;p96"/>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5" name="Google Shape;885;p96"/>
          <p:cNvSpPr/>
          <p:nvPr>
            <p:ph idx="19" type="pic"/>
          </p:nvPr>
        </p:nvSpPr>
        <p:spPr>
          <a:xfrm>
            <a:off x="8435870" y="4072552"/>
            <a:ext cx="1463100" cy="1463100"/>
          </a:xfrm>
          <a:prstGeom prst="ellipse">
            <a:avLst/>
          </a:prstGeom>
          <a:noFill/>
          <a:ln>
            <a:noFill/>
          </a:ln>
        </p:spPr>
      </p:sp>
      <p:sp>
        <p:nvSpPr>
          <p:cNvPr id="886" name="Google Shape;886;p96"/>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87" name="Google Shape;887;p96"/>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8" name="Google Shape;888;p9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889" name="Shape 889"/>
        <p:cNvGrpSpPr/>
        <p:nvPr/>
      </p:nvGrpSpPr>
      <p:grpSpPr>
        <a:xfrm>
          <a:off x="0" y="0"/>
          <a:ext cx="0" cy="0"/>
          <a:chOff x="0" y="0"/>
          <a:chExt cx="0" cy="0"/>
        </a:xfrm>
      </p:grpSpPr>
      <p:sp>
        <p:nvSpPr>
          <p:cNvPr id="890" name="Google Shape;890;p97"/>
          <p:cNvSpPr/>
          <p:nvPr>
            <p:ph idx="2" type="pic"/>
          </p:nvPr>
        </p:nvSpPr>
        <p:spPr>
          <a:xfrm>
            <a:off x="1676248" y="1893628"/>
            <a:ext cx="2055900" cy="2055900"/>
          </a:xfrm>
          <a:prstGeom prst="ellipse">
            <a:avLst/>
          </a:prstGeom>
          <a:noFill/>
          <a:ln>
            <a:noFill/>
          </a:ln>
        </p:spPr>
      </p:sp>
      <p:sp>
        <p:nvSpPr>
          <p:cNvPr id="891" name="Google Shape;891;p97"/>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2" name="Google Shape;892;p97"/>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3" name="Google Shape;893;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94" name="Google Shape;894;p97"/>
          <p:cNvSpPr/>
          <p:nvPr>
            <p:ph idx="4" type="pic"/>
          </p:nvPr>
        </p:nvSpPr>
        <p:spPr>
          <a:xfrm>
            <a:off x="5068048" y="1893628"/>
            <a:ext cx="2055900" cy="2055900"/>
          </a:xfrm>
          <a:prstGeom prst="ellipse">
            <a:avLst/>
          </a:prstGeom>
          <a:noFill/>
          <a:ln>
            <a:noFill/>
          </a:ln>
        </p:spPr>
      </p:sp>
      <p:sp>
        <p:nvSpPr>
          <p:cNvPr id="895" name="Google Shape;895;p97"/>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6" name="Google Shape;896;p97"/>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7" name="Google Shape;897;p97"/>
          <p:cNvSpPr/>
          <p:nvPr>
            <p:ph idx="7" type="pic"/>
          </p:nvPr>
        </p:nvSpPr>
        <p:spPr>
          <a:xfrm>
            <a:off x="8459848" y="1893628"/>
            <a:ext cx="2055900" cy="2055900"/>
          </a:xfrm>
          <a:prstGeom prst="ellipse">
            <a:avLst/>
          </a:prstGeom>
          <a:noFill/>
          <a:ln>
            <a:noFill/>
          </a:ln>
        </p:spPr>
      </p:sp>
      <p:sp>
        <p:nvSpPr>
          <p:cNvPr id="898" name="Google Shape;898;p97"/>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9" name="Google Shape;899;p97"/>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0" name="Shape 900"/>
        <p:cNvGrpSpPr/>
        <p:nvPr/>
      </p:nvGrpSpPr>
      <p:grpSpPr>
        <a:xfrm>
          <a:off x="0" y="0"/>
          <a:ext cx="0" cy="0"/>
          <a:chOff x="0" y="0"/>
          <a:chExt cx="0" cy="0"/>
        </a:xfrm>
      </p:grpSpPr>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01" name="Shape 901"/>
        <p:cNvGrpSpPr/>
        <p:nvPr/>
      </p:nvGrpSpPr>
      <p:grpSpPr>
        <a:xfrm>
          <a:off x="0" y="0"/>
          <a:ext cx="0" cy="0"/>
          <a:chOff x="0" y="0"/>
          <a:chExt cx="0" cy="0"/>
        </a:xfrm>
      </p:grpSpPr>
      <p:sp>
        <p:nvSpPr>
          <p:cNvPr id="902" name="Google Shape;902;p9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3" name="Google Shape;903;p9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4" name="Google Shape;904;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5" name="Google Shape;905;p9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06" name="Google Shape;906;p99"/>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07" name="Google Shape;907;p99"/>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08" name="Shape 908"/>
        <p:cNvGrpSpPr/>
        <p:nvPr/>
      </p:nvGrpSpPr>
      <p:grpSpPr>
        <a:xfrm>
          <a:off x="0" y="0"/>
          <a:ext cx="0" cy="0"/>
          <a:chOff x="0" y="0"/>
          <a:chExt cx="0" cy="0"/>
        </a:xfrm>
      </p:grpSpPr>
      <p:cxnSp>
        <p:nvCxnSpPr>
          <p:cNvPr id="909" name="Google Shape;909;p10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10" name="Google Shape;910;p10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1" name="Google Shape;911;p10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2" name="Google Shape;912;p10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3" name="Google Shape;913;p10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14" name="Shape 914"/>
        <p:cNvGrpSpPr/>
        <p:nvPr/>
      </p:nvGrpSpPr>
      <p:grpSpPr>
        <a:xfrm>
          <a:off x="0" y="0"/>
          <a:ext cx="0" cy="0"/>
          <a:chOff x="0" y="0"/>
          <a:chExt cx="0" cy="0"/>
        </a:xfrm>
      </p:grpSpPr>
      <p:cxnSp>
        <p:nvCxnSpPr>
          <p:cNvPr id="915" name="Google Shape;915;p10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16" name="Google Shape;916;p10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17" name="Google Shape;917;p101"/>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18" name="Google Shape;918;p101"/>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19" name="Google Shape;919;p101"/>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0" name="Google Shape;920;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21" name="Google Shape;921;p101"/>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2" name="Google Shape;922;p101"/>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3" name="Google Shape;923;p101"/>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4" name="Google Shape;924;p101"/>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25" name="Shape 925"/>
        <p:cNvGrpSpPr/>
        <p:nvPr/>
      </p:nvGrpSpPr>
      <p:grpSpPr>
        <a:xfrm>
          <a:off x="0" y="0"/>
          <a:ext cx="0" cy="0"/>
          <a:chOff x="0" y="0"/>
          <a:chExt cx="0" cy="0"/>
        </a:xfrm>
      </p:grpSpPr>
      <p:sp>
        <p:nvSpPr>
          <p:cNvPr id="926" name="Google Shape;926;p102"/>
          <p:cNvSpPr/>
          <p:nvPr>
            <p:ph idx="2" type="pic"/>
          </p:nvPr>
        </p:nvSpPr>
        <p:spPr>
          <a:xfrm>
            <a:off x="1823096" y="2574245"/>
            <a:ext cx="1005900" cy="1005900"/>
          </a:xfrm>
          <a:prstGeom prst="rect">
            <a:avLst/>
          </a:prstGeom>
          <a:noFill/>
          <a:ln>
            <a:noFill/>
          </a:ln>
        </p:spPr>
      </p:sp>
      <p:sp>
        <p:nvSpPr>
          <p:cNvPr id="927" name="Google Shape;927;p102"/>
          <p:cNvSpPr/>
          <p:nvPr>
            <p:ph idx="3" type="pic"/>
          </p:nvPr>
        </p:nvSpPr>
        <p:spPr>
          <a:xfrm>
            <a:off x="5593080" y="2574245"/>
            <a:ext cx="1005900" cy="1005900"/>
          </a:xfrm>
          <a:prstGeom prst="rect">
            <a:avLst/>
          </a:prstGeom>
          <a:noFill/>
          <a:ln>
            <a:noFill/>
          </a:ln>
        </p:spPr>
      </p:sp>
      <p:sp>
        <p:nvSpPr>
          <p:cNvPr id="928" name="Google Shape;928;p102"/>
          <p:cNvSpPr/>
          <p:nvPr>
            <p:ph idx="4" type="pic"/>
          </p:nvPr>
        </p:nvSpPr>
        <p:spPr>
          <a:xfrm>
            <a:off x="9222271" y="2574245"/>
            <a:ext cx="1005900" cy="1005900"/>
          </a:xfrm>
          <a:prstGeom prst="rect">
            <a:avLst/>
          </a:prstGeom>
          <a:noFill/>
          <a:ln>
            <a:noFill/>
          </a:ln>
        </p:spPr>
      </p:sp>
      <p:cxnSp>
        <p:nvCxnSpPr>
          <p:cNvPr id="929" name="Google Shape;929;p10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30" name="Google Shape;930;p10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31" name="Google Shape;931;p10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2" name="Google Shape;932;p10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3" name="Google Shape;933;p10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4" name="Google Shape;934;p10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5" name="Google Shape;935;p10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6" name="Google Shape;936;p10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7" name="Google Shape;937;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8" name="Google Shape;938;p102"/>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4.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1" Type="http://schemas.openxmlformats.org/officeDocument/2006/relationships/theme" Target="../theme/theme3.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3.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5.xml"/><Relationship Id="rId20" Type="http://schemas.openxmlformats.org/officeDocument/2006/relationships/slideLayout" Target="../slideLayouts/slideLayout95.xml"/><Relationship Id="rId42" Type="http://schemas.openxmlformats.org/officeDocument/2006/relationships/theme" Target="../theme/theme1.xml"/><Relationship Id="rId41" Type="http://schemas.openxmlformats.org/officeDocument/2006/relationships/slideLayout" Target="../slideLayouts/slideLayout116.xml"/><Relationship Id="rId22" Type="http://schemas.openxmlformats.org/officeDocument/2006/relationships/slideLayout" Target="../slideLayouts/slideLayout97.xml"/><Relationship Id="rId21" Type="http://schemas.openxmlformats.org/officeDocument/2006/relationships/slideLayout" Target="../slideLayouts/slideLayout96.xml"/><Relationship Id="rId24" Type="http://schemas.openxmlformats.org/officeDocument/2006/relationships/slideLayout" Target="../slideLayouts/slideLayout99.xml"/><Relationship Id="rId23" Type="http://schemas.openxmlformats.org/officeDocument/2006/relationships/slideLayout" Target="../slideLayouts/slideLayout98.xml"/><Relationship Id="rId1" Type="http://schemas.openxmlformats.org/officeDocument/2006/relationships/image" Target="../media/image1.png"/><Relationship Id="rId2" Type="http://schemas.openxmlformats.org/officeDocument/2006/relationships/image" Target="../media/image3.png"/><Relationship Id="rId3" Type="http://schemas.openxmlformats.org/officeDocument/2006/relationships/slideLayout" Target="../slideLayouts/slideLayout78.xml"/><Relationship Id="rId4" Type="http://schemas.openxmlformats.org/officeDocument/2006/relationships/slideLayout" Target="../slideLayouts/slideLayout79.xml"/><Relationship Id="rId9" Type="http://schemas.openxmlformats.org/officeDocument/2006/relationships/slideLayout" Target="../slideLayouts/slideLayout84.xml"/><Relationship Id="rId26" Type="http://schemas.openxmlformats.org/officeDocument/2006/relationships/slideLayout" Target="../slideLayouts/slideLayout101.xml"/><Relationship Id="rId25" Type="http://schemas.openxmlformats.org/officeDocument/2006/relationships/slideLayout" Target="../slideLayouts/slideLayout100.xml"/><Relationship Id="rId28" Type="http://schemas.openxmlformats.org/officeDocument/2006/relationships/slideLayout" Target="../slideLayouts/slideLayout103.xml"/><Relationship Id="rId27" Type="http://schemas.openxmlformats.org/officeDocument/2006/relationships/slideLayout" Target="../slideLayouts/slideLayout102.xml"/><Relationship Id="rId5" Type="http://schemas.openxmlformats.org/officeDocument/2006/relationships/slideLayout" Target="../slideLayouts/slideLayout80.xml"/><Relationship Id="rId6" Type="http://schemas.openxmlformats.org/officeDocument/2006/relationships/slideLayout" Target="../slideLayouts/slideLayout81.xml"/><Relationship Id="rId29" Type="http://schemas.openxmlformats.org/officeDocument/2006/relationships/slideLayout" Target="../slideLayouts/slideLayout104.xml"/><Relationship Id="rId7" Type="http://schemas.openxmlformats.org/officeDocument/2006/relationships/slideLayout" Target="../slideLayouts/slideLayout82.xml"/><Relationship Id="rId8" Type="http://schemas.openxmlformats.org/officeDocument/2006/relationships/slideLayout" Target="../slideLayouts/slideLayout83.xml"/><Relationship Id="rId31" Type="http://schemas.openxmlformats.org/officeDocument/2006/relationships/slideLayout" Target="../slideLayouts/slideLayout106.xml"/><Relationship Id="rId30" Type="http://schemas.openxmlformats.org/officeDocument/2006/relationships/slideLayout" Target="../slideLayouts/slideLayout105.xml"/><Relationship Id="rId11" Type="http://schemas.openxmlformats.org/officeDocument/2006/relationships/slideLayout" Target="../slideLayouts/slideLayout86.xml"/><Relationship Id="rId33" Type="http://schemas.openxmlformats.org/officeDocument/2006/relationships/slideLayout" Target="../slideLayouts/slideLayout108.xml"/><Relationship Id="rId10" Type="http://schemas.openxmlformats.org/officeDocument/2006/relationships/slideLayout" Target="../slideLayouts/slideLayout85.xml"/><Relationship Id="rId32" Type="http://schemas.openxmlformats.org/officeDocument/2006/relationships/slideLayout" Target="../slideLayouts/slideLayout107.xml"/><Relationship Id="rId13" Type="http://schemas.openxmlformats.org/officeDocument/2006/relationships/slideLayout" Target="../slideLayouts/slideLayout88.xml"/><Relationship Id="rId35" Type="http://schemas.openxmlformats.org/officeDocument/2006/relationships/slideLayout" Target="../slideLayouts/slideLayout110.xml"/><Relationship Id="rId12" Type="http://schemas.openxmlformats.org/officeDocument/2006/relationships/slideLayout" Target="../slideLayouts/slideLayout87.xml"/><Relationship Id="rId34" Type="http://schemas.openxmlformats.org/officeDocument/2006/relationships/slideLayout" Target="../slideLayouts/slideLayout109.xml"/><Relationship Id="rId15" Type="http://schemas.openxmlformats.org/officeDocument/2006/relationships/slideLayout" Target="../slideLayouts/slideLayout90.xml"/><Relationship Id="rId37" Type="http://schemas.openxmlformats.org/officeDocument/2006/relationships/slideLayout" Target="../slideLayouts/slideLayout112.xml"/><Relationship Id="rId14" Type="http://schemas.openxmlformats.org/officeDocument/2006/relationships/slideLayout" Target="../slideLayouts/slideLayout89.xml"/><Relationship Id="rId36" Type="http://schemas.openxmlformats.org/officeDocument/2006/relationships/slideLayout" Target="../slideLayouts/slideLayout111.xml"/><Relationship Id="rId17" Type="http://schemas.openxmlformats.org/officeDocument/2006/relationships/slideLayout" Target="../slideLayouts/slideLayout92.xml"/><Relationship Id="rId39" Type="http://schemas.openxmlformats.org/officeDocument/2006/relationships/slideLayout" Target="../slideLayouts/slideLayout114.xml"/><Relationship Id="rId16" Type="http://schemas.openxmlformats.org/officeDocument/2006/relationships/slideLayout" Target="../slideLayouts/slideLayout91.xml"/><Relationship Id="rId38" Type="http://schemas.openxmlformats.org/officeDocument/2006/relationships/slideLayout" Target="../slideLayouts/slideLayout113.xml"/><Relationship Id="rId19" Type="http://schemas.openxmlformats.org/officeDocument/2006/relationships/slideLayout" Target="../slideLayouts/slideLayout94.xml"/><Relationship Id="rId18"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55" name="Shape 755"/>
        <p:cNvGrpSpPr/>
        <p:nvPr/>
      </p:nvGrpSpPr>
      <p:grpSpPr>
        <a:xfrm>
          <a:off x="0" y="0"/>
          <a:ext cx="0" cy="0"/>
          <a:chOff x="0" y="0"/>
          <a:chExt cx="0" cy="0"/>
        </a:xfrm>
      </p:grpSpPr>
      <p:sp>
        <p:nvSpPr>
          <p:cNvPr id="756" name="Google Shape;756;p80"/>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57" name="Google Shape;757;p80"/>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58" name="Google Shape;758;p80"/>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59" name="Google Shape;759;p80"/>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 id="2147483746" r:id="rId24"/>
    <p:sldLayoutId id="2147483747" r:id="rId25"/>
    <p:sldLayoutId id="2147483748" r:id="rId26"/>
    <p:sldLayoutId id="2147483749" r:id="rId27"/>
    <p:sldLayoutId id="2147483750" r:id="rId28"/>
    <p:sldLayoutId id="2147483751" r:id="rId29"/>
    <p:sldLayoutId id="2147483752" r:id="rId30"/>
    <p:sldLayoutId id="2147483753" r:id="rId31"/>
    <p:sldLayoutId id="2147483754" r:id="rId32"/>
    <p:sldLayoutId id="2147483755" r:id="rId33"/>
    <p:sldLayoutId id="2147483756" r:id="rId34"/>
    <p:sldLayoutId id="2147483757" r:id="rId35"/>
    <p:sldLayoutId id="2147483758" r:id="rId36"/>
    <p:sldLayoutId id="2147483759" r:id="rId37"/>
    <p:sldLayoutId id="2147483760" r:id="rId38"/>
    <p:sldLayoutId id="2147483761" r:id="rId39"/>
    <p:sldLayoutId id="2147483762" r:id="rId40"/>
    <p:sldLayoutId id="2147483763"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xml"/><Relationship Id="rId3" Type="http://schemas.openxmlformats.org/officeDocument/2006/relationships/image" Target="../media/image14.png"/><Relationship Id="rId4" Type="http://schemas.openxmlformats.org/officeDocument/2006/relationships/image" Target="../media/image4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hyperlink" Target="https://schl41demo.staywellhealthlibrary.com/Search/1,3065" TargetMode="External"/><Relationship Id="rId4" Type="http://schemas.openxmlformats.org/officeDocument/2006/relationships/hyperlink" Target="https://schl41demo.staywellhealthlibrary.com/Wellness/MentalHealth/1,2760" TargetMode="External"/><Relationship Id="rId5"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schl41demo.staywellhealthlibrary.com/Wellness/MentalHealth/Support/StayingBalanced/1,2509" TargetMode="External"/><Relationship Id="rId4" Type="http://schemas.openxmlformats.org/officeDocument/2006/relationships/hyperlink" Target="https://schl41demo.staywellhealthlibrary.com/Wellness/MentalHealth/42,RespondingtoStressMRA" TargetMode="External"/><Relationship Id="rId5" Type="http://schemas.openxmlformats.org/officeDocument/2006/relationships/hyperlink" Target="https://schl41demo.staywellhealthlibrary.com/Wellness/MentalHealth/1,1012" TargetMode="External"/><Relationship Id="rId6" Type="http://schemas.openxmlformats.org/officeDocument/2006/relationships/hyperlink" Target="https://schl41demo.staywellhealthlibrary.com/Library/DiseasesConditions/Adult/MentalHealth/85,P00769" TargetMode="External"/><Relationship Id="rId7" Type="http://schemas.openxmlformats.org/officeDocument/2006/relationships/hyperlink" Target="https://schl41demo.staywellhealthlibrary.com/spanish/DiseasesConditions/Adult/MentalHealth/85,P03862" TargetMode="External"/><Relationship Id="rId8" Type="http://schemas.openxmlformats.org/officeDocument/2006/relationships/image" Target="../media/image3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 Id="rId3" Type="http://schemas.openxmlformats.org/officeDocument/2006/relationships/image" Target="../media/image50.jpg"/><Relationship Id="rId4" Type="http://schemas.openxmlformats.org/officeDocument/2006/relationships/hyperlink" Target="https://krameshelp.webmdignite.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4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51.jpg"/><Relationship Id="rId4" Type="http://schemas.openxmlformats.org/officeDocument/2006/relationships/hyperlink" Target="https://schl41demo.staywellhealthlibrary.com/Conditions/Diabetes/" TargetMode="External"/><Relationship Id="rId5" Type="http://schemas.openxmlformats.org/officeDocument/2006/relationships/hyperlink" Target="https://schl41demo.staywellhealthlibrary.com/Search/40,DepressionQuiz" TargetMode="External"/><Relationship Id="rId6" Type="http://schemas.openxmlformats.org/officeDocument/2006/relationships/hyperlink" Target="https://schl41demo.staywellhealthlibrary.com/Search/40,LatelifeQuiz" TargetMode="External"/><Relationship Id="rId7" Type="http://schemas.openxmlformats.org/officeDocument/2006/relationships/hyperlink" Target="https://schl41demo.staywellhealthlibrary.com/InteractiveTools/Quizzes/40,StressQuiz"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7.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45.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schl41demo.staywellhealthlibrary.com/InteractiveTools/RiskAssessments/42,DepressionMRA" TargetMode="External"/><Relationship Id="rId4" Type="http://schemas.openxmlformats.org/officeDocument/2006/relationships/hyperlink" Target="https://schl41demo.staywellhealthlibrary.com/Search/88,p11047" TargetMode="External"/><Relationship Id="rId5" Type="http://schemas.openxmlformats.org/officeDocument/2006/relationships/hyperlink" Target="https://schl41demo.staywellhealthlibrary.com/Search/88,p12356" TargetMode="External"/><Relationship Id="rId6" Type="http://schemas.openxmlformats.org/officeDocument/2006/relationships/hyperlink" Target="https://schl41demo.staywellhealthlibrary.com/InteractiveTools/RiskAssessments/1,2509" TargetMode="External"/><Relationship Id="rId7" Type="http://schemas.openxmlformats.org/officeDocument/2006/relationships/hyperlink" Target="https://schl41demo.staywellhealthlibrary.com/Search/1,2767" TargetMode="External"/><Relationship Id="rId8" Type="http://schemas.openxmlformats.org/officeDocument/2006/relationships/hyperlink" Target="https://schl41demo.staywellhealthlibrary.com/Search/88,p12316"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Search/85,p00224" TargetMode="External"/><Relationship Id="rId4" Type="http://schemas.openxmlformats.org/officeDocument/2006/relationships/hyperlink" Target="https://schl41demo.staywellhealthlibrary.com/Search/85,p03346" TargetMode="External"/><Relationship Id="rId9" Type="http://schemas.openxmlformats.org/officeDocument/2006/relationships/hyperlink" Target="https://schl41demo.staywellhealthlibrary.com/Search/1,4700" TargetMode="External"/><Relationship Id="rId5" Type="http://schemas.openxmlformats.org/officeDocument/2006/relationships/hyperlink" Target="https://schl41demo.staywellhealthlibrary.com/Search/85,p00791" TargetMode="External"/><Relationship Id="rId6" Type="http://schemas.openxmlformats.org/officeDocument/2006/relationships/hyperlink" Target="https://schl41demo.staywellhealthlibrary.com/Search/85,p03884" TargetMode="External"/><Relationship Id="rId7" Type="http://schemas.openxmlformats.org/officeDocument/2006/relationships/hyperlink" Target="https://schl41demo.staywellhealthlibrary.com/Search/1,2171" TargetMode="External"/><Relationship Id="rId8" Type="http://schemas.openxmlformats.org/officeDocument/2006/relationships/hyperlink" Target="https://schl41demo.staywellhealthlibrary.com/InteractiveTools/RiskAssessments/1,2882" TargetMode="External"/><Relationship Id="rId10" Type="http://schemas.openxmlformats.org/officeDocument/2006/relationships/hyperlink" Target="https://schl41demo.staywellhealthlibrary.com/Search/1,3065"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4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Search/1,2667" TargetMode="External"/><Relationship Id="rId4" Type="http://schemas.openxmlformats.org/officeDocument/2006/relationships/hyperlink" Target="https://schl41demo.staywellhealthlibrary.com/Search/90,P01614" TargetMode="External"/><Relationship Id="rId9" Type="http://schemas.openxmlformats.org/officeDocument/2006/relationships/hyperlink" Target="https://schl41demo.staywellhealthlibrary.com/Search/1,4017" TargetMode="External"/><Relationship Id="rId5" Type="http://schemas.openxmlformats.org/officeDocument/2006/relationships/hyperlink" Target="https://schl41demo.staywellhealthlibrary.com/Search/88,p11190" TargetMode="External"/><Relationship Id="rId6" Type="http://schemas.openxmlformats.org/officeDocument/2006/relationships/hyperlink" Target="https://schl41demo.staywellhealthlibrary.com/Search/88,p12307" TargetMode="External"/><Relationship Id="rId7" Type="http://schemas.openxmlformats.org/officeDocument/2006/relationships/hyperlink" Target="https://schl41demo.staywellhealthlibrary.com/Search/1,1249" TargetMode="External"/><Relationship Id="rId8" Type="http://schemas.openxmlformats.org/officeDocument/2006/relationships/hyperlink" Target="https://schl41demo.staywellhealthlibrary.com/Search/1,4700" TargetMode="External"/><Relationship Id="rId10" Type="http://schemas.openxmlformats.org/officeDocument/2006/relationships/hyperlink" Target="https://schl41demo.staywellhealthlibrary.com/Search/1,1994"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MultimediaRoom/VideoLibrary/?e=0#player:138,W1414" TargetMode="External"/><Relationship Id="rId4" Type="http://schemas.openxmlformats.org/officeDocument/2006/relationships/hyperlink" Target="https://schl41demo.staywellhealthlibrary.com/spanish/VideoLibrary/?e=0#player:138,W1426" TargetMode="External"/><Relationship Id="rId9" Type="http://schemas.openxmlformats.org/officeDocument/2006/relationships/hyperlink" Target="https://schl41demo.staging.staywellhealthlibrary.com/MultimediaRoom/VideoLibrary/?e=0#player:138,W1801" TargetMode="External"/><Relationship Id="rId5" Type="http://schemas.openxmlformats.org/officeDocument/2006/relationships/hyperlink" Target="https://schl41demo.staywellhealthlibrary.com/MultimediaRoom/VideoLibrary/?e=0#player:138,W1803" TargetMode="External"/><Relationship Id="rId6" Type="http://schemas.openxmlformats.org/officeDocument/2006/relationships/hyperlink" Target="https://schl41demo.staywellhealthlibrary.com/spanish/VideoLibrary/?e=0#player:138,K1985" TargetMode="External"/><Relationship Id="rId7" Type="http://schemas.openxmlformats.org/officeDocument/2006/relationships/hyperlink" Target="https://schl41demo.staging.staywellhealthlibrary.com/MultimediaRoom/VideoLibrary/?e=0#player:138,W1802" TargetMode="External"/><Relationship Id="rId8" Type="http://schemas.openxmlformats.org/officeDocument/2006/relationships/hyperlink" Target="https://schl41demo.staywellhealthlibrary.com/spanish/VideoLibrary/?e=0#player:138,K1987" TargetMode="External"/><Relationship Id="rId10" Type="http://schemas.openxmlformats.org/officeDocument/2006/relationships/hyperlink" Target="https://schl41demo.staywellhealthlibrary.com/spanish/VideoLibrary/?e=0#player:138,K1986"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7.png"/><Relationship Id="rId8"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0.png"/><Relationship Id="rId4" Type="http://schemas.openxmlformats.org/officeDocument/2006/relationships/image" Target="../media/image32.png"/><Relationship Id="rId5"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37.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9.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85,P00736" TargetMode="External"/><Relationship Id="rId4" Type="http://schemas.openxmlformats.org/officeDocument/2006/relationships/hyperlink" Target="https://schl41demo.staywellhealthlibrary.com/spanish/Search/85,P03829" TargetMode="External"/><Relationship Id="rId5" Type="http://schemas.openxmlformats.org/officeDocument/2006/relationships/image" Target="../media/image35.png"/><Relationship Id="rId6" Type="http://schemas.openxmlformats.org/officeDocument/2006/relationships/image" Target="../media/image28.jpg"/><Relationship Id="rId7" Type="http://schemas.openxmlformats.org/officeDocument/2006/relationships/image" Target="../media/image3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1,4017" TargetMode="External"/><Relationship Id="rId4" Type="http://schemas.openxmlformats.org/officeDocument/2006/relationships/hyperlink" Target="https://schl41demo.staywellhealthlibrary.com/Search/1,1668" TargetMode="External"/><Relationship Id="rId5" Type="http://schemas.openxmlformats.org/officeDocument/2006/relationships/image" Target="../media/image27.png"/><Relationship Id="rId6" Type="http://schemas.openxmlformats.org/officeDocument/2006/relationships/image" Target="../media/image40.jpg"/><Relationship Id="rId7" Type="http://schemas.openxmlformats.org/officeDocument/2006/relationships/image" Target="../media/image4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27.png"/><Relationship Id="rId4" Type="http://schemas.openxmlformats.org/officeDocument/2006/relationships/hyperlink" Target="https://schl41demo.staywellhealthlibrary.com/Search/88,p12316" TargetMode="External"/><Relationship Id="rId9" Type="http://schemas.openxmlformats.org/officeDocument/2006/relationships/image" Target="../media/image34.jpg"/><Relationship Id="rId5" Type="http://schemas.openxmlformats.org/officeDocument/2006/relationships/hyperlink" Target="https://schl41demo.staywellhealthlibrary.com/Search/1,1546" TargetMode="External"/><Relationship Id="rId6" Type="http://schemas.openxmlformats.org/officeDocument/2006/relationships/hyperlink" Target="https://schl41demo.staywellhealthlibrary.com/Search/42,RespondingtoStressMRA" TargetMode="External"/><Relationship Id="rId7" Type="http://schemas.openxmlformats.org/officeDocument/2006/relationships/image" Target="../media/image38.jpg"/><Relationship Id="rId8" Type="http://schemas.openxmlformats.org/officeDocument/2006/relationships/image" Target="../media/image3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4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38" name="Shape 1138"/>
        <p:cNvGrpSpPr/>
        <p:nvPr/>
      </p:nvGrpSpPr>
      <p:grpSpPr>
        <a:xfrm>
          <a:off x="0" y="0"/>
          <a:ext cx="0" cy="0"/>
          <a:chOff x="0" y="0"/>
          <a:chExt cx="0" cy="0"/>
        </a:xfrm>
      </p:grpSpPr>
      <p:sp>
        <p:nvSpPr>
          <p:cNvPr id="1139" name="Google Shape;1139;p120"/>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40" name="Google Shape;1140;p120"/>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41" name="Google Shape;1141;p120"/>
          <p:cNvPicPr preferRelativeResize="0"/>
          <p:nvPr/>
        </p:nvPicPr>
        <p:blipFill rotWithShape="1">
          <a:blip r:embed="rId4">
            <a:alphaModFix/>
          </a:blip>
          <a:srcRect b="0" l="16687" r="16694" t="0"/>
          <a:stretch/>
        </p:blipFill>
        <p:spPr>
          <a:xfrm>
            <a:off x="7025175" y="-4532225"/>
            <a:ext cx="10236300" cy="10241100"/>
          </a:xfrm>
          <a:prstGeom prst="pie">
            <a:avLst>
              <a:gd fmla="val 5392956" name="adj1"/>
              <a:gd fmla="val 10796016" name="adj2"/>
            </a:avLst>
          </a:prstGeom>
          <a:noFill/>
          <a:ln>
            <a:noFill/>
          </a:ln>
        </p:spPr>
      </p:pic>
      <p:grpSp>
        <p:nvGrpSpPr>
          <p:cNvPr id="1142" name="Google Shape;1142;p120"/>
          <p:cNvGrpSpPr/>
          <p:nvPr/>
        </p:nvGrpSpPr>
        <p:grpSpPr>
          <a:xfrm>
            <a:off x="7635575" y="3603525"/>
            <a:ext cx="3384375" cy="2815800"/>
            <a:chOff x="7635575" y="3603525"/>
            <a:chExt cx="3384375" cy="2815800"/>
          </a:xfrm>
        </p:grpSpPr>
        <p:sp>
          <p:nvSpPr>
            <p:cNvPr id="1143" name="Google Shape;1143;p120"/>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4" name="Google Shape;1144;p120"/>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45" name="Google Shape;1145;p120"/>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Mental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9" name="Shape 1259"/>
        <p:cNvGrpSpPr/>
        <p:nvPr/>
      </p:nvGrpSpPr>
      <p:grpSpPr>
        <a:xfrm>
          <a:off x="0" y="0"/>
          <a:ext cx="0" cy="0"/>
          <a:chOff x="0" y="0"/>
          <a:chExt cx="0" cy="0"/>
        </a:xfrm>
      </p:grpSpPr>
      <p:sp>
        <p:nvSpPr>
          <p:cNvPr id="1260" name="Google Shape;1260;p129"/>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261" name="Google Shape;1261;p129"/>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4 Ways to Make the Most of Your Diabetes Medicine</a:t>
            </a:r>
            <a:endParaRPr>
              <a:solidFill>
                <a:srgbClr val="000000"/>
              </a:solidFill>
              <a:latin typeface="Plus Jakarta Sans"/>
              <a:ea typeface="Plus Jakarta Sans"/>
              <a:cs typeface="Plus Jakarta Sans"/>
              <a:sym typeface="Plus Jakarta Sans"/>
            </a:endParaRPr>
          </a:p>
        </p:txBody>
      </p:sp>
      <p:sp>
        <p:nvSpPr>
          <p:cNvPr id="1262" name="Google Shape;1262;p129"/>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At every stage of life, there are circumstances that can negatively affect your mental health. But you can help ward off depression by understanding how these common experiences contribute to it. Here’s what to know about preventing depression, depending on your age:</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4C4C4C"/>
                </a:solidFill>
                <a:latin typeface="Plus Jakarta Sans"/>
                <a:ea typeface="Plus Jakarta Sans"/>
                <a:cs typeface="Plus Jakarta Sans"/>
                <a:sym typeface="Plus Jakarta Sans"/>
              </a:rPr>
              <a:t>Ages 18-25</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Young adulthood is a time of change. So it might not be a surprise that this age group frequently struggles with mental health. For example, living away from home for the first time can be a major stressor.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To handle those changes:</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Practice</a:t>
            </a:r>
            <a:r>
              <a:rPr lang="en-US" sz="1200">
                <a:solidFill>
                  <a:srgbClr val="000000"/>
                </a:solidFill>
                <a:latin typeface="Plus Jakarta Sans"/>
                <a:ea typeface="Plus Jakarta Sans"/>
                <a:cs typeface="Plus Jakarta Sans"/>
                <a:sym typeface="Plus Jakarta Sans"/>
              </a:rPr>
              <a:t> </a:t>
            </a: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relaxation techniques</a:t>
            </a:r>
            <a:r>
              <a:rPr lang="en-US" sz="1200">
                <a:solidFill>
                  <a:srgbClr val="000000"/>
                </a:solidFill>
                <a:latin typeface="Plus Jakarta Sans"/>
                <a:ea typeface="Plus Jakarta Sans"/>
                <a:cs typeface="Plus Jakarta Sans"/>
                <a:sym typeface="Plus Jakarta Sans"/>
              </a:rPr>
              <a:t> </a:t>
            </a:r>
            <a:r>
              <a:rPr lang="en-US" sz="1200">
                <a:solidFill>
                  <a:srgbClr val="4C4C4C"/>
                </a:solidFill>
                <a:latin typeface="Plus Jakarta Sans"/>
                <a:ea typeface="Plus Jakarta Sans"/>
                <a:cs typeface="Plus Jakarta Sans"/>
                <a:sym typeface="Plus Jakarta Sans"/>
              </a:rPr>
              <a:t>to ease stress. </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Watch your intake of caffeine, which can harm your sleep and mental health.</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4C4C4C"/>
                </a:solidFill>
                <a:latin typeface="Plus Jakarta Sans"/>
                <a:ea typeface="Plus Jakarta Sans"/>
                <a:cs typeface="Plus Jakarta Sans"/>
                <a:sym typeface="Plus Jakarta Sans"/>
              </a:rPr>
              <a:t>Attend </a:t>
            </a:r>
            <a:r>
              <a:rPr lang="en-US" sz="1200">
                <a:solidFill>
                  <a:schemeClr val="accent2"/>
                </a:solidFill>
                <a:latin typeface="Plus Jakarta Sans"/>
                <a:ea typeface="Plus Jakarta Sans"/>
                <a:cs typeface="Plus Jakarta Sans"/>
                <a:sym typeface="Plus Jakarta Sans"/>
              </a:rPr>
              <a:t>therapy</a:t>
            </a:r>
            <a:r>
              <a:rPr lang="en-US" sz="1200">
                <a:solidFill>
                  <a:srgbClr val="4C4C4C"/>
                </a:solidFill>
                <a:latin typeface="Plus Jakarta Sans"/>
                <a:ea typeface="Plus Jakarta Sans"/>
                <a:cs typeface="Plus Jakarta Sans"/>
                <a:sym typeface="Plus Jakarta Sans"/>
              </a:rPr>
              <a:t> to help boost your confidence, manage stress, and face your fears</a:t>
            </a:r>
            <a:r>
              <a:rPr lang="en-US" sz="1200">
                <a:solidFill>
                  <a:srgbClr val="000000"/>
                </a:solidFill>
                <a:latin typeface="Plus Jakarta Sans"/>
                <a:ea typeface="Plus Jakarta Sans"/>
                <a:cs typeface="Plus Jakarta Sans"/>
                <a:sym typeface="Plus Jakarta Sans"/>
              </a:rPr>
              <a:t>.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595959"/>
                </a:solidFill>
                <a:latin typeface="Plus Jakarta Sans"/>
                <a:ea typeface="Plus Jakarta Sans"/>
                <a:cs typeface="Plus Jakarta Sans"/>
                <a:sym typeface="Plus Jakarta Sans"/>
              </a:rPr>
              <a:t>The goal of therapy is to help stop or reduce feelings of sadness or anxiety. Read more about </a:t>
            </a:r>
            <a:r>
              <a:rPr i="1" lang="en-US" sz="1200">
                <a:solidFill>
                  <a:schemeClr val="accent2"/>
                </a:solidFill>
                <a:latin typeface="Plus Jakarta Sans"/>
                <a:ea typeface="Plus Jakarta Sans"/>
                <a:cs typeface="Plus Jakarta Sans"/>
                <a:sym typeface="Plus Jakarta Sans"/>
              </a:rPr>
              <a:t>mental health resources</a:t>
            </a:r>
            <a:r>
              <a:rPr i="1" lang="en-US" sz="1200">
                <a:solidFill>
                  <a:srgbClr val="595959"/>
                </a:solidFill>
                <a:latin typeface="Plus Jakarta Sans"/>
                <a:ea typeface="Plus Jakarta Sans"/>
                <a:cs typeface="Plus Jakarta Sans"/>
                <a:sym typeface="Plus Jakarta Sans"/>
              </a:rPr>
              <a:t> and how to find support for emotional issues by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clicking here</a:t>
            </a:r>
            <a:r>
              <a:rPr i="1"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Ages 26-40</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595959"/>
                </a:solidFill>
                <a:latin typeface="Plus Jakarta Sans"/>
                <a:ea typeface="Plus Jakarta Sans"/>
                <a:cs typeface="Plus Jakarta Sans"/>
                <a:sym typeface="Plus Jakarta Sans"/>
              </a:rPr>
              <a:t>From your mid-20s through your 40s, you’re often building a career, navigating the dating world, deciding whether to start a family, and taking care of young children. This can make you feel like your time is spread thin.</a:t>
            </a:r>
            <a:endParaRPr sz="1200">
              <a:solidFill>
                <a:srgbClr val="595959"/>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595959"/>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595959"/>
                </a:solidFill>
                <a:latin typeface="Plus Jakarta Sans"/>
                <a:ea typeface="Plus Jakarta Sans"/>
                <a:cs typeface="Plus Jakarta Sans"/>
                <a:sym typeface="Plus Jakarta Sans"/>
              </a:rPr>
              <a:t>To stay energized:</a:t>
            </a:r>
            <a:endParaRPr sz="1200">
              <a:solidFill>
                <a:srgbClr val="595959"/>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595959"/>
              </a:buClr>
              <a:buSzPts val="1200"/>
              <a:buFont typeface="Times New Roman"/>
              <a:buChar char="●"/>
            </a:pPr>
            <a:r>
              <a:rPr b="1" lang="en-US" sz="1200">
                <a:solidFill>
                  <a:srgbClr val="595959"/>
                </a:solidFill>
                <a:latin typeface="Plus Jakarta Sans"/>
                <a:ea typeface="Plus Jakarta Sans"/>
                <a:cs typeface="Plus Jakarta Sans"/>
                <a:sym typeface="Plus Jakarta Sans"/>
              </a:rPr>
              <a:t>Eat nutritious meals.</a:t>
            </a:r>
            <a:r>
              <a:rPr lang="en-US" sz="1200">
                <a:solidFill>
                  <a:srgbClr val="595959"/>
                </a:solidFill>
                <a:latin typeface="Plus Jakarta Sans"/>
                <a:ea typeface="Plus Jakarta Sans"/>
                <a:cs typeface="Plus Jakarta Sans"/>
                <a:sym typeface="Plus Jakarta Sans"/>
              </a:rPr>
              <a:t> Focus on getting enough fiber and water, which helps keep your mood stable.</a:t>
            </a:r>
            <a:endParaRPr sz="1200">
              <a:solidFill>
                <a:srgbClr val="595959"/>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595959"/>
              </a:buClr>
              <a:buSzPts val="1200"/>
              <a:buFont typeface="Times New Roman"/>
              <a:buChar char="●"/>
            </a:pPr>
            <a:r>
              <a:rPr b="1" lang="en-US" sz="1200">
                <a:solidFill>
                  <a:srgbClr val="595959"/>
                </a:solidFill>
                <a:latin typeface="Plus Jakarta Sans"/>
                <a:ea typeface="Plus Jakarta Sans"/>
                <a:cs typeface="Plus Jakarta Sans"/>
                <a:sym typeface="Plus Jakarta Sans"/>
              </a:rPr>
              <a:t>Don’t smoke. And if you drink, practice moderation.</a:t>
            </a:r>
            <a:r>
              <a:rPr lang="en-US" sz="1200">
                <a:solidFill>
                  <a:srgbClr val="595959"/>
                </a:solidFill>
                <a:latin typeface="Plus Jakarta Sans"/>
                <a:ea typeface="Plus Jakarta Sans"/>
                <a:cs typeface="Plus Jakarta Sans"/>
                <a:sym typeface="Plus Jakarta Sans"/>
              </a:rPr>
              <a:t> The chemicals in tobacco and alcohol can contribute to depression.</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sp>
        <p:nvSpPr>
          <p:cNvPr id="1263" name="Google Shape;1263;p129"/>
          <p:cNvSpPr txBox="1"/>
          <p:nvPr/>
        </p:nvSpPr>
        <p:spPr>
          <a:xfrm>
            <a:off x="9472500" y="3378725"/>
            <a:ext cx="2175000" cy="148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Behavioral Health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264" name="Google Shape;1264;p129"/>
          <p:cNvGrpSpPr/>
          <p:nvPr/>
        </p:nvGrpSpPr>
        <p:grpSpPr>
          <a:xfrm>
            <a:off x="10219200" y="2637025"/>
            <a:ext cx="681600" cy="681600"/>
            <a:chOff x="10294125" y="1691525"/>
            <a:chExt cx="681600" cy="681600"/>
          </a:xfrm>
        </p:grpSpPr>
        <p:sp>
          <p:nvSpPr>
            <p:cNvPr id="1265" name="Google Shape;1265;p12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6" name="Google Shape;1266;p129"/>
            <p:cNvPicPr preferRelativeResize="0"/>
            <p:nvPr/>
          </p:nvPicPr>
          <p:blipFill>
            <a:blip r:embed="rId5">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1" name="Shape 1271"/>
        <p:cNvGrpSpPr/>
        <p:nvPr/>
      </p:nvGrpSpPr>
      <p:grpSpPr>
        <a:xfrm>
          <a:off x="0" y="0"/>
          <a:ext cx="0" cy="0"/>
          <a:chOff x="0" y="0"/>
          <a:chExt cx="0" cy="0"/>
        </a:xfrm>
      </p:grpSpPr>
      <p:sp>
        <p:nvSpPr>
          <p:cNvPr id="1272" name="Google Shape;1272;p130"/>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1273" name="Google Shape;1273;p130"/>
          <p:cNvSpPr txBox="1"/>
          <p:nvPr>
            <p:ph idx="2" type="body"/>
          </p:nvPr>
        </p:nvSpPr>
        <p:spPr>
          <a:xfrm>
            <a:off x="723900" y="1111400"/>
            <a:ext cx="8826300" cy="5339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595959"/>
                </a:solidFill>
                <a:latin typeface="Plus Jakarta Sans"/>
                <a:ea typeface="Plus Jakarta Sans"/>
                <a:cs typeface="Plus Jakarta Sans"/>
                <a:sym typeface="Plus Jakarta Sans"/>
              </a:rPr>
              <a:t>Ages 41-64</a:t>
            </a:r>
            <a:endParaRPr b="1" sz="1200">
              <a:solidFill>
                <a:srgbClr val="595959"/>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595959"/>
                </a:solidFill>
                <a:latin typeface="Plus Jakarta Sans"/>
                <a:ea typeface="Plus Jakarta Sans"/>
                <a:cs typeface="Plus Jakarta Sans"/>
                <a:sym typeface="Plus Jakarta Sans"/>
              </a:rPr>
              <a:t>Once you reach middle age, you may find yourself with a lot of emotional and financial responsibility. Women in this age group are dealing with menopause, while men often struggle to create strong social networks.</a:t>
            </a:r>
            <a:endParaRPr sz="1200">
              <a:solidFill>
                <a:srgbClr val="595959"/>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595959"/>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595959"/>
                </a:solidFill>
                <a:latin typeface="Plus Jakarta Sans"/>
                <a:ea typeface="Plus Jakarta Sans"/>
                <a:cs typeface="Plus Jakarta Sans"/>
                <a:sym typeface="Plus Jakarta Sans"/>
              </a:rPr>
              <a:t>To keep your stress levels down:</a:t>
            </a:r>
            <a:endParaRPr sz="1200">
              <a:solidFill>
                <a:srgbClr val="595959"/>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595959"/>
                </a:solidFill>
                <a:latin typeface="Plus Jakarta Sans"/>
                <a:ea typeface="Plus Jakarta Sans"/>
                <a:cs typeface="Plus Jakarta Sans"/>
                <a:sym typeface="Plus Jakarta Sans"/>
              </a:rPr>
              <a:t>Practice mind-body techniques, such as</a:t>
            </a:r>
            <a:r>
              <a:rPr lang="en-US" sz="1200">
                <a:solidFill>
                  <a:srgbClr val="000000"/>
                </a:solidFill>
                <a:latin typeface="Plus Jakarta Sans"/>
                <a:ea typeface="Plus Jakarta Sans"/>
                <a:cs typeface="Plus Jakarta Sans"/>
                <a:sym typeface="Plus Jakarta Sans"/>
              </a:rPr>
              <a:t> </a:t>
            </a: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meditation</a:t>
            </a:r>
            <a:r>
              <a:rPr lang="en-US" sz="1200">
                <a:solidFill>
                  <a:srgbClr val="595959"/>
                </a:solidFill>
                <a:latin typeface="Plus Jakarta Sans"/>
                <a:ea typeface="Plus Jakarta Sans"/>
                <a:cs typeface="Plus Jakarta Sans"/>
                <a:sym typeface="Plus Jakarta Sans"/>
              </a:rPr>
              <a:t>, massage, and journaling.</a:t>
            </a:r>
            <a:endParaRPr sz="1200">
              <a:solidFill>
                <a:srgbClr val="595959"/>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595959"/>
              </a:buClr>
              <a:buSzPts val="1200"/>
              <a:buFont typeface="Plus Jakarta Sans"/>
              <a:buChar char="●"/>
            </a:pPr>
            <a:r>
              <a:rPr lang="en-US" sz="1200">
                <a:solidFill>
                  <a:srgbClr val="595959"/>
                </a:solidFill>
                <a:latin typeface="Plus Jakarta Sans"/>
                <a:ea typeface="Plus Jakarta Sans"/>
                <a:cs typeface="Plus Jakarta Sans"/>
                <a:sym typeface="Plus Jakarta Sans"/>
              </a:rPr>
              <a:t>Accept help from others.</a:t>
            </a:r>
            <a:endParaRPr sz="1200">
              <a:solidFill>
                <a:srgbClr val="595959"/>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595959"/>
              </a:buClr>
              <a:buSzPts val="1200"/>
              <a:buFont typeface="Plus Jakarta Sans"/>
              <a:buChar char="●"/>
            </a:pPr>
            <a:r>
              <a:rPr lang="en-US" sz="1200">
                <a:solidFill>
                  <a:srgbClr val="595959"/>
                </a:solidFill>
                <a:latin typeface="Plus Jakarta Sans"/>
                <a:ea typeface="Plus Jakarta Sans"/>
                <a:cs typeface="Plus Jakarta Sans"/>
                <a:sym typeface="Plus Jakarta Sans"/>
              </a:rPr>
              <a:t>Add exercise to your to-do list and schedule a time for it.</a:t>
            </a:r>
            <a:endParaRPr sz="1200">
              <a:solidFill>
                <a:srgbClr val="595959"/>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595959"/>
                </a:solidFill>
                <a:latin typeface="Plus Jakarta Sans"/>
                <a:ea typeface="Plus Jakarta Sans"/>
                <a:cs typeface="Plus Jakarta Sans"/>
                <a:sym typeface="Plus Jakarta Sans"/>
              </a:rPr>
              <a:t>Everyone responds to stress differently. Take this</a:t>
            </a:r>
            <a:r>
              <a:rPr i="1" lang="en-US" sz="1200">
                <a:solidFill>
                  <a:srgbClr val="000000"/>
                </a:solidFill>
                <a:latin typeface="Plus Jakarta Sans"/>
                <a:ea typeface="Plus Jakarta Sans"/>
                <a:cs typeface="Plus Jakarta Sans"/>
                <a:sym typeface="Plus Jakarta Sans"/>
              </a:rPr>
              <a:t>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stress response assessment</a:t>
            </a:r>
            <a:r>
              <a:rPr i="1" lang="en-US" sz="1200">
                <a:solidFill>
                  <a:srgbClr val="000000"/>
                </a:solidFill>
                <a:latin typeface="Plus Jakarta Sans"/>
                <a:ea typeface="Plus Jakarta Sans"/>
                <a:cs typeface="Plus Jakarta Sans"/>
                <a:sym typeface="Plus Jakarta Sans"/>
              </a:rPr>
              <a:t> </a:t>
            </a:r>
            <a:r>
              <a:rPr i="1" lang="en-US" sz="1200">
                <a:solidFill>
                  <a:srgbClr val="595959"/>
                </a:solidFill>
                <a:latin typeface="Plus Jakarta Sans"/>
                <a:ea typeface="Plus Jakarta Sans"/>
                <a:cs typeface="Plus Jakarta Sans"/>
                <a:sym typeface="Plus Jakarta Sans"/>
              </a:rPr>
              <a:t>to help identify your personal stress profile.</a:t>
            </a:r>
            <a:endParaRPr i="1" sz="1200">
              <a:solidFill>
                <a:srgbClr val="595959"/>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595959"/>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Ages 65+</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595959"/>
                </a:solidFill>
                <a:latin typeface="Plus Jakarta Sans"/>
                <a:ea typeface="Plus Jakarta Sans"/>
                <a:cs typeface="Plus Jakarta Sans"/>
                <a:sym typeface="Plus Jakarta Sans"/>
              </a:rPr>
              <a:t>Risk factors for depression in older adults include losing a loved one, being diagnosed with a medical condition, and not getting good sleep. The</a:t>
            </a:r>
            <a:r>
              <a:rPr lang="en-US" sz="1200">
                <a:solidFill>
                  <a:srgbClr val="000000"/>
                </a:solidFill>
                <a:latin typeface="Plus Jakarta Sans"/>
                <a:ea typeface="Plus Jakarta Sans"/>
                <a:cs typeface="Plus Jakarta Sans"/>
                <a:sym typeface="Plus Jakarta Sans"/>
              </a:rPr>
              <a:t> </a:t>
            </a: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stress of caregiving</a:t>
            </a:r>
            <a:r>
              <a:rPr lang="en-US" sz="1200">
                <a:solidFill>
                  <a:srgbClr val="000000"/>
                </a:solidFill>
                <a:latin typeface="Plus Jakarta Sans"/>
                <a:ea typeface="Plus Jakarta Sans"/>
                <a:cs typeface="Plus Jakarta Sans"/>
                <a:sym typeface="Plus Jakarta Sans"/>
              </a:rPr>
              <a:t> </a:t>
            </a:r>
            <a:r>
              <a:rPr lang="en-US" sz="1200">
                <a:solidFill>
                  <a:srgbClr val="595959"/>
                </a:solidFill>
                <a:latin typeface="Plus Jakarta Sans"/>
                <a:ea typeface="Plus Jakarta Sans"/>
                <a:cs typeface="Plus Jakarta Sans"/>
                <a:sym typeface="Plus Jakarta Sans"/>
              </a:rPr>
              <a:t>can also take a toll. </a:t>
            </a:r>
            <a:endParaRPr sz="1200">
              <a:solidFill>
                <a:srgbClr val="595959"/>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595959"/>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595959"/>
                </a:solidFill>
                <a:latin typeface="Plus Jakarta Sans"/>
                <a:ea typeface="Plus Jakarta Sans"/>
                <a:cs typeface="Plus Jakarta Sans"/>
                <a:sym typeface="Plus Jakarta Sans"/>
              </a:rPr>
              <a:t>To feel as good as possible:</a:t>
            </a:r>
            <a:endParaRPr sz="1200">
              <a:solidFill>
                <a:srgbClr val="595959"/>
              </a:solidFill>
              <a:latin typeface="Plus Jakarta Sans"/>
              <a:ea typeface="Plus Jakarta Sans"/>
              <a:cs typeface="Plus Jakarta Sans"/>
              <a:sym typeface="Plus Jakarta Sans"/>
            </a:endParaRPr>
          </a:p>
          <a:p>
            <a:pPr indent="-304800" lvl="0" marL="537210" rtl="0" algn="l">
              <a:lnSpc>
                <a:spcPct val="100000"/>
              </a:lnSpc>
              <a:spcBef>
                <a:spcPts val="0"/>
              </a:spcBef>
              <a:spcAft>
                <a:spcPts val="0"/>
              </a:spcAft>
              <a:buClr>
                <a:srgbClr val="595959"/>
              </a:buClr>
              <a:buSzPts val="1200"/>
              <a:buFont typeface="Plus Jakarta Sans"/>
              <a:buChar char="●"/>
            </a:pPr>
            <a:r>
              <a:rPr lang="en-US" sz="1200">
                <a:solidFill>
                  <a:srgbClr val="595959"/>
                </a:solidFill>
                <a:latin typeface="Plus Jakarta Sans"/>
                <a:ea typeface="Plus Jakarta Sans"/>
                <a:cs typeface="Plus Jakarta Sans"/>
                <a:sym typeface="Plus Jakarta Sans"/>
              </a:rPr>
              <a:t>Nurture bonds with friends and family.</a:t>
            </a:r>
            <a:endParaRPr sz="1200">
              <a:solidFill>
                <a:srgbClr val="595959"/>
              </a:solidFill>
              <a:latin typeface="Plus Jakarta Sans"/>
              <a:ea typeface="Plus Jakarta Sans"/>
              <a:cs typeface="Plus Jakarta Sans"/>
              <a:sym typeface="Plus Jakarta Sans"/>
            </a:endParaRPr>
          </a:p>
          <a:p>
            <a:pPr indent="-304800" lvl="0" marL="537210" rtl="0" algn="l">
              <a:lnSpc>
                <a:spcPct val="100000"/>
              </a:lnSpc>
              <a:spcBef>
                <a:spcPts val="0"/>
              </a:spcBef>
              <a:spcAft>
                <a:spcPts val="0"/>
              </a:spcAft>
              <a:buClr>
                <a:srgbClr val="595959"/>
              </a:buClr>
              <a:buSzPts val="1200"/>
              <a:buFont typeface="Plus Jakarta Sans"/>
              <a:buChar char="●"/>
            </a:pPr>
            <a:r>
              <a:rPr lang="en-US" sz="1200">
                <a:solidFill>
                  <a:srgbClr val="595959"/>
                </a:solidFill>
                <a:latin typeface="Plus Jakarta Sans"/>
                <a:ea typeface="Plus Jakarta Sans"/>
                <a:cs typeface="Plus Jakarta Sans"/>
                <a:sym typeface="Plus Jakarta Sans"/>
              </a:rPr>
              <a:t>Stay physically active.</a:t>
            </a:r>
            <a:endParaRPr sz="1200">
              <a:solidFill>
                <a:srgbClr val="595959"/>
              </a:solidFill>
              <a:latin typeface="Plus Jakarta Sans"/>
              <a:ea typeface="Plus Jakarta Sans"/>
              <a:cs typeface="Plus Jakarta Sans"/>
              <a:sym typeface="Plus Jakarta Sans"/>
            </a:endParaRPr>
          </a:p>
          <a:p>
            <a:pPr indent="-304800" lvl="0" marL="537210" rtl="0" algn="l">
              <a:lnSpc>
                <a:spcPct val="100000"/>
              </a:lnSpc>
              <a:spcBef>
                <a:spcPts val="0"/>
              </a:spcBef>
              <a:spcAft>
                <a:spcPts val="0"/>
              </a:spcAft>
              <a:buClr>
                <a:srgbClr val="595959"/>
              </a:buClr>
              <a:buSzPts val="1200"/>
              <a:buFont typeface="Plus Jakarta Sans"/>
              <a:buChar char="●"/>
            </a:pPr>
            <a:r>
              <a:rPr lang="en-US" sz="1200">
                <a:solidFill>
                  <a:srgbClr val="595959"/>
                </a:solidFill>
                <a:latin typeface="Plus Jakarta Sans"/>
                <a:ea typeface="Plus Jakarta Sans"/>
                <a:cs typeface="Plus Jakarta Sans"/>
                <a:sym typeface="Plus Jakarta Sans"/>
              </a:rPr>
              <a:t>Get enough sleep per night (aim for 7 to 9 hours).</a:t>
            </a:r>
            <a:endParaRPr sz="1200">
              <a:solidFill>
                <a:srgbClr val="595959"/>
              </a:solidFill>
              <a:latin typeface="Plus Jakarta Sans"/>
              <a:ea typeface="Plus Jakarta Sans"/>
              <a:cs typeface="Plus Jakarta Sans"/>
              <a:sym typeface="Plus Jakarta Sans"/>
            </a:endParaRPr>
          </a:p>
          <a:p>
            <a:pPr indent="-304800" lvl="0" marL="537210" rtl="0" algn="l">
              <a:lnSpc>
                <a:spcPct val="100000"/>
              </a:lnSpc>
              <a:spcBef>
                <a:spcPts val="0"/>
              </a:spcBef>
              <a:spcAft>
                <a:spcPts val="0"/>
              </a:spcAft>
              <a:buClr>
                <a:srgbClr val="595959"/>
              </a:buClr>
              <a:buSzPts val="1200"/>
              <a:buFont typeface="Plus Jakarta Sans"/>
              <a:buChar char="●"/>
            </a:pPr>
            <a:r>
              <a:rPr lang="en-US" sz="1200">
                <a:solidFill>
                  <a:srgbClr val="595959"/>
                </a:solidFill>
                <a:latin typeface="Plus Jakarta Sans"/>
                <a:ea typeface="Plus Jakarta Sans"/>
                <a:cs typeface="Plus Jakarta Sans"/>
                <a:sym typeface="Plus Jakarta Sans"/>
              </a:rPr>
              <a:t>Find activities you enjoy and stick with them.</a:t>
            </a:r>
            <a:endParaRPr sz="1200">
              <a:solidFill>
                <a:srgbClr val="595959"/>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595959"/>
                </a:solidFill>
                <a:latin typeface="Plus Jakarta Sans"/>
                <a:ea typeface="Plus Jakarta Sans"/>
                <a:cs typeface="Plus Jakarta Sans"/>
                <a:sym typeface="Plus Jakarta Sans"/>
              </a:rPr>
              <a:t>Warning signs of mental health issues can vary with age.</a:t>
            </a:r>
            <a:r>
              <a:rPr i="1" lang="en-US" sz="1200">
                <a:solidFill>
                  <a:srgbClr val="000000"/>
                </a:solidFill>
                <a:latin typeface="Plus Jakarta Sans"/>
                <a:ea typeface="Plus Jakarta Sans"/>
                <a:cs typeface="Plus Jakarta Sans"/>
                <a:sym typeface="Plus Jakarta Sans"/>
              </a:rPr>
              <a:t>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t</a:t>
            </a:r>
            <a:r>
              <a:rPr i="1" lang="en-US" sz="1200">
                <a:solidFill>
                  <a:srgbClr val="595959"/>
                </a:solidFill>
                <a:latin typeface="Plus Jakarta Sans"/>
                <a:ea typeface="Plus Jakarta Sans"/>
                <a:cs typeface="Plus Jakarta Sans"/>
                <a:sym typeface="Plus Jakarta Sans"/>
              </a:rPr>
              <a:t>o learn which behaviors to look for so that you can help your friends, family members, or even yourself get the right treatment. (Also available in</a:t>
            </a:r>
            <a:r>
              <a:rPr i="1" lang="en-US" sz="1200">
                <a:solidFill>
                  <a:srgbClr val="000000"/>
                </a:solidFill>
                <a:latin typeface="Plus Jakarta Sans"/>
                <a:ea typeface="Plus Jakarta Sans"/>
                <a:cs typeface="Plus Jakarta Sans"/>
                <a:sym typeface="Plus Jakarta Sans"/>
              </a:rPr>
              <a:t> </a:t>
            </a:r>
            <a:r>
              <a:rPr i="1" lang="en-US" sz="1200"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Spanish</a:t>
            </a:r>
            <a:r>
              <a:rPr i="1" lang="en-US" sz="1200">
                <a:solidFill>
                  <a:srgbClr val="595959"/>
                </a:solidFill>
                <a:latin typeface="Plus Jakarta Sans"/>
                <a:ea typeface="Plus Jakarta Sans"/>
                <a:cs typeface="Plus Jakarta Sans"/>
                <a:sym typeface="Plus Jakarta Sans"/>
              </a:rPr>
              <a:t>).</a:t>
            </a:r>
            <a:endParaRPr sz="1200"/>
          </a:p>
        </p:txBody>
      </p:sp>
      <p:grpSp>
        <p:nvGrpSpPr>
          <p:cNvPr id="1274" name="Google Shape;1274;p130"/>
          <p:cNvGrpSpPr/>
          <p:nvPr/>
        </p:nvGrpSpPr>
        <p:grpSpPr>
          <a:xfrm>
            <a:off x="10219200" y="2637025"/>
            <a:ext cx="681600" cy="681600"/>
            <a:chOff x="10294125" y="2443000"/>
            <a:chExt cx="681600" cy="681600"/>
          </a:xfrm>
        </p:grpSpPr>
        <p:sp>
          <p:nvSpPr>
            <p:cNvPr id="1275" name="Google Shape;1275;p13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76" name="Google Shape;1276;p130"/>
            <p:cNvPicPr preferRelativeResize="0"/>
            <p:nvPr/>
          </p:nvPicPr>
          <p:blipFill>
            <a:blip r:embed="rId8">
              <a:alphaModFix/>
            </a:blip>
            <a:stretch>
              <a:fillRect/>
            </a:stretch>
          </p:blipFill>
          <p:spPr>
            <a:xfrm>
              <a:off x="10401437" y="2562524"/>
              <a:ext cx="466975" cy="442550"/>
            </a:xfrm>
            <a:prstGeom prst="rect">
              <a:avLst/>
            </a:prstGeom>
            <a:noFill/>
            <a:ln>
              <a:noFill/>
            </a:ln>
          </p:spPr>
        </p:pic>
      </p:grpSp>
      <p:sp>
        <p:nvSpPr>
          <p:cNvPr id="1277" name="Google Shape;1277;p130"/>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2" name="Shape 1282"/>
        <p:cNvGrpSpPr/>
        <p:nvPr/>
      </p:nvGrpSpPr>
      <p:grpSpPr>
        <a:xfrm>
          <a:off x="0" y="0"/>
          <a:ext cx="0" cy="0"/>
          <a:chOff x="0" y="0"/>
          <a:chExt cx="0" cy="0"/>
        </a:xfrm>
      </p:grpSpPr>
      <p:pic>
        <p:nvPicPr>
          <p:cNvPr id="1283" name="Google Shape;1283;p131"/>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284" name="Google Shape;1284;p13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85" name="Google Shape;1285;p131"/>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86" name="Google Shape;1286;p131"/>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1287" name="Google Shape;1287;p131"/>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1288" name="Google Shape;1288;p131"/>
          <p:cNvSpPr txBox="1"/>
          <p:nvPr>
            <p:ph idx="1" type="body"/>
          </p:nvPr>
        </p:nvSpPr>
        <p:spPr>
          <a:xfrm>
            <a:off x="533400" y="2614400"/>
            <a:ext cx="5733300" cy="2326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managing your lifestyle including </a:t>
            </a:r>
            <a:r>
              <a:rPr b="0" lang="en-US" sz="1500">
                <a:latin typeface="Plus Jakarta Sans"/>
                <a:ea typeface="Plus Jakarta Sans"/>
                <a:cs typeface="Plus Jakarta Sans"/>
                <a:sym typeface="Plus Jakarta Sans"/>
              </a:rPr>
              <a:t>stress</a:t>
            </a:r>
            <a:r>
              <a:rPr b="0" lang="en-US" sz="1500">
                <a:latin typeface="Plus Jakarta Sans"/>
                <a:ea typeface="Plus Jakarta Sans"/>
                <a:cs typeface="Plus Jakarta Sans"/>
                <a:sym typeface="Plus Jakarta Sans"/>
              </a:rPr>
              <a:t> and your mood.</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289" name="Google Shape;1289;p131"/>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1290" name="Google Shape;1290;p131"/>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1291" name="Google Shape;1291;p131"/>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6" name="Shape 1296"/>
        <p:cNvGrpSpPr/>
        <p:nvPr/>
      </p:nvGrpSpPr>
      <p:grpSpPr>
        <a:xfrm>
          <a:off x="0" y="0"/>
          <a:ext cx="0" cy="0"/>
          <a:chOff x="0" y="0"/>
          <a:chExt cx="0" cy="0"/>
        </a:xfrm>
      </p:grpSpPr>
      <p:sp>
        <p:nvSpPr>
          <p:cNvPr id="1297" name="Google Shape;1297;p132"/>
          <p:cNvSpPr txBox="1"/>
          <p:nvPr>
            <p:ph type="title"/>
          </p:nvPr>
        </p:nvSpPr>
        <p:spPr>
          <a:xfrm>
            <a:off x="740675" y="65925"/>
            <a:ext cx="7793100" cy="1048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Tips to tame stress infographics</a:t>
            </a:r>
            <a:endParaRPr/>
          </a:p>
        </p:txBody>
      </p:sp>
      <p:sp>
        <p:nvSpPr>
          <p:cNvPr id="1298" name="Google Shape;1298;p132"/>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Use these infographics to help your audience </a:t>
            </a:r>
            <a:r>
              <a:rPr lang="en-US" sz="1400">
                <a:solidFill>
                  <a:srgbClr val="4C4C4C"/>
                </a:solidFill>
                <a:latin typeface="Plus Jakarta Sans"/>
                <a:ea typeface="Plus Jakarta Sans"/>
                <a:cs typeface="Plus Jakarta Sans"/>
                <a:sym typeface="Plus Jakarta Sans"/>
              </a:rPr>
              <a:t>understand tips to healthier stress management.</a:t>
            </a:r>
            <a:endParaRPr/>
          </a:p>
        </p:txBody>
      </p:sp>
      <p:pic>
        <p:nvPicPr>
          <p:cNvPr id="1299" name="Google Shape;1299;p132"/>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1300" name="Google Shape;1300;p132"/>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Tips for taming stress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Build healthy habits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Find joy in everyday life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Five ways to destress and reset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Practice to keep stress in check</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5" name="Shape 1305"/>
        <p:cNvGrpSpPr/>
        <p:nvPr/>
      </p:nvGrpSpPr>
      <p:grpSpPr>
        <a:xfrm>
          <a:off x="0" y="0"/>
          <a:ext cx="0" cy="0"/>
          <a:chOff x="0" y="0"/>
          <a:chExt cx="0" cy="0"/>
        </a:xfrm>
      </p:grpSpPr>
      <p:sp>
        <p:nvSpPr>
          <p:cNvPr id="1306" name="Google Shape;1306;p133"/>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Mental health infographics</a:t>
            </a:r>
            <a:endParaRPr/>
          </a:p>
        </p:txBody>
      </p:sp>
      <p:sp>
        <p:nvSpPr>
          <p:cNvPr id="1307" name="Google Shape;1307;p133"/>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Mood tracking can be a helpful strategy for helping your audience understand  their personal triggers and find coping strategies</a:t>
            </a:r>
            <a:r>
              <a:rPr lang="en-US" sz="1400">
                <a:solidFill>
                  <a:srgbClr val="4C4C4C"/>
                </a:solidFill>
                <a:latin typeface="Plus Jakarta Sans"/>
                <a:ea typeface="Plus Jakarta Sans"/>
                <a:cs typeface="Plus Jakarta Sans"/>
                <a:sym typeface="Plus Jakarta Sans"/>
              </a:rPr>
              <a:t>.</a:t>
            </a:r>
            <a:endParaRPr/>
          </a:p>
        </p:txBody>
      </p:sp>
      <p:pic>
        <p:nvPicPr>
          <p:cNvPr id="1308" name="Google Shape;1308;p133"/>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1309" name="Google Shape;1309;p133"/>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Manage your mood by tracking it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Keep a daily record</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Choose your medium</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Begin with the basics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Decide on details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Find a creative way to manage your emotions</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4" name="Shape 1314"/>
        <p:cNvGrpSpPr/>
        <p:nvPr/>
      </p:nvGrpSpPr>
      <p:grpSpPr>
        <a:xfrm>
          <a:off x="0" y="0"/>
          <a:ext cx="0" cy="0"/>
          <a:chOff x="0" y="0"/>
          <a:chExt cx="0" cy="0"/>
        </a:xfrm>
      </p:grpSpPr>
      <p:pic>
        <p:nvPicPr>
          <p:cNvPr id="1315" name="Google Shape;1315;p134"/>
          <p:cNvPicPr preferRelativeResize="0"/>
          <p:nvPr>
            <p:ph idx="2" type="pic"/>
          </p:nvPr>
        </p:nvPicPr>
        <p:blipFill rotWithShape="1">
          <a:blip r:embed="rId3">
            <a:alphaModFix/>
          </a:blip>
          <a:srcRect b="0" l="18338" r="18338" t="0"/>
          <a:stretch/>
        </p:blipFill>
        <p:spPr>
          <a:xfrm flipH="1">
            <a:off x="6458875" y="416100"/>
            <a:ext cx="5733300" cy="6025800"/>
          </a:xfrm>
          <a:prstGeom prst="flowChartDelay">
            <a:avLst/>
          </a:prstGeom>
        </p:spPr>
      </p:pic>
      <p:sp>
        <p:nvSpPr>
          <p:cNvPr id="1316" name="Google Shape;1316;p13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17" name="Google Shape;1317;p13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18" name="Google Shape;1318;p134"/>
          <p:cNvSpPr txBox="1"/>
          <p:nvPr/>
        </p:nvSpPr>
        <p:spPr>
          <a:xfrm>
            <a:off x="5831550" y="50066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Check out our comprehensive Diabetes content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Diabetes Health Center</a:t>
            </a:r>
            <a:endParaRPr b="1" sz="2000">
              <a:solidFill>
                <a:schemeClr val="accent3"/>
              </a:solidFill>
              <a:latin typeface="Plus Jakarta Sans"/>
              <a:ea typeface="Plus Jakarta Sans"/>
              <a:cs typeface="Plus Jakarta Sans"/>
              <a:sym typeface="Plus Jakarta Sans"/>
            </a:endParaRPr>
          </a:p>
        </p:txBody>
      </p:sp>
      <p:sp>
        <p:nvSpPr>
          <p:cNvPr id="1319" name="Google Shape;1319;p13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1320" name="Google Shape;1320;p134"/>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healthy diabetes topics, preventive health, and self-care. </a:t>
            </a:r>
            <a:endParaRPr b="1" sz="1395">
              <a:latin typeface="Plus Jakarta Sans"/>
              <a:ea typeface="Plus Jakarta Sans"/>
              <a:cs typeface="Plus Jakarta Sans"/>
              <a:sym typeface="Plus Jakarta Sans"/>
            </a:endParaRPr>
          </a:p>
        </p:txBody>
      </p:sp>
      <p:sp>
        <p:nvSpPr>
          <p:cNvPr id="1321" name="Google Shape;1321;p134"/>
          <p:cNvSpPr txBox="1"/>
          <p:nvPr>
            <p:ph idx="1" type="body"/>
          </p:nvPr>
        </p:nvSpPr>
        <p:spPr>
          <a:xfrm>
            <a:off x="723900" y="2484975"/>
            <a:ext cx="5115900" cy="2617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Depression Quiz</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Late-Life Depression Quiz</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Stress Quiz</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1322" name="Google Shape;1322;p13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7" name="Shape 1327"/>
        <p:cNvGrpSpPr/>
        <p:nvPr/>
      </p:nvGrpSpPr>
      <p:grpSpPr>
        <a:xfrm>
          <a:off x="0" y="0"/>
          <a:ext cx="0" cy="0"/>
          <a:chOff x="0" y="0"/>
          <a:chExt cx="0" cy="0"/>
        </a:xfrm>
      </p:grpSpPr>
      <p:sp>
        <p:nvSpPr>
          <p:cNvPr id="1328" name="Google Shape;1328;p13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29" name="Google Shape;1329;p13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1330" name="Google Shape;1330;p13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1331" name="Google Shape;1331;p13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1332" name="Google Shape;1332;p13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33" name="Google Shape;1333;p135"/>
          <p:cNvGrpSpPr/>
          <p:nvPr/>
        </p:nvGrpSpPr>
        <p:grpSpPr>
          <a:xfrm>
            <a:off x="2370600" y="5227825"/>
            <a:ext cx="681600" cy="681600"/>
            <a:chOff x="10294125" y="2443000"/>
            <a:chExt cx="681600" cy="681600"/>
          </a:xfrm>
        </p:grpSpPr>
        <p:sp>
          <p:nvSpPr>
            <p:cNvPr id="1334" name="Google Shape;1334;p13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35" name="Google Shape;1335;p13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1336" name="Google Shape;1336;p13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1" name="Shape 1341"/>
        <p:cNvGrpSpPr/>
        <p:nvPr/>
      </p:nvGrpSpPr>
      <p:grpSpPr>
        <a:xfrm>
          <a:off x="0" y="0"/>
          <a:ext cx="0" cy="0"/>
          <a:chOff x="0" y="0"/>
          <a:chExt cx="0" cy="0"/>
        </a:xfrm>
      </p:grpSpPr>
      <p:sp>
        <p:nvSpPr>
          <p:cNvPr id="1342" name="Google Shape;1342;p13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343" name="Google Shape;1343;p13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1344" name="Google Shape;1344;p136"/>
          <p:cNvPicPr preferRelativeResize="0"/>
          <p:nvPr>
            <p:ph idx="2" type="pic"/>
          </p:nvPr>
        </p:nvPicPr>
        <p:blipFill rotWithShape="1">
          <a:blip r:embed="rId3">
            <a:alphaModFix/>
          </a:blip>
          <a:srcRect b="0" l="3817" r="10005" t="0"/>
          <a:stretch/>
        </p:blipFill>
        <p:spPr>
          <a:xfrm>
            <a:off x="8095047" y="1257696"/>
            <a:ext cx="2124300" cy="4571400"/>
          </a:xfrm>
          <a:prstGeom prst="roundRect">
            <a:avLst>
              <a:gd fmla="val 16667" name="adj"/>
            </a:avLst>
          </a:prstGeom>
        </p:spPr>
      </p:pic>
      <p:sp>
        <p:nvSpPr>
          <p:cNvPr id="1345" name="Google Shape;1345;p13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1346" name="Google Shape;1346;p136"/>
          <p:cNvGrpSpPr/>
          <p:nvPr/>
        </p:nvGrpSpPr>
        <p:grpSpPr>
          <a:xfrm>
            <a:off x="2657375" y="3637800"/>
            <a:ext cx="681600" cy="681600"/>
            <a:chOff x="10294125" y="1691525"/>
            <a:chExt cx="681600" cy="681600"/>
          </a:xfrm>
        </p:grpSpPr>
        <p:sp>
          <p:nvSpPr>
            <p:cNvPr id="1347" name="Google Shape;1347;p13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48" name="Google Shape;1348;p13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3" name="Shape 1353"/>
        <p:cNvGrpSpPr/>
        <p:nvPr/>
      </p:nvGrpSpPr>
      <p:grpSpPr>
        <a:xfrm>
          <a:off x="0" y="0"/>
          <a:ext cx="0" cy="0"/>
          <a:chOff x="0" y="0"/>
          <a:chExt cx="0" cy="0"/>
        </a:xfrm>
      </p:grpSpPr>
      <p:sp>
        <p:nvSpPr>
          <p:cNvPr id="1354" name="Google Shape;1354;p137"/>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55" name="Google Shape;1355;p137"/>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56" name="Google Shape;1356;p137"/>
          <p:cNvGraphicFramePr/>
          <p:nvPr/>
        </p:nvGraphicFramePr>
        <p:xfrm>
          <a:off x="735126" y="1917575"/>
          <a:ext cx="3000000" cy="3000000"/>
        </p:xfrm>
        <a:graphic>
          <a:graphicData uri="http://schemas.openxmlformats.org/drawingml/2006/table">
            <a:tbl>
              <a:tblPr>
                <a:noFill/>
                <a:tableStyleId>{4508AF08-3EF3-4208-9EAD-B54F4868E1BB}</a:tableStyleId>
              </a:tblPr>
              <a:tblGrid>
                <a:gridCol w="1776025"/>
                <a:gridCol w="2429225"/>
                <a:gridCol w="6532375"/>
              </a:tblGrid>
              <a:tr h="2984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829175">
                <a:tc rowSpan="3">
                  <a:txBody>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Know the Signs</a:t>
                      </a:r>
                      <a:endParaRPr b="1" sz="12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Depression Risk Assessment</a:t>
                      </a:r>
                      <a:endParaRPr sz="12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https://schl41demo.staywellhealthlibrary.com/InteractiveTools/RiskAssessments/42,DepressionMRA</a:t>
                      </a:r>
                      <a:endParaRPr sz="12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5612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Know the Signs of Depression and Anxiety</a:t>
                      </a:r>
                      <a:endParaRPr sz="12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200" u="sng">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https://schl41demo.staywellhealthlibrary.com/Search/88,p11047</a:t>
                      </a:r>
                      <a:endParaRPr sz="1200" u="sng"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7258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What's Postpartum Depression?</a:t>
                      </a:r>
                      <a:endParaRPr sz="12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200" u="sng">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https://schl41demo.staywellhealthlibrary.com/Search/88,p12356</a:t>
                      </a:r>
                      <a:endParaRPr sz="1200" u="sng"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tcPr>
                </a:tc>
              </a:tr>
              <a:tr h="725800">
                <a:tc rowSpan="3">
                  <a:txBody>
                    <a:bodyPr/>
                    <a:lstStyle/>
                    <a:p>
                      <a:pPr indent="0" lvl="0" marL="0" marR="0" rtl="0" algn="l">
                        <a:lnSpc>
                          <a:spcPct val="100000"/>
                        </a:lnSpc>
                        <a:spcBef>
                          <a:spcPts val="0"/>
                        </a:spcBef>
                        <a:spcAft>
                          <a:spcPts val="0"/>
                        </a:spcAft>
                        <a:buNone/>
                      </a:pPr>
                      <a:r>
                        <a:rPr b="1" lang="en-US" sz="1200">
                          <a:solidFill>
                            <a:schemeClr val="lt2"/>
                          </a:solidFill>
                          <a:latin typeface="Plus Jakarta Sans"/>
                          <a:ea typeface="Plus Jakarta Sans"/>
                          <a:cs typeface="Plus Jakarta Sans"/>
                          <a:sym typeface="Plus Jakarta Sans"/>
                        </a:rPr>
                        <a:t>The Mind-Body Connection</a:t>
                      </a:r>
                      <a:endParaRPr b="1" sz="12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The Power of Meditation</a:t>
                      </a:r>
                      <a:endParaRPr sz="12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https://schl41demo.staywellhealthlibrary.com/InteractiveTools/RiskAssessments/1,2509</a:t>
                      </a:r>
                      <a:r>
                        <a:rPr lang="en-US" sz="1200">
                          <a:solidFill>
                            <a:srgbClr val="1670A5"/>
                          </a:solidFill>
                          <a:latin typeface="Plus Jakarta Sans"/>
                          <a:ea typeface="Plus Jakarta Sans"/>
                          <a:cs typeface="Plus Jakarta Sans"/>
                          <a:sym typeface="Plus Jakarta Sans"/>
                        </a:rPr>
                        <a:t> </a:t>
                      </a:r>
                      <a:endParaRPr sz="12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7258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Why You Should Try Yoga</a:t>
                      </a:r>
                      <a:endParaRPr sz="12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https://schl41demo.staywellhealthlibrary.com/Search/1,2767</a:t>
                      </a:r>
                      <a:r>
                        <a:rPr lang="en-US" sz="1200">
                          <a:solidFill>
                            <a:srgbClr val="1670A5"/>
                          </a:solidFill>
                          <a:latin typeface="Plus Jakarta Sans"/>
                          <a:ea typeface="Plus Jakarta Sans"/>
                          <a:cs typeface="Plus Jakarta Sans"/>
                          <a:sym typeface="Plus Jakarta Sans"/>
                        </a:rPr>
                        <a:t> </a:t>
                      </a:r>
                      <a:endParaRPr sz="12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72580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How to Get a Good Night's Sleep</a:t>
                      </a:r>
                      <a:endParaRPr sz="12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https://schl41demo.staywellhealthlibrary.com/Search/88,p12316</a:t>
                      </a:r>
                      <a:r>
                        <a:rPr lang="en-US" sz="1200">
                          <a:solidFill>
                            <a:srgbClr val="1670A5"/>
                          </a:solidFill>
                          <a:latin typeface="Plus Jakarta Sans"/>
                          <a:ea typeface="Plus Jakarta Sans"/>
                          <a:cs typeface="Plus Jakarta Sans"/>
                          <a:sym typeface="Plus Jakarta Sans"/>
                        </a:rPr>
                        <a:t> </a:t>
                      </a:r>
                      <a:endParaRPr sz="12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1" name="Shape 1361"/>
        <p:cNvGrpSpPr/>
        <p:nvPr/>
      </p:nvGrpSpPr>
      <p:grpSpPr>
        <a:xfrm>
          <a:off x="0" y="0"/>
          <a:ext cx="0" cy="0"/>
          <a:chOff x="0" y="0"/>
          <a:chExt cx="0" cy="0"/>
        </a:xfrm>
      </p:grpSpPr>
      <p:sp>
        <p:nvSpPr>
          <p:cNvPr id="1362" name="Google Shape;1362;p138"/>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63" name="Google Shape;1363;p138"/>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64" name="Google Shape;1364;p138"/>
          <p:cNvGraphicFramePr/>
          <p:nvPr/>
        </p:nvGraphicFramePr>
        <p:xfrm>
          <a:off x="674189" y="1687800"/>
          <a:ext cx="3000000" cy="3000000"/>
        </p:xfrm>
        <a:graphic>
          <a:graphicData uri="http://schemas.openxmlformats.org/drawingml/2006/table">
            <a:tbl>
              <a:tblPr>
                <a:noFill/>
                <a:tableStyleId>{4508AF08-3EF3-4208-9EAD-B54F4868E1BB}</a:tableStyleId>
              </a:tblPr>
              <a:tblGrid>
                <a:gridCol w="1793550"/>
                <a:gridCol w="2453200"/>
                <a:gridCol w="6596875"/>
              </a:tblGrid>
              <a:tr h="48175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836375">
                <a:tc rowSpan="5">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How Stress Affects Your Health</a:t>
                      </a:r>
                      <a:endParaRPr b="1" sz="1100" u="none" cap="none" strike="noStrike">
                        <a:solidFill>
                          <a:schemeClr val="lt2"/>
                        </a:solidFill>
                        <a:latin typeface="Plus Jakarta Sans"/>
                        <a:ea typeface="Plus Jakarta Sans"/>
                        <a:cs typeface="Plus Jakarta Sans"/>
                        <a:sym typeface="Plus Jakarta Sans"/>
                      </a:endParaRPr>
                    </a:p>
                  </a:txBody>
                  <a:tcPr marT="18275" marB="18275" marR="18275" marL="36575"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rowSpan="2">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High Blood Pressure/Hypertension</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rowSpan="2">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https://schl41demo.staywellhealthlibrary.com/Search/85,p00224</a:t>
                      </a:r>
                      <a:r>
                        <a:rPr lang="en-US" u="sng">
                          <a:latin typeface="Plus Jakarta Sans"/>
                          <a:ea typeface="Plus Jakarta Sans"/>
                          <a:cs typeface="Plus Jakarta Sans"/>
                          <a:sym typeface="Plus Jakarta Sans"/>
                        </a:rPr>
                        <a:t> </a:t>
                      </a:r>
                      <a:endParaRPr u="sng">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https://schl41demo.staywellhealthlibrary.com/Search/85,p03346</a:t>
                      </a:r>
                      <a:r>
                        <a:rPr lang="en-US" sz="1100" u="sng">
                          <a:latin typeface="Plus Jakarta Sans"/>
                          <a:ea typeface="Plus Jakarta Sans"/>
                          <a:cs typeface="Plus Jakarta Sans"/>
                          <a:sym typeface="Plus Jakarta Sans"/>
                        </a:rPr>
                        <a:t> </a:t>
                      </a:r>
                      <a:endParaRPr u="sng">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51150">
                <a:tc vMerge="1"/>
                <a:tc vMerge="1"/>
                <a:tc vMerge="1"/>
              </a:tr>
              <a:tr h="890075">
                <a:tc vMerge="1"/>
                <a:tc rowSpan="2">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Tension Headaches</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rowSpan="2">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https://schl41demo.staywellhealthlibrary.com/Search/85,p00791</a:t>
                      </a:r>
                      <a:r>
                        <a:rPr lang="en-US">
                          <a:latin typeface="Plus Jakarta Sans"/>
                          <a:ea typeface="Plus Jakarta Sans"/>
                          <a:cs typeface="Plus Jakarta Sans"/>
                          <a:sym typeface="Plus Jakarta Sans"/>
                        </a:rPr>
                        <a:t> </a:t>
                      </a:r>
                      <a:endParaRPr>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https://schl41demo.staywellhealthlibrary.com/Search/85,p03884</a:t>
                      </a:r>
                      <a:endParaRPr sz="12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92875">
                <a:tc vMerge="1"/>
                <a:tc vMerge="1"/>
                <a:tc vMerge="1"/>
              </a:tr>
              <a:tr h="5768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Stress Can Increase Your Risk for Heart Disease</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https://schl41demo.staywellhealthlibrary.com/Search/1,2171</a:t>
                      </a:r>
                      <a:endParaRPr u="sng">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tcPr>
                </a:tc>
              </a:tr>
              <a:tr h="576875">
                <a:tc rowSpan="3">
                  <a:txBody>
                    <a:bodyPr/>
                    <a:lstStyle/>
                    <a:p>
                      <a:pPr indent="0" lvl="0" marL="0" rtl="0" algn="l">
                        <a:spcBef>
                          <a:spcPts val="0"/>
                        </a:spcBef>
                        <a:spcAft>
                          <a:spcPts val="0"/>
                        </a:spcAft>
                        <a:buNone/>
                      </a:pPr>
                      <a:r>
                        <a:rPr b="1" lang="en-US" sz="1100">
                          <a:solidFill>
                            <a:schemeClr val="lt2"/>
                          </a:solidFill>
                          <a:latin typeface="Plus Jakarta Sans"/>
                          <a:ea typeface="Plus Jakarta Sans"/>
                          <a:cs typeface="Plus Jakarta Sans"/>
                          <a:sym typeface="Plus Jakarta Sans"/>
                        </a:rPr>
                        <a:t>Healthy Ways to De-Stress</a:t>
                      </a:r>
                      <a:endParaRPr b="1" sz="1100">
                        <a:solidFill>
                          <a:schemeClr val="lt2"/>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b="1" sz="1100">
                        <a:solidFill>
                          <a:schemeClr val="lt2"/>
                        </a:solidFill>
                        <a:latin typeface="Plus Jakarta Sans"/>
                        <a:ea typeface="Plus Jakarta Sans"/>
                        <a:cs typeface="Plus Jakarta Sans"/>
                        <a:sym typeface="Plus Jakarta Sans"/>
                      </a:endParaRPr>
                    </a:p>
                  </a:txBody>
                  <a:tcPr marT="18275" marB="18275" marR="18275" marL="36575"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Managing Work-Related Stress</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https://schl41demo.staywellhealthlibrary.com/InteractiveTools/RiskAssessments/1,2882</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5768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 Physical Power of Social Support</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https://schl41demo.staywellhealthlibrary.com/Search/1,4700</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5768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Relaxation Methods That Really Work</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https://schl41demo.staywellhealthlibrary.com/Search/1,3065</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0" name="Shape 1150"/>
        <p:cNvGrpSpPr/>
        <p:nvPr/>
      </p:nvGrpSpPr>
      <p:grpSpPr>
        <a:xfrm>
          <a:off x="0" y="0"/>
          <a:ext cx="0" cy="0"/>
          <a:chOff x="0" y="0"/>
          <a:chExt cx="0" cy="0"/>
        </a:xfrm>
      </p:grpSpPr>
      <p:sp>
        <p:nvSpPr>
          <p:cNvPr id="1151" name="Google Shape;1151;p121"/>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1152" name="Google Shape;1152;p121"/>
          <p:cNvPicPr preferRelativeResize="0"/>
          <p:nvPr>
            <p:ph idx="2" type="pic"/>
          </p:nvPr>
        </p:nvPicPr>
        <p:blipFill rotWithShape="1">
          <a:blip r:embed="rId3">
            <a:alphaModFix/>
          </a:blip>
          <a:srcRect b="0" l="5472" r="25337" t="0"/>
          <a:stretch/>
        </p:blipFill>
        <p:spPr>
          <a:xfrm>
            <a:off x="8095047" y="1257696"/>
            <a:ext cx="2124300" cy="4571400"/>
          </a:xfrm>
          <a:prstGeom prst="roundRect">
            <a:avLst>
              <a:gd fmla="val 16667" name="adj"/>
            </a:avLst>
          </a:prstGeom>
        </p:spPr>
      </p:pic>
      <p:sp>
        <p:nvSpPr>
          <p:cNvPr id="1153" name="Google Shape;1153;p121"/>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mental health symptoms and early health intervention best practices.</a:t>
            </a:r>
            <a:endParaRPr sz="1400">
              <a:latin typeface="Plus Jakarta Sans"/>
              <a:ea typeface="Plus Jakarta Sans"/>
              <a:cs typeface="Plus Jakarta Sans"/>
              <a:sym typeface="Plus Jakarta Sans"/>
            </a:endParaRPr>
          </a:p>
        </p:txBody>
      </p:sp>
      <p:sp>
        <p:nvSpPr>
          <p:cNvPr id="1154" name="Google Shape;1154;p121"/>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9" name="Shape 1369"/>
        <p:cNvGrpSpPr/>
        <p:nvPr/>
      </p:nvGrpSpPr>
      <p:grpSpPr>
        <a:xfrm>
          <a:off x="0" y="0"/>
          <a:ext cx="0" cy="0"/>
          <a:chOff x="0" y="0"/>
          <a:chExt cx="0" cy="0"/>
        </a:xfrm>
      </p:grpSpPr>
      <p:sp>
        <p:nvSpPr>
          <p:cNvPr id="1370" name="Google Shape;1370;p13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71" name="Google Shape;1371;p13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72" name="Google Shape;1372;p139"/>
          <p:cNvGraphicFramePr/>
          <p:nvPr/>
        </p:nvGraphicFramePr>
        <p:xfrm>
          <a:off x="507601" y="1971625"/>
          <a:ext cx="3000000" cy="3000000"/>
        </p:xfrm>
        <a:graphic>
          <a:graphicData uri="http://schemas.openxmlformats.org/drawingml/2006/table">
            <a:tbl>
              <a:tblPr>
                <a:noFill/>
                <a:tableStyleId>{4508AF08-3EF3-4208-9EAD-B54F4868E1BB}</a:tableStyleId>
              </a:tblPr>
              <a:tblGrid>
                <a:gridCol w="1758050"/>
                <a:gridCol w="4132050"/>
                <a:gridCol w="4738900"/>
              </a:tblGrid>
              <a:tr h="3295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496350">
                <a:tc rowSpan="5">
                  <a:txBody>
                    <a:bodyPr/>
                    <a:lstStyle/>
                    <a:p>
                      <a:pPr indent="0" lvl="0" marL="0" rtl="0" algn="l">
                        <a:spcBef>
                          <a:spcPts val="0"/>
                        </a:spcBef>
                        <a:spcAft>
                          <a:spcPts val="0"/>
                        </a:spcAft>
                        <a:buNone/>
                      </a:pPr>
                      <a:r>
                        <a:rPr b="1" lang="en-US" sz="1100">
                          <a:solidFill>
                            <a:schemeClr val="lt2"/>
                          </a:solidFill>
                          <a:latin typeface="Plus Jakarta Sans"/>
                          <a:ea typeface="Plus Jakarta Sans"/>
                          <a:cs typeface="Plus Jakarta Sans"/>
                          <a:sym typeface="Plus Jakarta Sans"/>
                        </a:rPr>
                        <a:t>Depression Resources for  Teens &amp; Seniors</a:t>
                      </a:r>
                      <a:endParaRPr b="1" sz="11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Helping Teens Embrace Self-Care</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https://schl41demo.staywellhealthlibrary.com/Search/1,2667</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534100">
                <a:tc vMerge="1"/>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Major Depression in Teens</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https://schl41demo.staywellhealthlibrary.com/Search/90,P01614</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05200">
                <a:tc vMerge="1"/>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Many Teens Still Dealing with Depression Brought On by the Pandemic</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https://schl41demo.staywellhealthlibrary.com/Search/88,p11190</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5052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Breaking the Link Between Chronic Illness and Depression</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https://schl41demo.staywellhealthlibrary.com/Search/88,p12307</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052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Depression Not a Normal Part of Aging</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https://schl41demo.staywellhealthlibrary.com/Search/1,1249</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tcPr>
                </a:tc>
              </a:tr>
              <a:tr h="505200">
                <a:tc rowSpan="3">
                  <a:txBody>
                    <a:bodyPr/>
                    <a:lstStyle/>
                    <a:p>
                      <a:pPr indent="0" lvl="0" marL="0" rtl="0" algn="l">
                        <a:spcBef>
                          <a:spcPts val="0"/>
                        </a:spcBef>
                        <a:spcAft>
                          <a:spcPts val="0"/>
                        </a:spcAft>
                        <a:buNone/>
                      </a:pPr>
                      <a:r>
                        <a:rPr b="1" lang="en-US" sz="1100">
                          <a:solidFill>
                            <a:schemeClr val="lt2"/>
                          </a:solidFill>
                          <a:latin typeface="Plus Jakarta Sans"/>
                          <a:ea typeface="Plus Jakarta Sans"/>
                          <a:cs typeface="Plus Jakarta Sans"/>
                          <a:sym typeface="Plus Jakarta Sans"/>
                        </a:rPr>
                        <a:t>How to Get Help</a:t>
                      </a:r>
                      <a:endParaRPr b="1" sz="11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 Physical Power of Social Support</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https://schl41demo.staywellhealthlibrary.com/Search/1,4700</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052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Getting the Most from an Online Mental Health Support Group</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https://schl41demo.staywellhealthlibrary.com/Search/1,4017</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05200">
                <a:tc vMerge="1"/>
                <a:tc>
                  <a:txBody>
                    <a:bodyPr/>
                    <a:lstStyle/>
                    <a:p>
                      <a:pPr indent="0" lvl="0" marL="0" rtl="0" algn="l">
                        <a:spcBef>
                          <a:spcPts val="0"/>
                        </a:spcBef>
                        <a:spcAft>
                          <a:spcPts val="0"/>
                        </a:spcAft>
                        <a:buNone/>
                      </a:pPr>
                      <a:r>
                        <a:rPr lang="en-US" sz="1100">
                          <a:latin typeface="Century Gothic"/>
                          <a:ea typeface="Century Gothic"/>
                          <a:cs typeface="Century Gothic"/>
                          <a:sym typeface="Century Gothic"/>
                        </a:rPr>
                        <a:t>Mental Health: Finding the Help You Need</a:t>
                      </a:r>
                      <a:endParaRPr sz="1100">
                        <a:latin typeface="Century Gothic"/>
                        <a:ea typeface="Century Gothic"/>
                        <a:cs typeface="Century Gothic"/>
                        <a:sym typeface="Century Gothic"/>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rgbClr val="1670A5"/>
                          </a:solidFill>
                          <a:latin typeface="Century Gothic"/>
                          <a:ea typeface="Century Gothic"/>
                          <a:cs typeface="Century Gothic"/>
                          <a:sym typeface="Century Gothic"/>
                          <a:hlinkClick r:id="rId10">
                            <a:extLst>
                              <a:ext uri="{A12FA001-AC4F-418D-AE19-62706E023703}">
                                <ahyp:hlinkClr val="tx"/>
                              </a:ext>
                            </a:extLst>
                          </a:hlinkClick>
                        </a:rPr>
                        <a:t>https://schl41demo.staywellhealthlibrary.com/Search/1,1994</a:t>
                      </a:r>
                      <a:r>
                        <a:rPr lang="en-US" sz="1100" u="sng">
                          <a:solidFill>
                            <a:srgbClr val="1670A5"/>
                          </a:solidFill>
                          <a:latin typeface="Century Gothic"/>
                          <a:ea typeface="Century Gothic"/>
                          <a:cs typeface="Century Gothic"/>
                          <a:sym typeface="Century Gothic"/>
                        </a:rPr>
                        <a:t> </a:t>
                      </a:r>
                      <a:endParaRPr sz="1100" u="sng">
                        <a:solidFill>
                          <a:srgbClr val="1670A5"/>
                        </a:solidFill>
                        <a:latin typeface="Century Gothic"/>
                        <a:ea typeface="Century Gothic"/>
                        <a:cs typeface="Century Gothic"/>
                        <a:sym typeface="Century Gothic"/>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7" name="Shape 1377"/>
        <p:cNvGrpSpPr/>
        <p:nvPr/>
      </p:nvGrpSpPr>
      <p:grpSpPr>
        <a:xfrm>
          <a:off x="0" y="0"/>
          <a:ext cx="0" cy="0"/>
          <a:chOff x="0" y="0"/>
          <a:chExt cx="0" cy="0"/>
        </a:xfrm>
      </p:grpSpPr>
      <p:sp>
        <p:nvSpPr>
          <p:cNvPr id="1378" name="Google Shape;1378;p140"/>
          <p:cNvSpPr txBox="1"/>
          <p:nvPr/>
        </p:nvSpPr>
        <p:spPr>
          <a:xfrm>
            <a:off x="588264" y="-124750"/>
            <a:ext cx="10617900" cy="1325700"/>
          </a:xfrm>
          <a:prstGeom prst="rect">
            <a:avLst/>
          </a:prstGeom>
          <a:noFill/>
          <a:ln>
            <a:noFill/>
          </a:ln>
        </p:spPr>
        <p:txBody>
          <a:bodyPr anchorCtr="0" anchor="b" bIns="45700" lIns="0" spcFirstLastPara="1" rIns="91425" wrap="square" tIns="45700">
            <a:normAutofit/>
          </a:bodyPr>
          <a:lstStyle/>
          <a:p>
            <a:pPr indent="0" lvl="0" marL="0" rtl="0" algn="l">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Videos that engage and teach</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379" name="Google Shape;1379;p140"/>
          <p:cNvSpPr txBox="1"/>
          <p:nvPr/>
        </p:nvSpPr>
        <p:spPr>
          <a:xfrm>
            <a:off x="5827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CHL contains 24 videos </a:t>
            </a:r>
            <a:r>
              <a:rPr lang="en-US" sz="1600">
                <a:latin typeface="Plus Jakarta Sans"/>
                <a:ea typeface="Plus Jakarta Sans"/>
                <a:cs typeface="Plus Jakarta Sans"/>
                <a:sym typeface="Plus Jakarta Sans"/>
              </a:rPr>
              <a:t>related</a:t>
            </a:r>
            <a:r>
              <a:rPr lang="en-US" sz="1600">
                <a:latin typeface="Plus Jakarta Sans"/>
                <a:ea typeface="Plus Jakarta Sans"/>
                <a:cs typeface="Plus Jakarta Sans"/>
                <a:sym typeface="Plus Jakarta Sans"/>
              </a:rPr>
              <a:t> to Diabetes, available in English and Spanish. Here are some highlighted titles.</a:t>
            </a:r>
            <a:endParaRPr sz="1600">
              <a:latin typeface="Plus Jakarta Sans"/>
              <a:ea typeface="Plus Jakarta Sans"/>
              <a:cs typeface="Plus Jakarta Sans"/>
              <a:sym typeface="Plus Jakarta Sans"/>
            </a:endParaRPr>
          </a:p>
        </p:txBody>
      </p:sp>
      <p:graphicFrame>
        <p:nvGraphicFramePr>
          <p:cNvPr id="1380" name="Google Shape;1380;p140"/>
          <p:cNvGraphicFramePr/>
          <p:nvPr/>
        </p:nvGraphicFramePr>
        <p:xfrm>
          <a:off x="647701" y="1794350"/>
          <a:ext cx="3000000" cy="3000000"/>
        </p:xfrm>
        <a:graphic>
          <a:graphicData uri="http://schemas.openxmlformats.org/drawingml/2006/table">
            <a:tbl>
              <a:tblPr>
                <a:noFill/>
                <a:tableStyleId>{4508AF08-3EF3-4208-9EAD-B54F4868E1BB}</a:tableStyleId>
              </a:tblPr>
              <a:tblGrid>
                <a:gridCol w="1170925"/>
                <a:gridCol w="1730050"/>
                <a:gridCol w="7649850"/>
              </a:tblGrid>
              <a:tr h="412325">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Keyword </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460250">
                <a:tc rowSpan="8">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Videos</a:t>
                      </a:r>
                      <a:endParaRPr b="1" sz="1200" u="none" cap="none" strike="noStrike">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marR="0" rtl="0" algn="l">
                        <a:lnSpc>
                          <a:spcPct val="115000"/>
                        </a:lnSpc>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Insomnia</a:t>
                      </a:r>
                      <a:endParaRPr sz="12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rowSpan="2">
                  <a:txBody>
                    <a:bodyPr/>
                    <a:lstStyle/>
                    <a:p>
                      <a:pPr indent="0" lvl="0" marL="0" rtl="0" algn="l">
                        <a:lnSpc>
                          <a:spcPct val="115000"/>
                        </a:lnSpc>
                        <a:spcBef>
                          <a:spcPts val="0"/>
                        </a:spcBef>
                        <a:spcAft>
                          <a:spcPts val="0"/>
                        </a:spcAft>
                        <a:buNone/>
                      </a:pPr>
                      <a:r>
                        <a:rPr lang="en-US" sz="1200">
                          <a:solidFill>
                            <a:srgbClr val="5E5E5E"/>
                          </a:solidFill>
                          <a:latin typeface="Plus Jakarta Sans"/>
                          <a:ea typeface="Plus Jakarta Sans"/>
                          <a:cs typeface="Plus Jakarta Sans"/>
                          <a:sym typeface="Plus Jakarta Sans"/>
                        </a:rPr>
                        <a:t>English</a:t>
                      </a:r>
                      <a:endParaRPr sz="15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https://schl41demo.staywellhealthlibrary.com/MultimediaRoom/VideoLibrary/?e=0#player:138,W1414</a:t>
                      </a:r>
                      <a:endParaRPr sz="1200" u="sng">
                        <a:solidFill>
                          <a:srgbClr val="1670A5"/>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5E5E5E"/>
                          </a:solidFill>
                          <a:latin typeface="Plus Jakarta Sans"/>
                          <a:ea typeface="Plus Jakarta Sans"/>
                          <a:cs typeface="Plus Jakarta Sans"/>
                          <a:sym typeface="Plus Jakarta Sans"/>
                        </a:rPr>
                        <a:t>Spanish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https://schl41demo.staywellhealthlibrary.com/spanish/VideoLibrary/?e=0#player:138,W1426</a:t>
                      </a:r>
                      <a:r>
                        <a:rPr lang="en-US" sz="1200">
                          <a:solidFill>
                            <a:srgbClr val="1670A5"/>
                          </a:solidFill>
                          <a:latin typeface="Plus Jakarta Sans"/>
                          <a:ea typeface="Plus Jakarta Sans"/>
                          <a:cs typeface="Plus Jakarta Sans"/>
                          <a:sym typeface="Plus Jakarta Sans"/>
                        </a:rPr>
                        <a:t> </a:t>
                      </a:r>
                      <a:endParaRPr sz="12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460375">
                <a:tc vMerge="1"/>
                <a:tc vMerge="1"/>
                <a:tc vMerge="1"/>
              </a:tr>
              <a:tr h="414850">
                <a:tc vMerge="1"/>
                <a:tc rowSpan="2">
                  <a:txBody>
                    <a:bodyPr/>
                    <a:lstStyle/>
                    <a:p>
                      <a:pPr indent="0" lvl="0" marL="0" marR="0" rtl="0" algn="l">
                        <a:lnSpc>
                          <a:spcPct val="115000"/>
                        </a:lnSpc>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Relaxation: Oceans</a:t>
                      </a:r>
                      <a:endParaRPr sz="12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1200">
                          <a:solidFill>
                            <a:srgbClr val="5E5E5E"/>
                          </a:solidFill>
                          <a:latin typeface="Plus Jakarta Sans"/>
                          <a:ea typeface="Plus Jakarta Sans"/>
                          <a:cs typeface="Plus Jakarta Sans"/>
                          <a:sym typeface="Plus Jakarta Sans"/>
                        </a:rPr>
                        <a:t>English </a:t>
                      </a:r>
                      <a:endParaRPr sz="1200">
                        <a:solidFill>
                          <a:srgbClr val="5E5E5E"/>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https://schl41demo.staywellhealthlibrary.com/MultimediaRoom/VideoLibrary/?e=0#player:138,W1803</a:t>
                      </a:r>
                      <a:endParaRPr sz="1200" u="sng">
                        <a:solidFill>
                          <a:srgbClr val="1670A5"/>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5E5E5E"/>
                          </a:solidFill>
                          <a:latin typeface="Plus Jakarta Sans"/>
                          <a:ea typeface="Plus Jakarta Sans"/>
                          <a:cs typeface="Plus Jakarta Sans"/>
                          <a:sym typeface="Plus Jakarta Sans"/>
                        </a:rPr>
                        <a:t>Spanish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https://schl41demo.staywellhealthlibrary.com/spanish/VideoLibrary/?e=0#player:138,K1985</a:t>
                      </a:r>
                      <a:r>
                        <a:rPr lang="en-US" sz="1200">
                          <a:solidFill>
                            <a:srgbClr val="1670A5"/>
                          </a:solidFill>
                          <a:latin typeface="Plus Jakarta Sans"/>
                          <a:ea typeface="Plus Jakarta Sans"/>
                          <a:cs typeface="Plus Jakarta Sans"/>
                          <a:sym typeface="Plus Jakarta Sans"/>
                        </a:rPr>
                        <a:t> </a:t>
                      </a:r>
                      <a:endParaRPr sz="12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05775">
                <a:tc vMerge="1"/>
                <a:tc vMerge="1"/>
                <a:tc vMerge="1"/>
              </a:tr>
              <a:tr h="475375">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Relaxation: Streams</a:t>
                      </a:r>
                      <a:endParaRPr sz="12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rowSpan="2">
                  <a:txBody>
                    <a:bodyPr/>
                    <a:lstStyle/>
                    <a:p>
                      <a:pPr indent="0" lvl="0" marL="0" rtl="0" algn="l">
                        <a:lnSpc>
                          <a:spcPct val="115000"/>
                        </a:lnSpc>
                        <a:spcBef>
                          <a:spcPts val="0"/>
                        </a:spcBef>
                        <a:spcAft>
                          <a:spcPts val="0"/>
                        </a:spcAft>
                        <a:buNone/>
                      </a:pPr>
                      <a:r>
                        <a:rPr lang="en-US" sz="1200">
                          <a:solidFill>
                            <a:srgbClr val="5E5E5E"/>
                          </a:solidFill>
                          <a:latin typeface="Plus Jakarta Sans"/>
                          <a:ea typeface="Plus Jakarta Sans"/>
                          <a:cs typeface="Plus Jakarta Sans"/>
                          <a:sym typeface="Plus Jakarta Sans"/>
                        </a:rPr>
                        <a:t>English </a:t>
                      </a:r>
                      <a:endParaRPr sz="1200">
                        <a:solidFill>
                          <a:srgbClr val="5E5E5E"/>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https://schl41demo.staging.staywellhealthlibrary.com/MultimediaRoom/VideoLibrary/?e=0#player:138,W1802</a:t>
                      </a:r>
                      <a:endParaRPr sz="1200" u="sng">
                        <a:solidFill>
                          <a:srgbClr val="1670A5"/>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5E5E5E"/>
                          </a:solidFill>
                          <a:latin typeface="Plus Jakarta Sans"/>
                          <a:ea typeface="Plus Jakarta Sans"/>
                          <a:cs typeface="Plus Jakarta Sans"/>
                          <a:sym typeface="Plus Jakarta Sans"/>
                        </a:rPr>
                        <a:t>Spanish </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https://schl41demo.staywellhealthlibrary.com/spanish/VideoLibrary/?e=0#player:138,K1987</a:t>
                      </a:r>
                      <a:r>
                        <a:rPr lang="en-US" sz="1200">
                          <a:solidFill>
                            <a:srgbClr val="1670A5"/>
                          </a:solidFill>
                          <a:latin typeface="Plus Jakarta Sans"/>
                          <a:ea typeface="Plus Jakarta Sans"/>
                          <a:cs typeface="Plus Jakarta Sans"/>
                          <a:sym typeface="Plus Jakarta Sans"/>
                        </a:rPr>
                        <a:t> </a:t>
                      </a:r>
                      <a:endParaRPr sz="12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672050">
                <a:tc vMerge="1"/>
                <a:tc vMerge="1"/>
                <a:tc vMerge="1"/>
              </a:tr>
              <a:tr h="445100">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Relaxation: Waterfalls</a:t>
                      </a:r>
                      <a:endParaRPr sz="12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1200">
                          <a:solidFill>
                            <a:srgbClr val="5E5E5E"/>
                          </a:solidFill>
                          <a:latin typeface="Plus Jakarta Sans"/>
                          <a:ea typeface="Plus Jakarta Sans"/>
                          <a:cs typeface="Plus Jakarta Sans"/>
                          <a:sym typeface="Plus Jakarta Sans"/>
                        </a:rPr>
                        <a:t>English </a:t>
                      </a:r>
                      <a:endParaRPr sz="15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9">
                            <a:extLst>
                              <a:ext uri="{A12FA001-AC4F-418D-AE19-62706E023703}">
                                <ahyp:hlinkClr val="tx"/>
                              </a:ext>
                            </a:extLst>
                          </a:hlinkClick>
                        </a:rPr>
                        <a:t>https://schl41demo.staging.staywellhealthlibrary.com/MultimediaRoom/VideoLibrary/?e=0#player:138,W1801</a:t>
                      </a:r>
                      <a:endParaRPr sz="1200" u="sng">
                        <a:solidFill>
                          <a:srgbClr val="1670A5"/>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5E5E5E"/>
                          </a:solidFill>
                          <a:latin typeface="Plus Jakarta Sans"/>
                          <a:ea typeface="Plus Jakarta Sans"/>
                          <a:cs typeface="Plus Jakarta Sans"/>
                          <a:sym typeface="Plus Jakarta Sans"/>
                        </a:rPr>
                        <a:t>Spanish </a:t>
                      </a:r>
                      <a:endParaRPr sz="1200">
                        <a:solidFill>
                          <a:srgbClr val="5E5E5E"/>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rgbClr val="1670A5"/>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https://schl41demo.staywellhealthlibrary.com/spanish/VideoLibrary/?e=0#player:138,K1986</a:t>
                      </a:r>
                      <a:r>
                        <a:rPr lang="en-US" sz="1200">
                          <a:solidFill>
                            <a:srgbClr val="1670A5"/>
                          </a:solidFill>
                          <a:latin typeface="Plus Jakarta Sans"/>
                          <a:ea typeface="Plus Jakarta Sans"/>
                          <a:cs typeface="Plus Jakarta Sans"/>
                          <a:sym typeface="Plus Jakarta Sans"/>
                        </a:rPr>
                        <a:t> </a:t>
                      </a:r>
                      <a:endParaRPr sz="12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702325">
                <a:tc vMerge="1"/>
                <a:tc vMerge="1"/>
                <a:tc vMerge="1"/>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5" name="Shape 1385"/>
        <p:cNvGrpSpPr/>
        <p:nvPr/>
      </p:nvGrpSpPr>
      <p:grpSpPr>
        <a:xfrm>
          <a:off x="0" y="0"/>
          <a:ext cx="0" cy="0"/>
          <a:chOff x="0" y="0"/>
          <a:chExt cx="0" cy="0"/>
        </a:xfrm>
      </p:grpSpPr>
      <p:sp>
        <p:nvSpPr>
          <p:cNvPr id="1386" name="Google Shape;1386;p141"/>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387" name="Google Shape;1387;p141"/>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a:t>
            </a:r>
            <a:r>
              <a:rPr b="1" i="0" lang="en-US" sz="1500" u="sng" cap="none" strike="noStrike">
                <a:solidFill>
                  <a:schemeClr val="hlink"/>
                </a:solidFill>
                <a:latin typeface="Plus Jakarta Sans"/>
                <a:ea typeface="Plus Jakarta Sans"/>
                <a:cs typeface="Plus Jakarta Sans"/>
                <a:sym typeface="Plus Jakarta Sans"/>
                <a:hlinkClick r:id="rId3"/>
              </a:rPr>
              <a:t> 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388" name="Google Shape;1388;p141"/>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grpSp>
        <p:nvGrpSpPr>
          <p:cNvPr id="1389" name="Google Shape;1389;p141"/>
          <p:cNvGrpSpPr/>
          <p:nvPr/>
        </p:nvGrpSpPr>
        <p:grpSpPr>
          <a:xfrm>
            <a:off x="8005075" y="2657250"/>
            <a:ext cx="3413400" cy="2561200"/>
            <a:chOff x="8138700" y="1744675"/>
            <a:chExt cx="3413400" cy="2561200"/>
          </a:xfrm>
        </p:grpSpPr>
        <p:sp>
          <p:nvSpPr>
            <p:cNvPr id="1390" name="Google Shape;1390;p141"/>
            <p:cNvSpPr txBox="1"/>
            <p:nvPr/>
          </p:nvSpPr>
          <p:spPr>
            <a:xfrm>
              <a:off x="8138700" y="2410175"/>
              <a:ext cx="3413400" cy="1895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Site</a:t>
              </a:r>
              <a:r>
                <a:rPr b="1" i="1" lang="en-US" sz="1300">
                  <a:solidFill>
                    <a:srgbClr val="1670A5"/>
                  </a:solidFill>
                  <a:latin typeface="Plus Jakarta Sans"/>
                  <a:ea typeface="Plus Jakarta Sans"/>
                  <a:cs typeface="Plus Jakarta Sans"/>
                  <a:sym typeface="Plus Jakarta Sans"/>
                </a:rPr>
                <a:t>.</a:t>
              </a:r>
              <a:endParaRPr b="1" i="1" sz="1300">
                <a:solidFill>
                  <a:srgbClr val="1670A5"/>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391" name="Google Shape;1391;p141"/>
            <p:cNvGrpSpPr/>
            <p:nvPr/>
          </p:nvGrpSpPr>
          <p:grpSpPr>
            <a:xfrm>
              <a:off x="9427525" y="1744675"/>
              <a:ext cx="681600" cy="681600"/>
              <a:chOff x="10675125" y="700925"/>
              <a:chExt cx="681600" cy="681600"/>
            </a:xfrm>
          </p:grpSpPr>
          <p:sp>
            <p:nvSpPr>
              <p:cNvPr id="1392" name="Google Shape;1392;p141"/>
              <p:cNvSpPr/>
              <p:nvPr/>
            </p:nvSpPr>
            <p:spPr>
              <a:xfrm>
                <a:off x="10675125" y="7009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93" name="Google Shape;1393;p141"/>
              <p:cNvPicPr preferRelativeResize="0"/>
              <p:nvPr/>
            </p:nvPicPr>
            <p:blipFill>
              <a:blip r:embed="rId7">
                <a:alphaModFix/>
              </a:blip>
              <a:stretch>
                <a:fillRect/>
              </a:stretch>
            </p:blipFill>
            <p:spPr>
              <a:xfrm>
                <a:off x="10800913" y="823134"/>
                <a:ext cx="430025" cy="437175"/>
              </a:xfrm>
              <a:prstGeom prst="rect">
                <a:avLst/>
              </a:prstGeom>
              <a:noFill/>
              <a:ln>
                <a:noFill/>
              </a:ln>
            </p:spPr>
          </p:pic>
        </p:grpSp>
      </p:grpSp>
      <p:pic>
        <p:nvPicPr>
          <p:cNvPr id="1394" name="Google Shape;1394;p141"/>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395" name="Google Shape;1395;p141"/>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6" name="Google Shape;1396;p141"/>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9" name="Shape 1159"/>
        <p:cNvGrpSpPr/>
        <p:nvPr/>
      </p:nvGrpSpPr>
      <p:grpSpPr>
        <a:xfrm>
          <a:off x="0" y="0"/>
          <a:ext cx="0" cy="0"/>
          <a:chOff x="0" y="0"/>
          <a:chExt cx="0" cy="0"/>
        </a:xfrm>
      </p:grpSpPr>
      <p:sp>
        <p:nvSpPr>
          <p:cNvPr id="1160" name="Google Shape;1160;p122"/>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61" name="Google Shape;1161;p122"/>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62" name="Google Shape;1162;p122"/>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mental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63" name="Google Shape;1163;p122"/>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64" name="Google Shape;1164;p122"/>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65" name="Google Shape;1165;p122"/>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Mental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66" name="Google Shape;1166;p122"/>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1167" name="Google Shape;1167;p122"/>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1168" name="Google Shape;1168;p122"/>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69" name="Google Shape;1169;p122"/>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70" name="Google Shape;1170;p122"/>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71" name="Google Shape;1171;p122"/>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6" name="Shape 1176"/>
        <p:cNvGrpSpPr/>
        <p:nvPr/>
      </p:nvGrpSpPr>
      <p:grpSpPr>
        <a:xfrm>
          <a:off x="0" y="0"/>
          <a:ext cx="0" cy="0"/>
          <a:chOff x="0" y="0"/>
          <a:chExt cx="0" cy="0"/>
        </a:xfrm>
      </p:grpSpPr>
      <p:sp>
        <p:nvSpPr>
          <p:cNvPr id="1177" name="Google Shape;1177;p123"/>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78" name="Google Shape;1178;p123"/>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79" name="Google Shape;1179;p123"/>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80" name="Google Shape;1180;p123"/>
          <p:cNvSpPr txBox="1"/>
          <p:nvPr/>
        </p:nvSpPr>
        <p:spPr>
          <a:xfrm>
            <a:off x="7302963" y="23459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81" name="Google Shape;1181;p123"/>
          <p:cNvGrpSpPr/>
          <p:nvPr/>
        </p:nvGrpSpPr>
        <p:grpSpPr>
          <a:xfrm>
            <a:off x="9321051" y="1711150"/>
            <a:ext cx="612622" cy="612000"/>
            <a:chOff x="10134200" y="974025"/>
            <a:chExt cx="681600" cy="612000"/>
          </a:xfrm>
        </p:grpSpPr>
        <p:sp>
          <p:nvSpPr>
            <p:cNvPr id="1182" name="Google Shape;1182;p123"/>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83" name="Google Shape;1183;p123"/>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1184" name="Google Shape;1184;p123"/>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185" name="Google Shape;1185;p123"/>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6" name="Google Shape;1186;p123"/>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187" name="Google Shape;1187;p123"/>
          <p:cNvSpPr txBox="1"/>
          <p:nvPr/>
        </p:nvSpPr>
        <p:spPr>
          <a:xfrm>
            <a:off x="8463363" y="39740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Diabetes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Health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2" name="Shape 1192"/>
        <p:cNvGrpSpPr/>
        <p:nvPr/>
      </p:nvGrpSpPr>
      <p:grpSpPr>
        <a:xfrm>
          <a:off x="0" y="0"/>
          <a:ext cx="0" cy="0"/>
          <a:chOff x="0" y="0"/>
          <a:chExt cx="0" cy="0"/>
        </a:xfrm>
      </p:grpSpPr>
      <p:pic>
        <p:nvPicPr>
          <p:cNvPr id="1193" name="Google Shape;1193;p124"/>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194" name="Google Shape;1194;p12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95" name="Google Shape;1195;p12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96" name="Google Shape;1196;p124"/>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1197" name="Google Shape;1197;p124"/>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198" name="Google Shape;1198;p124"/>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199" name="Google Shape;1199;p124"/>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4" name="Shape 1204"/>
        <p:cNvGrpSpPr/>
        <p:nvPr/>
      </p:nvGrpSpPr>
      <p:grpSpPr>
        <a:xfrm>
          <a:off x="0" y="0"/>
          <a:ext cx="0" cy="0"/>
          <a:chOff x="0" y="0"/>
          <a:chExt cx="0" cy="0"/>
        </a:xfrm>
      </p:grpSpPr>
      <p:sp>
        <p:nvSpPr>
          <p:cNvPr id="1205" name="Google Shape;1205;p125"/>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sz="2800"/>
              <a:t>Theme 1: Stress and anxiety impact everyone. We can help.</a:t>
            </a:r>
            <a:r>
              <a:rPr lang="en-US"/>
              <a:t> </a:t>
            </a:r>
            <a:endParaRPr/>
          </a:p>
        </p:txBody>
      </p:sp>
      <p:graphicFrame>
        <p:nvGraphicFramePr>
          <p:cNvPr id="1206" name="Google Shape;1206;p125"/>
          <p:cNvGraphicFramePr/>
          <p:nvPr/>
        </p:nvGraphicFramePr>
        <p:xfrm>
          <a:off x="678763" y="1115088"/>
          <a:ext cx="3000000" cy="3000000"/>
        </p:xfrm>
        <a:graphic>
          <a:graphicData uri="http://schemas.openxmlformats.org/drawingml/2006/table">
            <a:tbl>
              <a:tblPr>
                <a:noFill/>
                <a:tableStyleId>{4508AF08-3EF3-4208-9EAD-B54F4868E1BB}</a:tableStyleId>
              </a:tblPr>
              <a:tblGrid>
                <a:gridCol w="3887625"/>
                <a:gridCol w="3297350"/>
                <a:gridCol w="2014275"/>
              </a:tblGrid>
              <a:tr h="3866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397775">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We all feel anxious from time to time. But if worrying starts to disrupt your life, it may be generalized anxiety disorder (GAD). Check if these symptoms sound familiar.</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English:  </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https://schl41demo.staywellhealthlibrary.com/Search/85,P00736</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https://schl41demo.staywellhealthlibrary.com/spanish/Search/85,P03829</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040900">
                <a:tc>
                  <a:txBody>
                    <a:bodyPr/>
                    <a:lstStyle/>
                    <a:p>
                      <a:pPr indent="0" lvl="0" marL="0" marR="0" rtl="0" algn="l">
                        <a:lnSpc>
                          <a:spcPct val="100000"/>
                        </a:lnSpc>
                        <a:spcBef>
                          <a:spcPts val="0"/>
                        </a:spcBef>
                        <a:spcAft>
                          <a:spcPts val="0"/>
                        </a:spcAft>
                        <a:buClr>
                          <a:srgbClr val="000000"/>
                        </a:buClr>
                        <a:buSzPts val="1000"/>
                        <a:buFont typeface="Arial"/>
                        <a:buNone/>
                      </a:pPr>
                      <a:r>
                        <a:rPr lang="en-US" sz="1300">
                          <a:latin typeface="Plus Jakarta Sans"/>
                          <a:ea typeface="Plus Jakarta Sans"/>
                          <a:cs typeface="Plus Jakarta Sans"/>
                          <a:sym typeface="Plus Jakarta Sans"/>
                        </a:rPr>
                        <a:t>About 12% of Black, Hispanic, and Native American adults say they have felt serious psychological distress in the past year. But many don’t get the support they need. To find help, start here.</a:t>
                      </a:r>
                      <a:endParaRPr sz="1300">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000"/>
                        <a:buFont typeface="Arial"/>
                        <a:buNone/>
                      </a:pPr>
                      <a:r>
                        <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https://schl41demo.staywellhealthlibrary.com/Search/1,1994</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42650">
                <a:tc>
                  <a:txBody>
                    <a:bodyPr/>
                    <a:lstStyle/>
                    <a:p>
                      <a:pPr indent="0" lvl="0" marL="0" rtl="0" algn="l">
                        <a:spcBef>
                          <a:spcPts val="0"/>
                        </a:spcBef>
                        <a:spcAft>
                          <a:spcPts val="0"/>
                        </a:spcAft>
                        <a:buNone/>
                      </a:pPr>
                      <a:r>
                        <a:rPr b="1" lang="en-US" sz="1300">
                          <a:latin typeface="Plus Jakarta Sans"/>
                          <a:ea typeface="Plus Jakarta Sans"/>
                          <a:cs typeface="Plus Jakarta Sans"/>
                          <a:sym typeface="Plus Jakarta Sans"/>
                        </a:rPr>
                        <a:t>Bonus Social Media Post</a:t>
                      </a:r>
                      <a:endParaRPr b="1" sz="1300">
                        <a:latin typeface="Plus Jakarta Sans"/>
                        <a:ea typeface="Plus Jakarta Sans"/>
                        <a:cs typeface="Plus Jakarta Sans"/>
                        <a:sym typeface="Plus Jakarta Sans"/>
                      </a:endParaRPr>
                    </a:p>
                    <a:p>
                      <a:pPr indent="0" lvl="0" marL="0" rtl="0" algn="l">
                        <a:spcBef>
                          <a:spcPts val="0"/>
                        </a:spcBef>
                        <a:spcAft>
                          <a:spcPts val="0"/>
                        </a:spcAft>
                        <a:buNone/>
                      </a:pPr>
                      <a:r>
                        <a:rPr lang="en-US" sz="1300">
                          <a:latin typeface="Plus Jakarta Sans"/>
                          <a:ea typeface="Plus Jakarta Sans"/>
                          <a:cs typeface="Plus Jakarta Sans"/>
                          <a:sym typeface="Plus Jakarta Sans"/>
                        </a:rPr>
                        <a:t>Coping with stress and depression can be challenging, especially when life throws you a curveball. Here’s what to know about preventing depression, at any age.</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Link to your blog post</a:t>
                      </a:r>
                      <a:endParaRPr sz="11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07" name="Google Shape;1207;p125"/>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08" name="Google Shape;1208;p125"/>
          <p:cNvSpPr txBox="1"/>
          <p:nvPr/>
        </p:nvSpPr>
        <p:spPr>
          <a:xfrm>
            <a:off x="10106625" y="28957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09" name="Google Shape;1209;p125"/>
          <p:cNvGrpSpPr/>
          <p:nvPr/>
        </p:nvGrpSpPr>
        <p:grpSpPr>
          <a:xfrm>
            <a:off x="10751325" y="2214150"/>
            <a:ext cx="681600" cy="681600"/>
            <a:chOff x="10294125" y="2443000"/>
            <a:chExt cx="681600" cy="681600"/>
          </a:xfrm>
        </p:grpSpPr>
        <p:sp>
          <p:nvSpPr>
            <p:cNvPr id="1210" name="Google Shape;1210;p12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11" name="Google Shape;1211;p125"/>
            <p:cNvPicPr preferRelativeResize="0"/>
            <p:nvPr/>
          </p:nvPicPr>
          <p:blipFill>
            <a:blip r:embed="rId5">
              <a:alphaModFix/>
            </a:blip>
            <a:stretch>
              <a:fillRect/>
            </a:stretch>
          </p:blipFill>
          <p:spPr>
            <a:xfrm>
              <a:off x="10401437" y="2562524"/>
              <a:ext cx="466975" cy="442550"/>
            </a:xfrm>
            <a:prstGeom prst="rect">
              <a:avLst/>
            </a:prstGeom>
            <a:noFill/>
            <a:ln>
              <a:noFill/>
            </a:ln>
          </p:spPr>
        </p:pic>
      </p:grpSp>
      <p:pic>
        <p:nvPicPr>
          <p:cNvPr id="1212" name="Google Shape;1212;p125"/>
          <p:cNvPicPr preferRelativeResize="0"/>
          <p:nvPr/>
        </p:nvPicPr>
        <p:blipFill rotWithShape="1">
          <a:blip r:embed="rId6">
            <a:alphaModFix/>
          </a:blip>
          <a:srcRect b="0" l="5003" r="5646" t="0"/>
          <a:stretch/>
        </p:blipFill>
        <p:spPr>
          <a:xfrm>
            <a:off x="8096788" y="1628400"/>
            <a:ext cx="1614875" cy="1204874"/>
          </a:xfrm>
          <a:prstGeom prst="rect">
            <a:avLst/>
          </a:prstGeom>
          <a:noFill/>
          <a:ln>
            <a:noFill/>
          </a:ln>
        </p:spPr>
      </p:pic>
      <p:pic>
        <p:nvPicPr>
          <p:cNvPr id="1213" name="Google Shape;1213;p125"/>
          <p:cNvPicPr preferRelativeResize="0"/>
          <p:nvPr/>
        </p:nvPicPr>
        <p:blipFill>
          <a:blip r:embed="rId7">
            <a:alphaModFix/>
          </a:blip>
          <a:stretch>
            <a:fillRect/>
          </a:stretch>
        </p:blipFill>
        <p:spPr>
          <a:xfrm>
            <a:off x="8072175" y="3158450"/>
            <a:ext cx="1664104" cy="11082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8" name="Shape 1218"/>
        <p:cNvGrpSpPr/>
        <p:nvPr/>
      </p:nvGrpSpPr>
      <p:grpSpPr>
        <a:xfrm>
          <a:off x="0" y="0"/>
          <a:ext cx="0" cy="0"/>
          <a:chOff x="0" y="0"/>
          <a:chExt cx="0" cy="0"/>
        </a:xfrm>
      </p:grpSpPr>
      <p:sp>
        <p:nvSpPr>
          <p:cNvPr id="1219" name="Google Shape;1219;p126"/>
          <p:cNvSpPr txBox="1"/>
          <p:nvPr>
            <p:ph type="title"/>
          </p:nvPr>
        </p:nvSpPr>
        <p:spPr>
          <a:xfrm>
            <a:off x="787039" y="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sz="3300"/>
              <a:t>Theme 2: You are not alone. Find the help you need</a:t>
            </a:r>
            <a:endParaRPr sz="3300"/>
          </a:p>
        </p:txBody>
      </p:sp>
      <p:graphicFrame>
        <p:nvGraphicFramePr>
          <p:cNvPr id="1220" name="Google Shape;1220;p126"/>
          <p:cNvGraphicFramePr/>
          <p:nvPr/>
        </p:nvGraphicFramePr>
        <p:xfrm>
          <a:off x="741363" y="1636163"/>
          <a:ext cx="3000000" cy="3000000"/>
        </p:xfrm>
        <a:graphic>
          <a:graphicData uri="http://schemas.openxmlformats.org/drawingml/2006/table">
            <a:tbl>
              <a:tblPr>
                <a:noFill/>
                <a:tableStyleId>{4508AF08-3EF3-4208-9EAD-B54F4868E1BB}</a:tableStyleId>
              </a:tblPr>
              <a:tblGrid>
                <a:gridCol w="3836850"/>
                <a:gridCol w="3416550"/>
                <a:gridCol w="2035650"/>
              </a:tblGrid>
              <a:tr h="380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390100">
                <a:tc>
                  <a:txBody>
                    <a:bodyPr/>
                    <a:lstStyle/>
                    <a:p>
                      <a:pPr indent="0" lvl="0" marL="0" rtl="0" algn="l">
                        <a:spcBef>
                          <a:spcPts val="0"/>
                        </a:spcBef>
                        <a:spcAft>
                          <a:spcPts val="0"/>
                        </a:spcAft>
                        <a:buClr>
                          <a:srgbClr val="000000"/>
                        </a:buClr>
                        <a:buSzPts val="1100"/>
                        <a:buFont typeface="Arial"/>
                        <a:buNone/>
                      </a:pPr>
                      <a:r>
                        <a:rPr lang="en-US" sz="1200">
                          <a:solidFill>
                            <a:srgbClr val="000000"/>
                          </a:solidFill>
                          <a:latin typeface="Plus Jakarta Sans"/>
                          <a:ea typeface="Plus Jakarta Sans"/>
                          <a:cs typeface="Plus Jakarta Sans"/>
                          <a:sym typeface="Plus Jakarta Sans"/>
                        </a:rPr>
                        <a:t>Depression and other mental health issues can make you feel isolated. But you are not alone. Here’s how to connect with people online who understand what you’re going through.</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rtl="0" algn="l">
                        <a:spcBef>
                          <a:spcPts val="0"/>
                        </a:spcBef>
                        <a:spcAft>
                          <a:spcPts val="0"/>
                        </a:spcAft>
                        <a:buClr>
                          <a:srgbClr val="000000"/>
                        </a:buClr>
                        <a:buSzPts val="1100"/>
                        <a:buFont typeface="Arial"/>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https://schl41demo.staywellhealthlibrary.com/Search/1,4017</a:t>
                      </a:r>
                      <a:endParaRPr sz="11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549400">
                <a:tc>
                  <a:txBody>
                    <a:bodyPr/>
                    <a:lstStyle/>
                    <a:p>
                      <a:pPr indent="0" lvl="0" marL="0" rtl="0" algn="l">
                        <a:spcBef>
                          <a:spcPts val="0"/>
                        </a:spcBef>
                        <a:spcAft>
                          <a:spcPts val="0"/>
                        </a:spcAft>
                        <a:buClr>
                          <a:srgbClr val="000000"/>
                        </a:buClr>
                        <a:buSzPts val="1100"/>
                        <a:buFont typeface="Arial"/>
                        <a:buNone/>
                      </a:pPr>
                      <a:r>
                        <a:rPr lang="en-US" sz="1200">
                          <a:solidFill>
                            <a:srgbClr val="000000"/>
                          </a:solidFill>
                          <a:latin typeface="Plus Jakarta Sans"/>
                          <a:ea typeface="Plus Jakarta Sans"/>
                          <a:cs typeface="Plus Jakarta Sans"/>
                          <a:sym typeface="Plus Jakarta Sans"/>
                        </a:rPr>
                        <a:t>While it may not feel comfortable, seeking professional help is essential to caring for the mind </a:t>
                      </a:r>
                      <a:r>
                        <a:rPr i="1" lang="en-US" sz="1200">
                          <a:solidFill>
                            <a:srgbClr val="000000"/>
                          </a:solidFill>
                          <a:latin typeface="Plus Jakarta Sans"/>
                          <a:ea typeface="Plus Jakarta Sans"/>
                          <a:cs typeface="Plus Jakarta Sans"/>
                          <a:sym typeface="Plus Jakarta Sans"/>
                        </a:rPr>
                        <a:t>and</a:t>
                      </a:r>
                      <a:r>
                        <a:rPr lang="en-US" sz="1200">
                          <a:solidFill>
                            <a:srgbClr val="000000"/>
                          </a:solidFill>
                          <a:latin typeface="Plus Jakarta Sans"/>
                          <a:ea typeface="Plus Jakarta Sans"/>
                          <a:cs typeface="Plus Jakarta Sans"/>
                          <a:sym typeface="Plus Jakarta Sans"/>
                        </a:rPr>
                        <a:t> body. Here’s where to turn for mental health services.</a:t>
                      </a:r>
                      <a:endParaRPr sz="12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Clr>
                          <a:srgbClr val="000000"/>
                        </a:buClr>
                        <a:buSzPts val="1100"/>
                        <a:buFont typeface="Arial"/>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https://schl41demo.staywellhealthlibrary.com/Search/1,1668</a:t>
                      </a:r>
                      <a:endParaRPr sz="11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21" name="Google Shape;1221;p126"/>
          <p:cNvSpPr txBox="1"/>
          <p:nvPr/>
        </p:nvSpPr>
        <p:spPr>
          <a:xfrm>
            <a:off x="1101625" y="62730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22" name="Google Shape;1222;p126"/>
          <p:cNvSpPr txBox="1"/>
          <p:nvPr/>
        </p:nvSpPr>
        <p:spPr>
          <a:xfrm>
            <a:off x="101002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motivators for healthy behavior.</a:t>
            </a:r>
            <a:endParaRPr b="1">
              <a:solidFill>
                <a:schemeClr val="accent3"/>
              </a:solidFill>
              <a:latin typeface="Plus Jakarta Sans"/>
              <a:ea typeface="Plus Jakarta Sans"/>
              <a:cs typeface="Plus Jakarta Sans"/>
              <a:sym typeface="Plus Jakarta Sans"/>
            </a:endParaRPr>
          </a:p>
        </p:txBody>
      </p:sp>
      <p:grpSp>
        <p:nvGrpSpPr>
          <p:cNvPr id="1223" name="Google Shape;1223;p126"/>
          <p:cNvGrpSpPr/>
          <p:nvPr/>
        </p:nvGrpSpPr>
        <p:grpSpPr>
          <a:xfrm>
            <a:off x="10752600" y="2560825"/>
            <a:ext cx="681600" cy="681600"/>
            <a:chOff x="10294125" y="1691525"/>
            <a:chExt cx="681600" cy="681600"/>
          </a:xfrm>
        </p:grpSpPr>
        <p:sp>
          <p:nvSpPr>
            <p:cNvPr id="1224" name="Google Shape;1224;p12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5" name="Google Shape;1225;p126"/>
            <p:cNvPicPr preferRelativeResize="0"/>
            <p:nvPr/>
          </p:nvPicPr>
          <p:blipFill>
            <a:blip r:embed="rId5">
              <a:alphaModFix/>
            </a:blip>
            <a:stretch>
              <a:fillRect/>
            </a:stretch>
          </p:blipFill>
          <p:spPr>
            <a:xfrm>
              <a:off x="10419913" y="1813734"/>
              <a:ext cx="430025" cy="437175"/>
            </a:xfrm>
            <a:prstGeom prst="rect">
              <a:avLst/>
            </a:prstGeom>
            <a:noFill/>
            <a:ln>
              <a:noFill/>
            </a:ln>
          </p:spPr>
        </p:pic>
      </p:grpSp>
      <p:pic>
        <p:nvPicPr>
          <p:cNvPr id="1226" name="Google Shape;1226;p126"/>
          <p:cNvPicPr preferRelativeResize="0"/>
          <p:nvPr/>
        </p:nvPicPr>
        <p:blipFill>
          <a:blip r:embed="rId6">
            <a:alphaModFix/>
          </a:blip>
          <a:stretch>
            <a:fillRect/>
          </a:stretch>
        </p:blipFill>
        <p:spPr>
          <a:xfrm>
            <a:off x="8138138" y="2146150"/>
            <a:ext cx="1667374" cy="1204425"/>
          </a:xfrm>
          <a:prstGeom prst="rect">
            <a:avLst/>
          </a:prstGeom>
          <a:noFill/>
          <a:ln>
            <a:noFill/>
          </a:ln>
        </p:spPr>
      </p:pic>
      <p:pic>
        <p:nvPicPr>
          <p:cNvPr id="1227" name="Google Shape;1227;p126"/>
          <p:cNvPicPr preferRelativeResize="0"/>
          <p:nvPr/>
        </p:nvPicPr>
        <p:blipFill>
          <a:blip r:embed="rId7">
            <a:alphaModFix/>
          </a:blip>
          <a:stretch>
            <a:fillRect/>
          </a:stretch>
        </p:blipFill>
        <p:spPr>
          <a:xfrm>
            <a:off x="8140675" y="3613850"/>
            <a:ext cx="1662299" cy="120700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2" name="Shape 1232"/>
        <p:cNvGrpSpPr/>
        <p:nvPr/>
      </p:nvGrpSpPr>
      <p:grpSpPr>
        <a:xfrm>
          <a:off x="0" y="0"/>
          <a:ext cx="0" cy="0"/>
          <a:chOff x="0" y="0"/>
          <a:chExt cx="0" cy="0"/>
        </a:xfrm>
      </p:grpSpPr>
      <p:sp>
        <p:nvSpPr>
          <p:cNvPr id="1233" name="Google Shape;1233;p127"/>
          <p:cNvSpPr txBox="1"/>
          <p:nvPr>
            <p:ph type="title"/>
          </p:nvPr>
        </p:nvSpPr>
        <p:spPr>
          <a:xfrm>
            <a:off x="678600" y="655550"/>
            <a:ext cx="11238000" cy="7410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020"/>
              <a:t>Theme 3: Stress and depression are manageable. Here are some helpful tips.</a:t>
            </a:r>
            <a:endParaRPr sz="3020"/>
          </a:p>
        </p:txBody>
      </p:sp>
      <p:sp>
        <p:nvSpPr>
          <p:cNvPr id="1234" name="Google Shape;1234;p127"/>
          <p:cNvSpPr txBox="1"/>
          <p:nvPr/>
        </p:nvSpPr>
        <p:spPr>
          <a:xfrm>
            <a:off x="9871650" y="3124350"/>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Quizzes &amp; Risk Assessments encourage user interaction when used in Facebook posts.</a:t>
            </a:r>
            <a:endParaRPr b="1">
              <a:solidFill>
                <a:schemeClr val="accent3"/>
              </a:solidFill>
              <a:latin typeface="Plus Jakarta Sans"/>
              <a:ea typeface="Plus Jakarta Sans"/>
              <a:cs typeface="Plus Jakarta Sans"/>
              <a:sym typeface="Plus Jakarta Sans"/>
            </a:endParaRPr>
          </a:p>
        </p:txBody>
      </p:sp>
      <p:grpSp>
        <p:nvGrpSpPr>
          <p:cNvPr id="1235" name="Google Shape;1235;p127"/>
          <p:cNvGrpSpPr/>
          <p:nvPr/>
        </p:nvGrpSpPr>
        <p:grpSpPr>
          <a:xfrm>
            <a:off x="10524000" y="2408425"/>
            <a:ext cx="681600" cy="681600"/>
            <a:chOff x="10294125" y="1691525"/>
            <a:chExt cx="681600" cy="681600"/>
          </a:xfrm>
        </p:grpSpPr>
        <p:sp>
          <p:nvSpPr>
            <p:cNvPr id="1236" name="Google Shape;1236;p12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37" name="Google Shape;1237;p127"/>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1238" name="Google Shape;1238;p127"/>
          <p:cNvGraphicFramePr/>
          <p:nvPr/>
        </p:nvGraphicFramePr>
        <p:xfrm>
          <a:off x="678588" y="1743313"/>
          <a:ext cx="3000000" cy="3000000"/>
        </p:xfrm>
        <a:graphic>
          <a:graphicData uri="http://schemas.openxmlformats.org/drawingml/2006/table">
            <a:tbl>
              <a:tblPr>
                <a:noFill/>
                <a:tableStyleId>{4508AF08-3EF3-4208-9EAD-B54F4868E1BB}</a:tableStyleId>
              </a:tblPr>
              <a:tblGrid>
                <a:gridCol w="3847725"/>
                <a:gridCol w="3430375"/>
                <a:gridCol w="2000750"/>
              </a:tblGrid>
              <a:tr h="5013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r>
                        <a:rPr b="1" lang="en-US" u="none" cap="none" strike="noStrike">
                          <a:solidFill>
                            <a:schemeClr val="lt2"/>
                          </a:solidFill>
                          <a:latin typeface="Plus Jakarta Sans"/>
                          <a:ea typeface="Plus Jakarta Sans"/>
                          <a:cs typeface="Plus Jakarta Sans"/>
                          <a:sym typeface="Plus Jakarta Sans"/>
                        </a:rPr>
                        <a:t>*</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10575">
                <a:tc>
                  <a:txBody>
                    <a:bodyPr/>
                    <a:lstStyle/>
                    <a:p>
                      <a:pPr indent="0" lvl="0" marL="0" rtl="0" algn="l">
                        <a:spcBef>
                          <a:spcPts val="0"/>
                        </a:spcBef>
                        <a:spcAft>
                          <a:spcPts val="0"/>
                        </a:spcAft>
                        <a:buClr>
                          <a:srgbClr val="000000"/>
                        </a:buClr>
                        <a:buSzPts val="1100"/>
                        <a:buFont typeface="Arial"/>
                        <a:buNone/>
                      </a:pPr>
                      <a:r>
                        <a:rPr lang="en-US" sz="1200">
                          <a:solidFill>
                            <a:srgbClr val="000000"/>
                          </a:solidFill>
                          <a:latin typeface="Plus Jakarta Sans"/>
                          <a:ea typeface="Plus Jakarta Sans"/>
                          <a:cs typeface="Plus Jakarta Sans"/>
                          <a:sym typeface="Plus Jakarta Sans"/>
                        </a:rPr>
                        <a:t>Did you know healthy living can help your body handle stress better? Getting enough rest plays a big part in that. Use these tips to help you fall and stay asleep.</a:t>
                      </a:r>
                      <a:r>
                        <a:rPr lang="en-US" sz="1200" u="none" cap="none" strike="noStrike">
                          <a:solidFill>
                            <a:srgbClr val="000000"/>
                          </a:solidFill>
                          <a:latin typeface="Plus Jakarta Sans"/>
                          <a:ea typeface="Plus Jakarta Sans"/>
                          <a:cs typeface="Plus Jakarta Sans"/>
                          <a:sym typeface="Plus Jakarta Sans"/>
                        </a:rPr>
                        <a:t> </a:t>
                      </a:r>
                      <a:endParaRPr sz="12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Clr>
                          <a:srgbClr val="000000"/>
                        </a:buClr>
                        <a:buSzPts val="1100"/>
                        <a:buFont typeface="Arial"/>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https://schl41demo.staywellhealthlibrary.com/Search/88,p12316</a:t>
                      </a:r>
                      <a:endParaRPr sz="12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10575">
                <a:tc>
                  <a:txBody>
                    <a:bodyPr/>
                    <a:lstStyle/>
                    <a:p>
                      <a:pPr indent="0" lvl="0" marL="0" rtl="0" algn="l">
                        <a:spcBef>
                          <a:spcPts val="0"/>
                        </a:spcBef>
                        <a:spcAft>
                          <a:spcPts val="0"/>
                        </a:spcAft>
                        <a:buClr>
                          <a:srgbClr val="000000"/>
                        </a:buClr>
                        <a:buSzPts val="1100"/>
                        <a:buFont typeface="Arial"/>
                        <a:buNone/>
                      </a:pPr>
                      <a:r>
                        <a:rPr lang="en-US" sz="1200">
                          <a:solidFill>
                            <a:srgbClr val="000000"/>
                          </a:solidFill>
                          <a:latin typeface="Plus Jakarta Sans"/>
                          <a:ea typeface="Plus Jakarta Sans"/>
                          <a:cs typeface="Plus Jakarta Sans"/>
                          <a:sym typeface="Plus Jakarta Sans"/>
                        </a:rPr>
                        <a:t>Mental health is more than just a buzzword or a trend—it needs to be a priority in day-to-day life. Use these tips to give your mental health a boost!</a:t>
                      </a:r>
                      <a:endParaRPr sz="12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Clr>
                          <a:srgbClr val="000000"/>
                        </a:buClr>
                        <a:buSzPts val="1100"/>
                        <a:buFont typeface="Arial"/>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https://schl41demo.staywellhealthlibrary.com/Search/1,1546</a:t>
                      </a:r>
                      <a:endParaRPr sz="12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325900">
                <a:tc>
                  <a:txBody>
                    <a:bodyPr/>
                    <a:lstStyle/>
                    <a:p>
                      <a:pPr indent="0" lvl="0" marL="0" rtl="0" algn="l">
                        <a:spcBef>
                          <a:spcPts val="0"/>
                        </a:spcBef>
                        <a:spcAft>
                          <a:spcPts val="0"/>
                        </a:spcAft>
                        <a:buClr>
                          <a:srgbClr val="000000"/>
                        </a:buClr>
                        <a:buSzPts val="1100"/>
                        <a:buFont typeface="Arial"/>
                        <a:buNone/>
                      </a:pPr>
                      <a:r>
                        <a:rPr lang="en-US" sz="1200">
                          <a:solidFill>
                            <a:srgbClr val="000000"/>
                          </a:solidFill>
                          <a:latin typeface="Plus Jakarta Sans"/>
                          <a:ea typeface="Plus Jakarta Sans"/>
                          <a:cs typeface="Plus Jakarta Sans"/>
                          <a:sym typeface="Plus Jakarta Sans"/>
                        </a:rPr>
                        <a:t>Everyone responds to stress differently. Some people feel anxious. Others struggle with low self-esteem. Use this interactive checklist to recognize how you react—physically and emotionally.</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Clr>
                          <a:srgbClr val="000000"/>
                        </a:buClr>
                        <a:buSzPts val="1100"/>
                        <a:buFont typeface="Arial"/>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https://schl41demo.staywellhealthlibrary.com/Search/42,RespondingtoStressMRA</a:t>
                      </a:r>
                      <a:r>
                        <a:rPr lang="en-US" sz="1200">
                          <a:solidFill>
                            <a:schemeClr val="accent3"/>
                          </a:solidFill>
                          <a:latin typeface="Plus Jakarta Sans"/>
                          <a:ea typeface="Plus Jakarta Sans"/>
                          <a:cs typeface="Plus Jakarta Sans"/>
                          <a:sym typeface="Plus Jakarta Sans"/>
                        </a:rPr>
                        <a:t> </a:t>
                      </a:r>
                      <a:endParaRPr sz="12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39" name="Google Shape;1239;p127"/>
          <p:cNvSpPr txBox="1"/>
          <p:nvPr/>
        </p:nvSpPr>
        <p:spPr>
          <a:xfrm>
            <a:off x="610300" y="6456700"/>
            <a:ext cx="115818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icture containing bed, indoor, laying, lying&#10;&#10;Description automatically generated" id="1240" name="Google Shape;1240;p127"/>
          <p:cNvPicPr preferRelativeResize="0"/>
          <p:nvPr/>
        </p:nvPicPr>
        <p:blipFill rotWithShape="1">
          <a:blip r:embed="rId7">
            <a:alphaModFix/>
          </a:blip>
          <a:srcRect b="0" l="11143" r="4118" t="0"/>
          <a:stretch/>
        </p:blipFill>
        <p:spPr>
          <a:xfrm>
            <a:off x="8227712" y="2256800"/>
            <a:ext cx="1569500" cy="1042416"/>
          </a:xfrm>
          <a:prstGeom prst="rect">
            <a:avLst/>
          </a:prstGeom>
          <a:noFill/>
          <a:ln>
            <a:noFill/>
          </a:ln>
        </p:spPr>
      </p:pic>
      <p:pic>
        <p:nvPicPr>
          <p:cNvPr descr="A picture containing sky, outdoor, sunset, person&#10;&#10;Description automatically generated" id="1241" name="Google Shape;1241;p127"/>
          <p:cNvPicPr preferRelativeResize="0"/>
          <p:nvPr/>
        </p:nvPicPr>
        <p:blipFill>
          <a:blip r:embed="rId8">
            <a:alphaModFix/>
          </a:blip>
          <a:stretch>
            <a:fillRect/>
          </a:stretch>
        </p:blipFill>
        <p:spPr>
          <a:xfrm>
            <a:off x="8227713" y="3528492"/>
            <a:ext cx="1569500" cy="1046333"/>
          </a:xfrm>
          <a:prstGeom prst="rect">
            <a:avLst/>
          </a:prstGeom>
          <a:noFill/>
          <a:ln>
            <a:noFill/>
          </a:ln>
        </p:spPr>
      </p:pic>
      <p:pic>
        <p:nvPicPr>
          <p:cNvPr id="1242" name="Google Shape;1242;p127"/>
          <p:cNvPicPr preferRelativeResize="0"/>
          <p:nvPr/>
        </p:nvPicPr>
        <p:blipFill>
          <a:blip r:embed="rId9">
            <a:alphaModFix/>
          </a:blip>
          <a:stretch>
            <a:fillRect/>
          </a:stretch>
        </p:blipFill>
        <p:spPr>
          <a:xfrm>
            <a:off x="8227712" y="4752654"/>
            <a:ext cx="1569500" cy="104633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7" name="Shape 1247"/>
        <p:cNvGrpSpPr/>
        <p:nvPr/>
      </p:nvGrpSpPr>
      <p:grpSpPr>
        <a:xfrm>
          <a:off x="0" y="0"/>
          <a:ext cx="0" cy="0"/>
          <a:chOff x="0" y="0"/>
          <a:chExt cx="0" cy="0"/>
        </a:xfrm>
      </p:grpSpPr>
      <p:pic>
        <p:nvPicPr>
          <p:cNvPr id="1248" name="Google Shape;1248;p128"/>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1249" name="Google Shape;1249;p128"/>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50" name="Google Shape;1250;p128"/>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51" name="Google Shape;1251;p128"/>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Behavioral Health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52" name="Google Shape;1252;p128"/>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mental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53" name="Google Shape;1253;p128"/>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54" name="Google Shape;1254;p128"/>
          <p:cNvSpPr txBox="1"/>
          <p:nvPr/>
        </p:nvSpPr>
        <p:spPr>
          <a:xfrm>
            <a:off x="6378575" y="3430225"/>
            <a:ext cx="2684700" cy="250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mental health </a:t>
            </a:r>
            <a:endParaRPr b="1" sz="1300">
              <a:solidFill>
                <a:schemeClr val="lt2"/>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 keywords</a:t>
            </a:r>
            <a:endParaRPr b="1" sz="13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mental health</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anxiety disorder</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generalized anxiety disorder</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major depressive disorder</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social anxiety disorder</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mental health services near me</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mental health awareness month</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mental health therapist near me</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mental health definition</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anxiety disorders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mental health near me</a:t>
            </a:r>
            <a:endParaRPr sz="1000">
              <a:solidFill>
                <a:schemeClr val="lt2"/>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