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7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7" r:id="rId5"/>
    <p:sldMasterId id="2147483728"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Lst>
  <p:sldSz cy="6858000" cx="12192000"/>
  <p:notesSz cx="6858000" cy="9144000"/>
  <p:embeddedFontLst>
    <p:embeddedFont>
      <p:font typeface="Plus Jakarta Sans ExtraBold"/>
      <p:bold r:id="rId26"/>
      <p:boldItalic r:id="rId27"/>
    </p:embeddedFont>
    <p:embeddedFont>
      <p:font typeface="Plus Jakarta Sans"/>
      <p:regular r:id="rId28"/>
      <p:bold r:id="rId29"/>
      <p:italic r:id="rId30"/>
      <p:boldItalic r:id="rId31"/>
    </p:embeddedFont>
    <p:embeddedFont>
      <p:font typeface="Montserrat Black"/>
      <p:bold r:id="rId32"/>
      <p:boldItalic r:id="rId33"/>
    </p:embeddedFont>
    <p:embeddedFont>
      <p:font typeface="Plus Jakarta Sans SemiBold"/>
      <p:regular r:id="rId34"/>
      <p:bold r:id="rId35"/>
      <p:italic r:id="rId36"/>
      <p:boldItalic r:id="rId37"/>
    </p:embeddedFont>
    <p:embeddedFont>
      <p:font typeface="Plus Jakarta Sans Medium"/>
      <p:regular r:id="rId38"/>
      <p:bold r:id="rId39"/>
      <p:italic r:id="rId40"/>
      <p:boldItalic r:id="rId41"/>
    </p:embeddedFont>
    <p:embeddedFont>
      <p:font typeface="Plus Jakarta Sans Light"/>
      <p:regular r:id="rId42"/>
      <p:bold r:id="rId43"/>
      <p:italic r:id="rId44"/>
      <p:boldItalic r:id="rId45"/>
    </p:embeddedFont>
    <p:embeddedFont>
      <p:font typeface="DM Serif Display"/>
      <p:regular r:id="rId46"/>
      <p:italic r:id="rId47"/>
    </p:embeddedFont>
    <p:embeddedFont>
      <p:font typeface="Century Gothic"/>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2DDEC9D-96D3-49C3-8851-282132CBB839}">
  <a:tblStyle styleId="{22DDEC9D-96D3-49C3-8851-282132CBB839}"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6C4AC453-C931-42F0-B5AE-355C4DD9A33D}"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italic.fntdata"/><Relationship Id="rId42" Type="http://schemas.openxmlformats.org/officeDocument/2006/relationships/font" Target="fonts/PlusJakartaSansLight-regular.fntdata"/><Relationship Id="rId41" Type="http://schemas.openxmlformats.org/officeDocument/2006/relationships/font" Target="fonts/PlusJakartaSansMedium-boldItalic.fntdata"/><Relationship Id="rId44" Type="http://schemas.openxmlformats.org/officeDocument/2006/relationships/font" Target="fonts/PlusJakartaSansLight-italic.fntdata"/><Relationship Id="rId43" Type="http://schemas.openxmlformats.org/officeDocument/2006/relationships/font" Target="fonts/PlusJakartaSansLight-bold.fntdata"/><Relationship Id="rId46" Type="http://schemas.openxmlformats.org/officeDocument/2006/relationships/font" Target="fonts/DMSerifDisplay-regular.fntdata"/><Relationship Id="rId45" Type="http://schemas.openxmlformats.org/officeDocument/2006/relationships/font" Target="fonts/PlusJakartaSansLight-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CenturyGothic-regular.fntdata"/><Relationship Id="rId47" Type="http://schemas.openxmlformats.org/officeDocument/2006/relationships/font" Target="fonts/DMSerifDisplay-italic.fntdata"/><Relationship Id="rId49" Type="http://schemas.openxmlformats.org/officeDocument/2006/relationships/font" Target="fonts/CenturyGothic-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boldItalic.fntdata"/><Relationship Id="rId30" Type="http://schemas.openxmlformats.org/officeDocument/2006/relationships/font" Target="fonts/PlusJakartaSans-italic.fntdata"/><Relationship Id="rId33" Type="http://schemas.openxmlformats.org/officeDocument/2006/relationships/font" Target="fonts/MontserratBlack-boldItalic.fntdata"/><Relationship Id="rId32" Type="http://schemas.openxmlformats.org/officeDocument/2006/relationships/font" Target="fonts/MontserratBlack-bold.fntdata"/><Relationship Id="rId35" Type="http://schemas.openxmlformats.org/officeDocument/2006/relationships/font" Target="fonts/PlusJakartaSansSemiBold-bold.fntdata"/><Relationship Id="rId34" Type="http://schemas.openxmlformats.org/officeDocument/2006/relationships/font" Target="fonts/PlusJakartaSansSemiBold-regular.fntdata"/><Relationship Id="rId37" Type="http://schemas.openxmlformats.org/officeDocument/2006/relationships/font" Target="fonts/PlusJakartaSansSemiBold-boldItalic.fntdata"/><Relationship Id="rId36" Type="http://schemas.openxmlformats.org/officeDocument/2006/relationships/font" Target="fonts/PlusJakartaSansSemiBold-italic.fntdata"/><Relationship Id="rId39" Type="http://schemas.openxmlformats.org/officeDocument/2006/relationships/font" Target="fonts/PlusJakartaSansMedium-bold.fntdata"/><Relationship Id="rId38" Type="http://schemas.openxmlformats.org/officeDocument/2006/relationships/font" Target="fonts/PlusJakartaSansMedium-regular.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font" Target="fonts/PlusJakartaSansExtraBold-bold.fntdata"/><Relationship Id="rId25" Type="http://schemas.openxmlformats.org/officeDocument/2006/relationships/slide" Target="slides/slide18.xml"/><Relationship Id="rId28" Type="http://schemas.openxmlformats.org/officeDocument/2006/relationships/font" Target="fonts/PlusJakartaSans-regular.fntdata"/><Relationship Id="rId27" Type="http://schemas.openxmlformats.org/officeDocument/2006/relationships/font" Target="fonts/PlusJakartaSansExtraBold-boldItalic.fntdata"/><Relationship Id="rId29" Type="http://schemas.openxmlformats.org/officeDocument/2006/relationships/font" Target="fonts/PlusJakartaSans-bold.fntdata"/><Relationship Id="rId51" Type="http://schemas.openxmlformats.org/officeDocument/2006/relationships/font" Target="fonts/CenturyGothic-boldItalic.fntdata"/><Relationship Id="rId50" Type="http://schemas.openxmlformats.org/officeDocument/2006/relationships/font" Target="fonts/CenturyGothic-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5" name="Shape 765"/>
        <p:cNvGrpSpPr/>
        <p:nvPr/>
      </p:nvGrpSpPr>
      <p:grpSpPr>
        <a:xfrm>
          <a:off x="0" y="0"/>
          <a:ext cx="0" cy="0"/>
          <a:chOff x="0" y="0"/>
          <a:chExt cx="0" cy="0"/>
        </a:xfrm>
      </p:grpSpPr>
      <p:sp>
        <p:nvSpPr>
          <p:cNvPr id="766" name="Google Shape;766;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7" name="Google Shape;767;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8" name="Google Shape;768;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0" name="Shape 890"/>
        <p:cNvGrpSpPr/>
        <p:nvPr/>
      </p:nvGrpSpPr>
      <p:grpSpPr>
        <a:xfrm>
          <a:off x="0" y="0"/>
          <a:ext cx="0" cy="0"/>
          <a:chOff x="0" y="0"/>
          <a:chExt cx="0" cy="0"/>
        </a:xfrm>
      </p:grpSpPr>
      <p:sp>
        <p:nvSpPr>
          <p:cNvPr id="891" name="Google Shape;891;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2" name="Google Shape;892;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93" name="Google Shape;893;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3" name="Shape 903"/>
        <p:cNvGrpSpPr/>
        <p:nvPr/>
      </p:nvGrpSpPr>
      <p:grpSpPr>
        <a:xfrm>
          <a:off x="0" y="0"/>
          <a:ext cx="0" cy="0"/>
          <a:chOff x="0" y="0"/>
          <a:chExt cx="0" cy="0"/>
        </a:xfrm>
      </p:grpSpPr>
      <p:sp>
        <p:nvSpPr>
          <p:cNvPr id="904" name="Google Shape;904;g3612e0c4991_0_2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5" name="Google Shape;905;g3612e0c4991_0_2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6" name="Google Shape;906;g3612e0c4991_0_2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4" name="Shape 914"/>
        <p:cNvGrpSpPr/>
        <p:nvPr/>
      </p:nvGrpSpPr>
      <p:grpSpPr>
        <a:xfrm>
          <a:off x="0" y="0"/>
          <a:ext cx="0" cy="0"/>
          <a:chOff x="0" y="0"/>
          <a:chExt cx="0" cy="0"/>
        </a:xfrm>
      </p:grpSpPr>
      <p:sp>
        <p:nvSpPr>
          <p:cNvPr id="915" name="Google Shape;915;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6" name="Google Shape;916;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7" name="Google Shape;917;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5" name="Shape 925"/>
        <p:cNvGrpSpPr/>
        <p:nvPr/>
      </p:nvGrpSpPr>
      <p:grpSpPr>
        <a:xfrm>
          <a:off x="0" y="0"/>
          <a:ext cx="0" cy="0"/>
          <a:chOff x="0" y="0"/>
          <a:chExt cx="0" cy="0"/>
        </a:xfrm>
      </p:grpSpPr>
      <p:sp>
        <p:nvSpPr>
          <p:cNvPr id="926" name="Google Shape;926;g384b46b4f4c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7" name="Google Shape;927;g384b46b4f4c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8" name="Google Shape;928;g384b46b4f4c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6" name="Shape 936"/>
        <p:cNvGrpSpPr/>
        <p:nvPr/>
      </p:nvGrpSpPr>
      <p:grpSpPr>
        <a:xfrm>
          <a:off x="0" y="0"/>
          <a:ext cx="0" cy="0"/>
          <a:chOff x="0" y="0"/>
          <a:chExt cx="0" cy="0"/>
        </a:xfrm>
      </p:grpSpPr>
      <p:sp>
        <p:nvSpPr>
          <p:cNvPr id="937" name="Google Shape;937;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38" name="Google Shape;938;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39" name="Google Shape;939;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5" name="Shape 945"/>
        <p:cNvGrpSpPr/>
        <p:nvPr/>
      </p:nvGrpSpPr>
      <p:grpSpPr>
        <a:xfrm>
          <a:off x="0" y="0"/>
          <a:ext cx="0" cy="0"/>
          <a:chOff x="0" y="0"/>
          <a:chExt cx="0" cy="0"/>
        </a:xfrm>
      </p:grpSpPr>
      <p:sp>
        <p:nvSpPr>
          <p:cNvPr id="946" name="Google Shape;946;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7" name="Google Shape;947;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48" name="Google Shape;948;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8" name="Shape 958"/>
        <p:cNvGrpSpPr/>
        <p:nvPr/>
      </p:nvGrpSpPr>
      <p:grpSpPr>
        <a:xfrm>
          <a:off x="0" y="0"/>
          <a:ext cx="0" cy="0"/>
          <a:chOff x="0" y="0"/>
          <a:chExt cx="0" cy="0"/>
        </a:xfrm>
      </p:grpSpPr>
      <p:sp>
        <p:nvSpPr>
          <p:cNvPr id="959" name="Google Shape;959;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0" name="Google Shape;960;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1" name="Google Shape;961;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2" name="Shape 972"/>
        <p:cNvGrpSpPr/>
        <p:nvPr/>
      </p:nvGrpSpPr>
      <p:grpSpPr>
        <a:xfrm>
          <a:off x="0" y="0"/>
          <a:ext cx="0" cy="0"/>
          <a:chOff x="0" y="0"/>
          <a:chExt cx="0" cy="0"/>
        </a:xfrm>
      </p:grpSpPr>
      <p:sp>
        <p:nvSpPr>
          <p:cNvPr id="973" name="Google Shape;973;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4" name="Google Shape;974;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5" name="Google Shape;975;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5" name="Shape 985"/>
        <p:cNvGrpSpPr/>
        <p:nvPr/>
      </p:nvGrpSpPr>
      <p:grpSpPr>
        <a:xfrm>
          <a:off x="0" y="0"/>
          <a:ext cx="0" cy="0"/>
          <a:chOff x="0" y="0"/>
          <a:chExt cx="0" cy="0"/>
        </a:xfrm>
      </p:grpSpPr>
      <p:sp>
        <p:nvSpPr>
          <p:cNvPr id="986" name="Google Shape;986;g39b4ad6b469_0_43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7" name="Google Shape;987;g39b4ad6b469_0_43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8" name="Google Shape;988;g39b4ad6b469_0_43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7" name="Shape 777"/>
        <p:cNvGrpSpPr/>
        <p:nvPr/>
      </p:nvGrpSpPr>
      <p:grpSpPr>
        <a:xfrm>
          <a:off x="0" y="0"/>
          <a:ext cx="0" cy="0"/>
          <a:chOff x="0" y="0"/>
          <a:chExt cx="0" cy="0"/>
        </a:xfrm>
      </p:grpSpPr>
      <p:sp>
        <p:nvSpPr>
          <p:cNvPr id="778" name="Google Shape;778;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9" name="Google Shape;779;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0" name="Google Shape;780;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6" name="Shape 786"/>
        <p:cNvGrpSpPr/>
        <p:nvPr/>
      </p:nvGrpSpPr>
      <p:grpSpPr>
        <a:xfrm>
          <a:off x="0" y="0"/>
          <a:ext cx="0" cy="0"/>
          <a:chOff x="0" y="0"/>
          <a:chExt cx="0" cy="0"/>
        </a:xfrm>
      </p:grpSpPr>
      <p:sp>
        <p:nvSpPr>
          <p:cNvPr id="787" name="Google Shape;787;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8" name="Google Shape;788;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9" name="Google Shape;789;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3" name="Shape 803"/>
        <p:cNvGrpSpPr/>
        <p:nvPr/>
      </p:nvGrpSpPr>
      <p:grpSpPr>
        <a:xfrm>
          <a:off x="0" y="0"/>
          <a:ext cx="0" cy="0"/>
          <a:chOff x="0" y="0"/>
          <a:chExt cx="0" cy="0"/>
        </a:xfrm>
      </p:grpSpPr>
      <p:sp>
        <p:nvSpPr>
          <p:cNvPr id="804" name="Google Shape;804;g39b4ad6b469_0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5" name="Google Shape;805;g39b4ad6b469_0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6" name="Google Shape;806;g39b4ad6b469_0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9" name="Shape 819"/>
        <p:cNvGrpSpPr/>
        <p:nvPr/>
      </p:nvGrpSpPr>
      <p:grpSpPr>
        <a:xfrm>
          <a:off x="0" y="0"/>
          <a:ext cx="0" cy="0"/>
          <a:chOff x="0" y="0"/>
          <a:chExt cx="0" cy="0"/>
        </a:xfrm>
      </p:grpSpPr>
      <p:sp>
        <p:nvSpPr>
          <p:cNvPr id="820" name="Google Shape;820;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1" name="Google Shape;821;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22" name="Google Shape;822;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1" name="Shape 831"/>
        <p:cNvGrpSpPr/>
        <p:nvPr/>
      </p:nvGrpSpPr>
      <p:grpSpPr>
        <a:xfrm>
          <a:off x="0" y="0"/>
          <a:ext cx="0" cy="0"/>
          <a:chOff x="0" y="0"/>
          <a:chExt cx="0" cy="0"/>
        </a:xfrm>
      </p:grpSpPr>
      <p:sp>
        <p:nvSpPr>
          <p:cNvPr id="832" name="Google Shape;832;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33" name="Google Shape;833;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34" name="Google Shape;834;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6" name="Shape 846"/>
        <p:cNvGrpSpPr/>
        <p:nvPr/>
      </p:nvGrpSpPr>
      <p:grpSpPr>
        <a:xfrm>
          <a:off x="0" y="0"/>
          <a:ext cx="0" cy="0"/>
          <a:chOff x="0" y="0"/>
          <a:chExt cx="0" cy="0"/>
        </a:xfrm>
      </p:grpSpPr>
      <p:sp>
        <p:nvSpPr>
          <p:cNvPr id="847" name="Google Shape;847;g31c57b422ba_2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8" name="Google Shape;848;g31c57b422ba_2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9" name="Google Shape;849;g31c57b422ba_2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0" name="Shape 860"/>
        <p:cNvGrpSpPr/>
        <p:nvPr/>
      </p:nvGrpSpPr>
      <p:grpSpPr>
        <a:xfrm>
          <a:off x="0" y="0"/>
          <a:ext cx="0" cy="0"/>
          <a:chOff x="0" y="0"/>
          <a:chExt cx="0" cy="0"/>
        </a:xfrm>
      </p:grpSpPr>
      <p:sp>
        <p:nvSpPr>
          <p:cNvPr id="861" name="Google Shape;861;g31c57b422ba_2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62" name="Google Shape;862;g31c57b422ba_2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63" name="Google Shape;863;g31c57b422ba_2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5" name="Shape 875"/>
        <p:cNvGrpSpPr/>
        <p:nvPr/>
      </p:nvGrpSpPr>
      <p:grpSpPr>
        <a:xfrm>
          <a:off x="0" y="0"/>
          <a:ext cx="0" cy="0"/>
          <a:chOff x="0" y="0"/>
          <a:chExt cx="0" cy="0"/>
        </a:xfrm>
      </p:grpSpPr>
      <p:sp>
        <p:nvSpPr>
          <p:cNvPr id="876" name="Google Shape;876;g33c9bce19e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7" name="Google Shape;877;g33c9bce19e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8" name="Google Shape;878;g33c9bce19e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 Id="rId3"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 Id="rId3" Type="http://schemas.openxmlformats.org/officeDocument/2006/relationships/image" Target="../media/image1.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388" name="Shape 388"/>
        <p:cNvGrpSpPr/>
        <p:nvPr/>
      </p:nvGrpSpPr>
      <p:grpSpPr>
        <a:xfrm>
          <a:off x="0" y="0"/>
          <a:ext cx="0" cy="0"/>
          <a:chOff x="0" y="0"/>
          <a:chExt cx="0" cy="0"/>
        </a:xfrm>
      </p:grpSpPr>
      <p:sp>
        <p:nvSpPr>
          <p:cNvPr id="389" name="Google Shape;389;p4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0" name="Google Shape;390;p4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1" name="Google Shape;391;p4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2" name="Google Shape;392;p41"/>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8" name="Shape 398"/>
        <p:cNvGrpSpPr/>
        <p:nvPr/>
      </p:nvGrpSpPr>
      <p:grpSpPr>
        <a:xfrm>
          <a:off x="0" y="0"/>
          <a:ext cx="0" cy="0"/>
          <a:chOff x="0" y="0"/>
          <a:chExt cx="0" cy="0"/>
        </a:xfrm>
      </p:grpSpPr>
      <p:sp>
        <p:nvSpPr>
          <p:cNvPr id="399" name="Google Shape;399;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00" name="Google Shape;400;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1" name="Google Shape;401;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2" name="Google Shape;402;p43"/>
          <p:cNvSpPr/>
          <p:nvPr>
            <p:ph idx="2" type="pic"/>
          </p:nvPr>
        </p:nvSpPr>
        <p:spPr>
          <a:xfrm>
            <a:off x="5984925" y="-5178126"/>
            <a:ext cx="11392800" cy="11439600"/>
          </a:xfrm>
          <a:prstGeom prst="pie">
            <a:avLst>
              <a:gd fmla="val 5392891" name="adj1"/>
              <a:gd fmla="val 10798470" name="adj2"/>
            </a:avLst>
          </a:prstGeom>
          <a:noFill/>
          <a:ln>
            <a:noFill/>
          </a:ln>
        </p:spPr>
      </p:sp>
      <p:sp>
        <p:nvSpPr>
          <p:cNvPr id="403" name="Google Shape;403;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4" name="Google Shape;404;p43"/>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5" name="Shape 405"/>
        <p:cNvGrpSpPr/>
        <p:nvPr/>
      </p:nvGrpSpPr>
      <p:grpSpPr>
        <a:xfrm>
          <a:off x="0" y="0"/>
          <a:ext cx="0" cy="0"/>
          <a:chOff x="0" y="0"/>
          <a:chExt cx="0" cy="0"/>
        </a:xfrm>
      </p:grpSpPr>
      <p:sp>
        <p:nvSpPr>
          <p:cNvPr id="406" name="Google Shape;406;p44"/>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7" name="Google Shape;407;p44"/>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8" name="Google Shape;408;p44"/>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9" name="Google Shape;409;p44"/>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10" name="Google Shape;410;p44"/>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11" name="Google Shape;411;p44"/>
          <p:cNvSpPr/>
          <p:nvPr>
            <p:ph idx="2" type="pic"/>
          </p:nvPr>
        </p:nvSpPr>
        <p:spPr>
          <a:xfrm>
            <a:off x="5984925" y="-5178126"/>
            <a:ext cx="11392800" cy="11439600"/>
          </a:xfrm>
          <a:prstGeom prst="pie">
            <a:avLst>
              <a:gd fmla="val 5392891" name="adj1"/>
              <a:gd fmla="val 10798470" name="adj2"/>
            </a:avLst>
          </a:prstGeom>
          <a:noFill/>
          <a:ln>
            <a:noFill/>
          </a:ln>
        </p:spPr>
      </p:sp>
      <p:sp>
        <p:nvSpPr>
          <p:cNvPr id="412" name="Google Shape;412;p44"/>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13" name="Google Shape;413;p44"/>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14" name="Google Shape;414;p44"/>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5" name="Shape 415"/>
        <p:cNvGrpSpPr/>
        <p:nvPr/>
      </p:nvGrpSpPr>
      <p:grpSpPr>
        <a:xfrm>
          <a:off x="0" y="0"/>
          <a:ext cx="0" cy="0"/>
          <a:chOff x="0" y="0"/>
          <a:chExt cx="0" cy="0"/>
        </a:xfrm>
      </p:grpSpPr>
      <p:sp>
        <p:nvSpPr>
          <p:cNvPr id="416" name="Google Shape;416;p45"/>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7" name="Google Shape;417;p4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8" name="Google Shape;418;p4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9" name="Google Shape;419;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0" name="Google Shape;420;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21" name="Shape 421"/>
        <p:cNvGrpSpPr/>
        <p:nvPr/>
      </p:nvGrpSpPr>
      <p:grpSpPr>
        <a:xfrm>
          <a:off x="0" y="0"/>
          <a:ext cx="0" cy="0"/>
          <a:chOff x="0" y="0"/>
          <a:chExt cx="0" cy="0"/>
        </a:xfrm>
      </p:grpSpPr>
      <p:sp>
        <p:nvSpPr>
          <p:cNvPr id="422" name="Google Shape;422;p46"/>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23" name="Google Shape;423;p46"/>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4" name="Google Shape;424;p46"/>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5" name="Shape 425"/>
        <p:cNvGrpSpPr/>
        <p:nvPr/>
      </p:nvGrpSpPr>
      <p:grpSpPr>
        <a:xfrm>
          <a:off x="0" y="0"/>
          <a:ext cx="0" cy="0"/>
          <a:chOff x="0" y="0"/>
          <a:chExt cx="0" cy="0"/>
        </a:xfrm>
      </p:grpSpPr>
      <p:sp>
        <p:nvSpPr>
          <p:cNvPr id="426" name="Google Shape;426;p47"/>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7" name="Google Shape;427;p47"/>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8" name="Google Shape;428;p47"/>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9" name="Google Shape;429;p47"/>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0" name="Google Shape;430;p47"/>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7"/>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32" name="Google Shape;432;p47"/>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3" name="Google Shape;433;p47"/>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4" name="Google Shape;434;p47"/>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5" name="Google Shape;435;p47"/>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6" name="Google Shape;436;p47"/>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7" name="Google Shape;437;p47"/>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8" name="Google Shape;438;p47"/>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9" name="Google Shape;439;p47"/>
          <p:cNvSpPr/>
          <p:nvPr>
            <p:ph idx="14" type="pic"/>
          </p:nvPr>
        </p:nvSpPr>
        <p:spPr>
          <a:xfrm>
            <a:off x="10686767" y="2650009"/>
            <a:ext cx="365700" cy="365700"/>
          </a:xfrm>
          <a:prstGeom prst="rect">
            <a:avLst/>
          </a:prstGeom>
          <a:noFill/>
          <a:ln>
            <a:noFill/>
          </a:ln>
        </p:spPr>
      </p:sp>
      <p:sp>
        <p:nvSpPr>
          <p:cNvPr id="440" name="Google Shape;440;p47"/>
          <p:cNvSpPr/>
          <p:nvPr>
            <p:ph idx="15" type="pic"/>
          </p:nvPr>
        </p:nvSpPr>
        <p:spPr>
          <a:xfrm>
            <a:off x="1726129" y="2650009"/>
            <a:ext cx="365700" cy="365700"/>
          </a:xfrm>
          <a:prstGeom prst="rect">
            <a:avLst/>
          </a:prstGeom>
          <a:noFill/>
          <a:ln>
            <a:noFill/>
          </a:ln>
        </p:spPr>
      </p:sp>
      <p:sp>
        <p:nvSpPr>
          <p:cNvPr id="441" name="Google Shape;441;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2" name="Google Shape;442;p47"/>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43" name="Shape 443"/>
        <p:cNvGrpSpPr/>
        <p:nvPr/>
      </p:nvGrpSpPr>
      <p:grpSpPr>
        <a:xfrm>
          <a:off x="0" y="0"/>
          <a:ext cx="0" cy="0"/>
          <a:chOff x="0" y="0"/>
          <a:chExt cx="0" cy="0"/>
        </a:xfrm>
      </p:grpSpPr>
      <p:sp>
        <p:nvSpPr>
          <p:cNvPr id="444" name="Google Shape;444;p48"/>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5" name="Google Shape;445;p48"/>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6" name="Google Shape;446;p48"/>
          <p:cNvSpPr/>
          <p:nvPr>
            <p:ph idx="2" type="pic"/>
          </p:nvPr>
        </p:nvSpPr>
        <p:spPr>
          <a:xfrm flipH="1">
            <a:off x="6458875" y="416100"/>
            <a:ext cx="5733300" cy="6025800"/>
          </a:xfrm>
          <a:prstGeom prst="flowChartDelay">
            <a:avLst/>
          </a:prstGeom>
          <a:noFill/>
          <a:ln>
            <a:noFill/>
          </a:ln>
        </p:spPr>
      </p:sp>
      <p:sp>
        <p:nvSpPr>
          <p:cNvPr id="447" name="Google Shape;447;p48"/>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8" name="Google Shape;448;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9" name="Google Shape;449;p48"/>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50" name="Shape 450"/>
        <p:cNvGrpSpPr/>
        <p:nvPr/>
      </p:nvGrpSpPr>
      <p:grpSpPr>
        <a:xfrm>
          <a:off x="0" y="0"/>
          <a:ext cx="0" cy="0"/>
          <a:chOff x="0" y="0"/>
          <a:chExt cx="0" cy="0"/>
        </a:xfrm>
      </p:grpSpPr>
      <p:sp>
        <p:nvSpPr>
          <p:cNvPr id="451" name="Google Shape;451;p49"/>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2" name="Google Shape;452;p49"/>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53" name="Google Shape;453;p49"/>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54" name="Google Shape;454;p49"/>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5" name="Google Shape;455;p49"/>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6" name="Google Shape;456;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7" name="Google Shape;457;p49"/>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8" name="Google Shape;458;p49"/>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9" name="Shape 459"/>
        <p:cNvGrpSpPr/>
        <p:nvPr/>
      </p:nvGrpSpPr>
      <p:grpSpPr>
        <a:xfrm>
          <a:off x="0" y="0"/>
          <a:ext cx="0" cy="0"/>
          <a:chOff x="0" y="0"/>
          <a:chExt cx="0" cy="0"/>
        </a:xfrm>
      </p:grpSpPr>
      <p:sp>
        <p:nvSpPr>
          <p:cNvPr id="460" name="Google Shape;460;p50"/>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1" name="Google Shape;461;p50"/>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2" name="Google Shape;462;p50"/>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3" name="Google Shape;463;p50"/>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4" name="Google Shape;464;p50"/>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50"/>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6" name="Google Shape;466;p50"/>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7" name="Google Shape;467;p50"/>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8" name="Google Shape;468;p50"/>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9" name="Google Shape;469;p50"/>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70" name="Google Shape;470;p50"/>
          <p:cNvSpPr/>
          <p:nvPr>
            <p:ph idx="9" type="pic"/>
          </p:nvPr>
        </p:nvSpPr>
        <p:spPr>
          <a:xfrm>
            <a:off x="5723645" y="2364629"/>
            <a:ext cx="1005900" cy="1005900"/>
          </a:xfrm>
          <a:prstGeom prst="rect">
            <a:avLst/>
          </a:prstGeom>
          <a:noFill/>
          <a:ln>
            <a:noFill/>
          </a:ln>
        </p:spPr>
      </p:sp>
      <p:sp>
        <p:nvSpPr>
          <p:cNvPr id="471" name="Google Shape;471;p50"/>
          <p:cNvSpPr/>
          <p:nvPr>
            <p:ph idx="13" type="pic"/>
          </p:nvPr>
        </p:nvSpPr>
        <p:spPr>
          <a:xfrm>
            <a:off x="5723645" y="3731213"/>
            <a:ext cx="1005900" cy="1005900"/>
          </a:xfrm>
          <a:prstGeom prst="rect">
            <a:avLst/>
          </a:prstGeom>
          <a:noFill/>
          <a:ln>
            <a:noFill/>
          </a:ln>
        </p:spPr>
      </p:sp>
      <p:sp>
        <p:nvSpPr>
          <p:cNvPr id="472" name="Google Shape;472;p50"/>
          <p:cNvSpPr/>
          <p:nvPr>
            <p:ph idx="14" type="pic"/>
          </p:nvPr>
        </p:nvSpPr>
        <p:spPr>
          <a:xfrm>
            <a:off x="5726372" y="5097797"/>
            <a:ext cx="1005900" cy="1005900"/>
          </a:xfrm>
          <a:prstGeom prst="rect">
            <a:avLst/>
          </a:prstGeom>
          <a:noFill/>
          <a:ln>
            <a:noFill/>
          </a:ln>
        </p:spPr>
      </p:sp>
      <p:sp>
        <p:nvSpPr>
          <p:cNvPr id="473" name="Google Shape;473;p50"/>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4" name="Google Shape;474;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5" name="Shape 475"/>
        <p:cNvGrpSpPr/>
        <p:nvPr/>
      </p:nvGrpSpPr>
      <p:grpSpPr>
        <a:xfrm>
          <a:off x="0" y="0"/>
          <a:ext cx="0" cy="0"/>
          <a:chOff x="0" y="0"/>
          <a:chExt cx="0" cy="0"/>
        </a:xfrm>
      </p:grpSpPr>
      <p:sp>
        <p:nvSpPr>
          <p:cNvPr id="476" name="Google Shape;476;p51"/>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7" name="Google Shape;477;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8" name="Shape 478"/>
        <p:cNvGrpSpPr/>
        <p:nvPr/>
      </p:nvGrpSpPr>
      <p:grpSpPr>
        <a:xfrm>
          <a:off x="0" y="0"/>
          <a:ext cx="0" cy="0"/>
          <a:chOff x="0" y="0"/>
          <a:chExt cx="0" cy="0"/>
        </a:xfrm>
      </p:grpSpPr>
      <p:sp>
        <p:nvSpPr>
          <p:cNvPr id="479" name="Google Shape;479;p52"/>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80" name="Google Shape;480;p52"/>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81" name="Google Shape;481;p52"/>
          <p:cNvSpPr/>
          <p:nvPr>
            <p:ph idx="2" type="pic"/>
          </p:nvPr>
        </p:nvSpPr>
        <p:spPr>
          <a:xfrm>
            <a:off x="1520815" y="2822850"/>
            <a:ext cx="2831400" cy="2831100"/>
          </a:xfrm>
          <a:prstGeom prst="rect">
            <a:avLst/>
          </a:prstGeom>
          <a:solidFill>
            <a:srgbClr val="F2F2F2"/>
          </a:solidFill>
          <a:ln>
            <a:noFill/>
          </a:ln>
        </p:spPr>
      </p:sp>
      <p:sp>
        <p:nvSpPr>
          <p:cNvPr id="482" name="Google Shape;482;p52"/>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83" name="Google Shape;483;p5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94" name="Shape 494"/>
        <p:cNvGrpSpPr/>
        <p:nvPr/>
      </p:nvGrpSpPr>
      <p:grpSpPr>
        <a:xfrm>
          <a:off x="0" y="0"/>
          <a:ext cx="0" cy="0"/>
          <a:chOff x="0" y="0"/>
          <a:chExt cx="0" cy="0"/>
        </a:xfrm>
      </p:grpSpPr>
      <p:sp>
        <p:nvSpPr>
          <p:cNvPr id="495" name="Google Shape;495;p55"/>
          <p:cNvSpPr/>
          <p:nvPr>
            <p:ph idx="2" type="pic"/>
          </p:nvPr>
        </p:nvSpPr>
        <p:spPr>
          <a:xfrm>
            <a:off x="0" y="0"/>
            <a:ext cx="12192000" cy="6146700"/>
          </a:xfrm>
          <a:prstGeom prst="rect">
            <a:avLst/>
          </a:prstGeom>
          <a:noFill/>
          <a:ln>
            <a:noFill/>
          </a:ln>
        </p:spPr>
      </p:sp>
      <p:sp>
        <p:nvSpPr>
          <p:cNvPr id="496" name="Google Shape;496;p55"/>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7" name="Google Shape;497;p5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8" name="Google Shape;498;p55"/>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9" name="Shape 499"/>
        <p:cNvGrpSpPr/>
        <p:nvPr/>
      </p:nvGrpSpPr>
      <p:grpSpPr>
        <a:xfrm>
          <a:off x="0" y="0"/>
          <a:ext cx="0" cy="0"/>
          <a:chOff x="0" y="0"/>
          <a:chExt cx="0" cy="0"/>
        </a:xfrm>
      </p:grpSpPr>
      <p:sp>
        <p:nvSpPr>
          <p:cNvPr id="500" name="Google Shape;500;p56"/>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1" name="Google Shape;501;p56"/>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2" name="Google Shape;502;p56"/>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3" name="Google Shape;503;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504" name="Shape 504"/>
        <p:cNvGrpSpPr/>
        <p:nvPr/>
      </p:nvGrpSpPr>
      <p:grpSpPr>
        <a:xfrm>
          <a:off x="0" y="0"/>
          <a:ext cx="0" cy="0"/>
          <a:chOff x="0" y="0"/>
          <a:chExt cx="0" cy="0"/>
        </a:xfrm>
      </p:grpSpPr>
      <p:sp>
        <p:nvSpPr>
          <p:cNvPr id="505" name="Google Shape;505;p57"/>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6" name="Google Shape;506;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7" name="Shape 507"/>
        <p:cNvGrpSpPr/>
        <p:nvPr/>
      </p:nvGrpSpPr>
      <p:grpSpPr>
        <a:xfrm>
          <a:off x="0" y="0"/>
          <a:ext cx="0" cy="0"/>
          <a:chOff x="0" y="0"/>
          <a:chExt cx="0" cy="0"/>
        </a:xfrm>
      </p:grpSpPr>
      <p:sp>
        <p:nvSpPr>
          <p:cNvPr id="508" name="Google Shape;508;p58"/>
          <p:cNvSpPr/>
          <p:nvPr>
            <p:ph idx="2" type="pic"/>
          </p:nvPr>
        </p:nvSpPr>
        <p:spPr>
          <a:xfrm>
            <a:off x="1676255" y="1665017"/>
            <a:ext cx="1463100" cy="1463100"/>
          </a:xfrm>
          <a:prstGeom prst="rect">
            <a:avLst/>
          </a:prstGeom>
          <a:noFill/>
          <a:ln>
            <a:noFill/>
          </a:ln>
        </p:spPr>
      </p:sp>
      <p:sp>
        <p:nvSpPr>
          <p:cNvPr id="509" name="Google Shape;509;p58"/>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0" name="Google Shape;510;p58"/>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1" name="Google Shape;511;p58"/>
          <p:cNvSpPr/>
          <p:nvPr>
            <p:ph idx="4" type="pic"/>
          </p:nvPr>
        </p:nvSpPr>
        <p:spPr>
          <a:xfrm>
            <a:off x="5056062" y="1665017"/>
            <a:ext cx="1463100" cy="1463100"/>
          </a:xfrm>
          <a:prstGeom prst="rect">
            <a:avLst/>
          </a:prstGeom>
          <a:noFill/>
          <a:ln>
            <a:noFill/>
          </a:ln>
        </p:spPr>
      </p:sp>
      <p:sp>
        <p:nvSpPr>
          <p:cNvPr id="512" name="Google Shape;512;p58"/>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3" name="Google Shape;513;p58"/>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4" name="Google Shape;514;p58"/>
          <p:cNvSpPr/>
          <p:nvPr>
            <p:ph idx="7" type="pic"/>
          </p:nvPr>
        </p:nvSpPr>
        <p:spPr>
          <a:xfrm>
            <a:off x="8435870" y="1665017"/>
            <a:ext cx="1463100" cy="1463100"/>
          </a:xfrm>
          <a:prstGeom prst="rect">
            <a:avLst/>
          </a:prstGeom>
          <a:noFill/>
          <a:ln>
            <a:noFill/>
          </a:ln>
        </p:spPr>
      </p:sp>
      <p:sp>
        <p:nvSpPr>
          <p:cNvPr id="515" name="Google Shape;515;p58"/>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6" name="Google Shape;516;p58"/>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7" name="Google Shape;517;p58"/>
          <p:cNvSpPr/>
          <p:nvPr>
            <p:ph idx="13" type="pic"/>
          </p:nvPr>
        </p:nvSpPr>
        <p:spPr>
          <a:xfrm>
            <a:off x="1676255" y="4072552"/>
            <a:ext cx="1463100" cy="1463100"/>
          </a:xfrm>
          <a:prstGeom prst="rect">
            <a:avLst/>
          </a:prstGeom>
          <a:noFill/>
          <a:ln>
            <a:noFill/>
          </a:ln>
        </p:spPr>
      </p:sp>
      <p:sp>
        <p:nvSpPr>
          <p:cNvPr id="518" name="Google Shape;518;p58"/>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9" name="Google Shape;519;p58"/>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0" name="Google Shape;520;p58"/>
          <p:cNvSpPr/>
          <p:nvPr>
            <p:ph idx="16" type="pic"/>
          </p:nvPr>
        </p:nvSpPr>
        <p:spPr>
          <a:xfrm>
            <a:off x="5056062" y="4072552"/>
            <a:ext cx="1463100" cy="1463100"/>
          </a:xfrm>
          <a:prstGeom prst="rect">
            <a:avLst/>
          </a:prstGeom>
          <a:noFill/>
          <a:ln>
            <a:noFill/>
          </a:ln>
        </p:spPr>
      </p:sp>
      <p:sp>
        <p:nvSpPr>
          <p:cNvPr id="521" name="Google Shape;521;p58"/>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2" name="Google Shape;522;p58"/>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3" name="Google Shape;523;p58"/>
          <p:cNvSpPr/>
          <p:nvPr>
            <p:ph idx="19" type="pic"/>
          </p:nvPr>
        </p:nvSpPr>
        <p:spPr>
          <a:xfrm>
            <a:off x="8435870" y="4072552"/>
            <a:ext cx="1463100" cy="1463100"/>
          </a:xfrm>
          <a:prstGeom prst="rect">
            <a:avLst/>
          </a:prstGeom>
          <a:noFill/>
          <a:ln>
            <a:noFill/>
          </a:ln>
        </p:spPr>
      </p:sp>
      <p:sp>
        <p:nvSpPr>
          <p:cNvPr id="524" name="Google Shape;524;p58"/>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5" name="Google Shape;525;p58"/>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6" name="Google Shape;526;p5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7" name="Shape 527"/>
        <p:cNvGrpSpPr/>
        <p:nvPr/>
      </p:nvGrpSpPr>
      <p:grpSpPr>
        <a:xfrm>
          <a:off x="0" y="0"/>
          <a:ext cx="0" cy="0"/>
          <a:chOff x="0" y="0"/>
          <a:chExt cx="0" cy="0"/>
        </a:xfrm>
      </p:grpSpPr>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8" name="Shape 528"/>
        <p:cNvGrpSpPr/>
        <p:nvPr/>
      </p:nvGrpSpPr>
      <p:grpSpPr>
        <a:xfrm>
          <a:off x="0" y="0"/>
          <a:ext cx="0" cy="0"/>
          <a:chOff x="0" y="0"/>
          <a:chExt cx="0" cy="0"/>
        </a:xfrm>
      </p:grpSpPr>
      <p:sp>
        <p:nvSpPr>
          <p:cNvPr id="529" name="Google Shape;529;p60"/>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0" name="Google Shape;530;p60"/>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1" name="Google Shape;531;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2" name="Google Shape;532;p6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33" name="Google Shape;533;p6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34" name="Google Shape;534;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5" name="Shape 535"/>
        <p:cNvGrpSpPr/>
        <p:nvPr/>
      </p:nvGrpSpPr>
      <p:grpSpPr>
        <a:xfrm>
          <a:off x="0" y="0"/>
          <a:ext cx="0" cy="0"/>
          <a:chOff x="0" y="0"/>
          <a:chExt cx="0" cy="0"/>
        </a:xfrm>
      </p:grpSpPr>
      <p:cxnSp>
        <p:nvCxnSpPr>
          <p:cNvPr id="536" name="Google Shape;536;p6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7" name="Google Shape;537;p61"/>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8" name="Google Shape;538;p61"/>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9" name="Google Shape;539;p61"/>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0" name="Google Shape;540;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41" name="Shape 541"/>
        <p:cNvGrpSpPr/>
        <p:nvPr/>
      </p:nvGrpSpPr>
      <p:grpSpPr>
        <a:xfrm>
          <a:off x="0" y="0"/>
          <a:ext cx="0" cy="0"/>
          <a:chOff x="0" y="0"/>
          <a:chExt cx="0" cy="0"/>
        </a:xfrm>
      </p:grpSpPr>
      <p:cxnSp>
        <p:nvCxnSpPr>
          <p:cNvPr id="542" name="Google Shape;542;p62"/>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43" name="Google Shape;543;p62"/>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44" name="Google Shape;544;p62"/>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5" name="Google Shape;545;p62"/>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6" name="Google Shape;546;p62"/>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7" name="Google Shape;547;p62"/>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8" name="Google Shape;548;p62"/>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9" name="Google Shape;549;p62"/>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0" name="Google Shape;550;p62"/>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1" name="Google Shape;551;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52" name="Shape 552"/>
        <p:cNvGrpSpPr/>
        <p:nvPr/>
      </p:nvGrpSpPr>
      <p:grpSpPr>
        <a:xfrm>
          <a:off x="0" y="0"/>
          <a:ext cx="0" cy="0"/>
          <a:chOff x="0" y="0"/>
          <a:chExt cx="0" cy="0"/>
        </a:xfrm>
      </p:grpSpPr>
      <p:sp>
        <p:nvSpPr>
          <p:cNvPr id="553" name="Google Shape;553;p63"/>
          <p:cNvSpPr/>
          <p:nvPr>
            <p:ph idx="2" type="pic"/>
          </p:nvPr>
        </p:nvSpPr>
        <p:spPr>
          <a:xfrm>
            <a:off x="1823096" y="2574245"/>
            <a:ext cx="1005900" cy="1005900"/>
          </a:xfrm>
          <a:prstGeom prst="rect">
            <a:avLst/>
          </a:prstGeom>
          <a:noFill/>
          <a:ln>
            <a:noFill/>
          </a:ln>
        </p:spPr>
      </p:sp>
      <p:sp>
        <p:nvSpPr>
          <p:cNvPr id="554" name="Google Shape;554;p63"/>
          <p:cNvSpPr/>
          <p:nvPr>
            <p:ph idx="3" type="pic"/>
          </p:nvPr>
        </p:nvSpPr>
        <p:spPr>
          <a:xfrm>
            <a:off x="5593080" y="2574245"/>
            <a:ext cx="1005900" cy="1005900"/>
          </a:xfrm>
          <a:prstGeom prst="rect">
            <a:avLst/>
          </a:prstGeom>
          <a:noFill/>
          <a:ln>
            <a:noFill/>
          </a:ln>
        </p:spPr>
      </p:sp>
      <p:sp>
        <p:nvSpPr>
          <p:cNvPr id="555" name="Google Shape;555;p63"/>
          <p:cNvSpPr/>
          <p:nvPr>
            <p:ph idx="4" type="pic"/>
          </p:nvPr>
        </p:nvSpPr>
        <p:spPr>
          <a:xfrm>
            <a:off x="9222271" y="2574245"/>
            <a:ext cx="1005900" cy="1005900"/>
          </a:xfrm>
          <a:prstGeom prst="rect">
            <a:avLst/>
          </a:prstGeom>
          <a:noFill/>
          <a:ln>
            <a:noFill/>
          </a:ln>
        </p:spPr>
      </p:sp>
      <p:cxnSp>
        <p:nvCxnSpPr>
          <p:cNvPr id="556" name="Google Shape;556;p6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7" name="Google Shape;557;p6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8" name="Google Shape;558;p6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9" name="Google Shape;559;p6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0" name="Google Shape;560;p6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61" name="Google Shape;561;p6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2" name="Google Shape;562;p6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63" name="Google Shape;563;p6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4" name="Google Shape;564;p63"/>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5" name="Google Shape;565;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6" name="Shape 566"/>
        <p:cNvGrpSpPr/>
        <p:nvPr/>
      </p:nvGrpSpPr>
      <p:grpSpPr>
        <a:xfrm>
          <a:off x="0" y="0"/>
          <a:ext cx="0" cy="0"/>
          <a:chOff x="0" y="0"/>
          <a:chExt cx="0" cy="0"/>
        </a:xfrm>
      </p:grpSpPr>
      <p:sp>
        <p:nvSpPr>
          <p:cNvPr id="567" name="Google Shape;567;p6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8" name="Google Shape;568;p64"/>
          <p:cNvSpPr/>
          <p:nvPr>
            <p:ph idx="2" type="pic"/>
          </p:nvPr>
        </p:nvSpPr>
        <p:spPr>
          <a:xfrm>
            <a:off x="729761" y="1921550"/>
            <a:ext cx="822900" cy="822900"/>
          </a:xfrm>
          <a:prstGeom prst="rect">
            <a:avLst/>
          </a:prstGeom>
          <a:noFill/>
          <a:ln>
            <a:noFill/>
          </a:ln>
        </p:spPr>
      </p:sp>
      <p:sp>
        <p:nvSpPr>
          <p:cNvPr id="569" name="Google Shape;569;p64"/>
          <p:cNvSpPr/>
          <p:nvPr>
            <p:ph idx="3" type="pic"/>
          </p:nvPr>
        </p:nvSpPr>
        <p:spPr>
          <a:xfrm>
            <a:off x="729761" y="3037769"/>
            <a:ext cx="822900" cy="822900"/>
          </a:xfrm>
          <a:prstGeom prst="rect">
            <a:avLst/>
          </a:prstGeom>
          <a:noFill/>
          <a:ln>
            <a:noFill/>
          </a:ln>
        </p:spPr>
      </p:sp>
      <p:sp>
        <p:nvSpPr>
          <p:cNvPr id="570" name="Google Shape;570;p64"/>
          <p:cNvSpPr/>
          <p:nvPr>
            <p:ph idx="4" type="pic"/>
          </p:nvPr>
        </p:nvSpPr>
        <p:spPr>
          <a:xfrm>
            <a:off x="729761" y="4151979"/>
            <a:ext cx="822900" cy="822900"/>
          </a:xfrm>
          <a:prstGeom prst="rect">
            <a:avLst/>
          </a:prstGeom>
          <a:noFill/>
          <a:ln>
            <a:noFill/>
          </a:ln>
        </p:spPr>
      </p:sp>
      <p:sp>
        <p:nvSpPr>
          <p:cNvPr id="571" name="Google Shape;571;p64"/>
          <p:cNvSpPr/>
          <p:nvPr>
            <p:ph idx="5" type="pic"/>
          </p:nvPr>
        </p:nvSpPr>
        <p:spPr>
          <a:xfrm>
            <a:off x="729761" y="5262171"/>
            <a:ext cx="822900" cy="822900"/>
          </a:xfrm>
          <a:prstGeom prst="rect">
            <a:avLst/>
          </a:prstGeom>
          <a:noFill/>
          <a:ln>
            <a:noFill/>
          </a:ln>
        </p:spPr>
      </p:sp>
      <p:sp>
        <p:nvSpPr>
          <p:cNvPr id="572" name="Google Shape;572;p64"/>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3" name="Google Shape;573;p64"/>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4" name="Google Shape;574;p64"/>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5" name="Google Shape;575;p64"/>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6" name="Google Shape;576;p64"/>
          <p:cNvSpPr/>
          <p:nvPr>
            <p:ph idx="9" type="pic"/>
          </p:nvPr>
        </p:nvSpPr>
        <p:spPr>
          <a:xfrm flipH="1">
            <a:off x="6458875" y="416100"/>
            <a:ext cx="5733300" cy="6025800"/>
          </a:xfrm>
          <a:prstGeom prst="flowChartDelay">
            <a:avLst/>
          </a:prstGeom>
          <a:noFill/>
          <a:ln>
            <a:noFill/>
          </a:ln>
        </p:spPr>
      </p:sp>
      <p:sp>
        <p:nvSpPr>
          <p:cNvPr id="577" name="Google Shape;577;p6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8" name="Shape 578"/>
        <p:cNvGrpSpPr/>
        <p:nvPr/>
      </p:nvGrpSpPr>
      <p:grpSpPr>
        <a:xfrm>
          <a:off x="0" y="0"/>
          <a:ext cx="0" cy="0"/>
          <a:chOff x="0" y="0"/>
          <a:chExt cx="0" cy="0"/>
        </a:xfrm>
      </p:grpSpPr>
      <p:sp>
        <p:nvSpPr>
          <p:cNvPr id="579" name="Google Shape;579;p65"/>
          <p:cNvSpPr/>
          <p:nvPr>
            <p:ph idx="2" type="pic"/>
          </p:nvPr>
        </p:nvSpPr>
        <p:spPr>
          <a:xfrm>
            <a:off x="0" y="416100"/>
            <a:ext cx="5733300" cy="6025800"/>
          </a:xfrm>
          <a:prstGeom prst="flowChartDelay">
            <a:avLst/>
          </a:prstGeom>
          <a:noFill/>
          <a:ln>
            <a:noFill/>
          </a:ln>
        </p:spPr>
      </p:sp>
      <p:sp>
        <p:nvSpPr>
          <p:cNvPr id="580" name="Google Shape;580;p65"/>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1" name="Google Shape;581;p65"/>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83" name="Shape 583"/>
        <p:cNvGrpSpPr/>
        <p:nvPr/>
      </p:nvGrpSpPr>
      <p:grpSpPr>
        <a:xfrm>
          <a:off x="0" y="0"/>
          <a:ext cx="0" cy="0"/>
          <a:chOff x="0" y="0"/>
          <a:chExt cx="0" cy="0"/>
        </a:xfrm>
      </p:grpSpPr>
      <p:sp>
        <p:nvSpPr>
          <p:cNvPr id="584" name="Google Shape;584;p66"/>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5" name="Google Shape;585;p66"/>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6" name="Google Shape;586;p66"/>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7" name="Google Shape;587;p66"/>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8" name="Google Shape;588;p66"/>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90" name="Shape 590"/>
        <p:cNvGrpSpPr/>
        <p:nvPr/>
      </p:nvGrpSpPr>
      <p:grpSpPr>
        <a:xfrm>
          <a:off x="0" y="0"/>
          <a:ext cx="0" cy="0"/>
          <a:chOff x="0" y="0"/>
          <a:chExt cx="0" cy="0"/>
        </a:xfrm>
      </p:grpSpPr>
      <p:sp>
        <p:nvSpPr>
          <p:cNvPr id="591" name="Google Shape;591;p67"/>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92" name="Google Shape;592;p67"/>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93" name="Google Shape;593;p6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4" name="Google Shape;594;p67"/>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5" name="Google Shape;595;p67"/>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7" name="Shape 597"/>
        <p:cNvGrpSpPr/>
        <p:nvPr/>
      </p:nvGrpSpPr>
      <p:grpSpPr>
        <a:xfrm>
          <a:off x="0" y="0"/>
          <a:ext cx="0" cy="0"/>
          <a:chOff x="0" y="0"/>
          <a:chExt cx="0" cy="0"/>
        </a:xfrm>
      </p:grpSpPr>
      <p:sp>
        <p:nvSpPr>
          <p:cNvPr id="598" name="Google Shape;598;p68"/>
          <p:cNvSpPr/>
          <p:nvPr>
            <p:ph idx="2" type="pic"/>
          </p:nvPr>
        </p:nvSpPr>
        <p:spPr>
          <a:xfrm>
            <a:off x="628891" y="1672660"/>
            <a:ext cx="2543700" cy="2297400"/>
          </a:xfrm>
          <a:prstGeom prst="rect">
            <a:avLst/>
          </a:prstGeom>
          <a:noFill/>
          <a:ln>
            <a:noFill/>
          </a:ln>
        </p:spPr>
      </p:sp>
      <p:sp>
        <p:nvSpPr>
          <p:cNvPr id="599" name="Google Shape;599;p68"/>
          <p:cNvSpPr/>
          <p:nvPr>
            <p:ph idx="3" type="pic"/>
          </p:nvPr>
        </p:nvSpPr>
        <p:spPr>
          <a:xfrm>
            <a:off x="3302977" y="1672660"/>
            <a:ext cx="2543700" cy="2297400"/>
          </a:xfrm>
          <a:prstGeom prst="rect">
            <a:avLst/>
          </a:prstGeom>
          <a:noFill/>
          <a:ln>
            <a:noFill/>
          </a:ln>
        </p:spPr>
      </p:sp>
      <p:sp>
        <p:nvSpPr>
          <p:cNvPr id="600" name="Google Shape;600;p68"/>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1" name="Google Shape;601;p68"/>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2" name="Google Shape;602;p68"/>
          <p:cNvSpPr/>
          <p:nvPr>
            <p:ph idx="5" type="pic"/>
          </p:nvPr>
        </p:nvSpPr>
        <p:spPr>
          <a:xfrm>
            <a:off x="628891" y="4080194"/>
            <a:ext cx="2543700" cy="2297400"/>
          </a:xfrm>
          <a:prstGeom prst="rect">
            <a:avLst/>
          </a:prstGeom>
          <a:noFill/>
          <a:ln>
            <a:noFill/>
          </a:ln>
        </p:spPr>
      </p:sp>
      <p:sp>
        <p:nvSpPr>
          <p:cNvPr id="603" name="Google Shape;603;p68"/>
          <p:cNvSpPr/>
          <p:nvPr>
            <p:ph idx="6" type="pic"/>
          </p:nvPr>
        </p:nvSpPr>
        <p:spPr>
          <a:xfrm>
            <a:off x="3302977" y="4080194"/>
            <a:ext cx="2543700" cy="2297400"/>
          </a:xfrm>
          <a:prstGeom prst="rect">
            <a:avLst/>
          </a:prstGeom>
          <a:noFill/>
          <a:ln>
            <a:noFill/>
          </a:ln>
        </p:spPr>
      </p:sp>
      <p:sp>
        <p:nvSpPr>
          <p:cNvPr id="604" name="Google Shape;604;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5" name="Shape 605"/>
        <p:cNvGrpSpPr/>
        <p:nvPr/>
      </p:nvGrpSpPr>
      <p:grpSpPr>
        <a:xfrm>
          <a:off x="0" y="0"/>
          <a:ext cx="0" cy="0"/>
          <a:chOff x="0" y="0"/>
          <a:chExt cx="0" cy="0"/>
        </a:xfrm>
      </p:grpSpPr>
      <p:sp>
        <p:nvSpPr>
          <p:cNvPr id="606" name="Google Shape;606;p69"/>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7" name="Google Shape;607;p69"/>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8" name="Google Shape;608;p69"/>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9" name="Google Shape;609;p69"/>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10" name="Google Shape;610;p69"/>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11" name="Google Shape;611;p69"/>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12" name="Google Shape;612;p69"/>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13" name="Google Shape;613;p69"/>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14" name="Google Shape;614;p69"/>
          <p:cNvSpPr/>
          <p:nvPr>
            <p:ph idx="9" type="pic"/>
          </p:nvPr>
        </p:nvSpPr>
        <p:spPr>
          <a:xfrm>
            <a:off x="616639" y="2669177"/>
            <a:ext cx="365700" cy="365700"/>
          </a:xfrm>
          <a:prstGeom prst="rect">
            <a:avLst/>
          </a:prstGeom>
          <a:noFill/>
          <a:ln>
            <a:noFill/>
          </a:ln>
        </p:spPr>
      </p:sp>
      <p:sp>
        <p:nvSpPr>
          <p:cNvPr id="615" name="Google Shape;615;p69"/>
          <p:cNvSpPr/>
          <p:nvPr>
            <p:ph idx="13" type="pic"/>
          </p:nvPr>
        </p:nvSpPr>
        <p:spPr>
          <a:xfrm>
            <a:off x="616639" y="3583577"/>
            <a:ext cx="365700" cy="365700"/>
          </a:xfrm>
          <a:prstGeom prst="rect">
            <a:avLst/>
          </a:prstGeom>
          <a:noFill/>
          <a:ln>
            <a:noFill/>
          </a:ln>
        </p:spPr>
      </p:sp>
      <p:sp>
        <p:nvSpPr>
          <p:cNvPr id="616" name="Google Shape;616;p69"/>
          <p:cNvSpPr/>
          <p:nvPr>
            <p:ph idx="14" type="pic"/>
          </p:nvPr>
        </p:nvSpPr>
        <p:spPr>
          <a:xfrm>
            <a:off x="616639" y="4565710"/>
            <a:ext cx="365700" cy="365700"/>
          </a:xfrm>
          <a:prstGeom prst="rect">
            <a:avLst/>
          </a:prstGeom>
          <a:noFill/>
          <a:ln>
            <a:noFill/>
          </a:ln>
        </p:spPr>
      </p:sp>
      <p:sp>
        <p:nvSpPr>
          <p:cNvPr id="617" name="Google Shape;617;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8" name="Shape 618"/>
        <p:cNvGrpSpPr/>
        <p:nvPr/>
      </p:nvGrpSpPr>
      <p:grpSpPr>
        <a:xfrm>
          <a:off x="0" y="0"/>
          <a:ext cx="0" cy="0"/>
          <a:chOff x="0" y="0"/>
          <a:chExt cx="0" cy="0"/>
        </a:xfrm>
      </p:grpSpPr>
      <p:sp>
        <p:nvSpPr>
          <p:cNvPr id="619" name="Google Shape;619;p70"/>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20" name="Google Shape;620;p70"/>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1" name="Google Shape;621;p70"/>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22" name="Google Shape;622;p70"/>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23" name="Google Shape;623;p70"/>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4" name="Google Shape;624;p70"/>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5" name="Google Shape;625;p70"/>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6" name="Google Shape;626;p70"/>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7" name="Google Shape;627;p7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8" name="Google Shape;628;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9" name="Shape 629"/>
        <p:cNvGrpSpPr/>
        <p:nvPr/>
      </p:nvGrpSpPr>
      <p:grpSpPr>
        <a:xfrm>
          <a:off x="0" y="0"/>
          <a:ext cx="0" cy="0"/>
          <a:chOff x="0" y="0"/>
          <a:chExt cx="0" cy="0"/>
        </a:xfrm>
      </p:grpSpPr>
      <p:sp>
        <p:nvSpPr>
          <p:cNvPr id="630" name="Google Shape;630;p7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1" name="Google Shape;631;p71"/>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32" name="Google Shape;632;p7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33" name="Google Shape;633;p71"/>
          <p:cNvSpPr/>
          <p:nvPr>
            <p:ph idx="2" type="pic"/>
          </p:nvPr>
        </p:nvSpPr>
        <p:spPr>
          <a:xfrm>
            <a:off x="8095047" y="1257696"/>
            <a:ext cx="2124300" cy="4571400"/>
          </a:xfrm>
          <a:prstGeom prst="roundRect">
            <a:avLst>
              <a:gd fmla="val 10302" name="adj"/>
            </a:avLst>
          </a:prstGeom>
          <a:solidFill>
            <a:schemeClr val="lt2"/>
          </a:solidFill>
          <a:ln>
            <a:noFill/>
          </a:ln>
        </p:spPr>
      </p:sp>
      <p:sp>
        <p:nvSpPr>
          <p:cNvPr id="634" name="Google Shape;634;p71"/>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5" name="Google Shape;635;p71"/>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6" name="Google Shape;63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7" name="Shape 637"/>
        <p:cNvGrpSpPr/>
        <p:nvPr/>
      </p:nvGrpSpPr>
      <p:grpSpPr>
        <a:xfrm>
          <a:off x="0" y="0"/>
          <a:ext cx="0" cy="0"/>
          <a:chOff x="0" y="0"/>
          <a:chExt cx="0" cy="0"/>
        </a:xfrm>
      </p:grpSpPr>
      <p:sp>
        <p:nvSpPr>
          <p:cNvPr id="638" name="Google Shape;638;p72"/>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9" name="Google Shape;639;p72"/>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40" name="Google Shape;640;p72"/>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41" name="Google Shape;641;p72"/>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42" name="Google Shape;642;p72"/>
          <p:cNvSpPr/>
          <p:nvPr>
            <p:ph idx="2" type="pic"/>
          </p:nvPr>
        </p:nvSpPr>
        <p:spPr>
          <a:xfrm>
            <a:off x="5146901" y="1993899"/>
            <a:ext cx="2048100" cy="4379100"/>
          </a:xfrm>
          <a:prstGeom prst="rect">
            <a:avLst/>
          </a:prstGeom>
          <a:noFill/>
          <a:ln>
            <a:noFill/>
          </a:ln>
        </p:spPr>
      </p:sp>
      <p:sp>
        <p:nvSpPr>
          <p:cNvPr id="643" name="Google Shape;643;p72"/>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4" name="Google Shape;644;p72"/>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5" name="Google Shape;645;p72"/>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6" name="Google Shape;646;p72"/>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7" name="Google Shape;647;p72"/>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8" name="Google Shape;648;p72"/>
          <p:cNvSpPr/>
          <p:nvPr>
            <p:ph idx="7" type="pic"/>
          </p:nvPr>
        </p:nvSpPr>
        <p:spPr>
          <a:xfrm>
            <a:off x="8146954" y="2518389"/>
            <a:ext cx="365700" cy="365700"/>
          </a:xfrm>
          <a:prstGeom prst="rect">
            <a:avLst/>
          </a:prstGeom>
          <a:noFill/>
          <a:ln>
            <a:noFill/>
          </a:ln>
        </p:spPr>
      </p:sp>
      <p:sp>
        <p:nvSpPr>
          <p:cNvPr id="649" name="Google Shape;649;p72"/>
          <p:cNvSpPr/>
          <p:nvPr>
            <p:ph idx="8" type="pic"/>
          </p:nvPr>
        </p:nvSpPr>
        <p:spPr>
          <a:xfrm>
            <a:off x="8146954" y="3860390"/>
            <a:ext cx="365700" cy="365700"/>
          </a:xfrm>
          <a:prstGeom prst="rect">
            <a:avLst/>
          </a:prstGeom>
          <a:noFill/>
          <a:ln>
            <a:noFill/>
          </a:ln>
        </p:spPr>
      </p:sp>
      <p:sp>
        <p:nvSpPr>
          <p:cNvPr id="650" name="Google Shape;650;p72"/>
          <p:cNvSpPr/>
          <p:nvPr>
            <p:ph idx="9" type="pic"/>
          </p:nvPr>
        </p:nvSpPr>
        <p:spPr>
          <a:xfrm>
            <a:off x="8146954" y="5179070"/>
            <a:ext cx="365700" cy="365700"/>
          </a:xfrm>
          <a:prstGeom prst="rect">
            <a:avLst/>
          </a:prstGeom>
          <a:noFill/>
          <a:ln>
            <a:noFill/>
          </a:ln>
        </p:spPr>
      </p:sp>
      <p:sp>
        <p:nvSpPr>
          <p:cNvPr id="651" name="Google Shape;651;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52" name="Shape 652"/>
        <p:cNvGrpSpPr/>
        <p:nvPr/>
      </p:nvGrpSpPr>
      <p:grpSpPr>
        <a:xfrm>
          <a:off x="0" y="0"/>
          <a:ext cx="0" cy="0"/>
          <a:chOff x="0" y="0"/>
          <a:chExt cx="0" cy="0"/>
        </a:xfrm>
      </p:grpSpPr>
      <p:sp>
        <p:nvSpPr>
          <p:cNvPr id="653" name="Google Shape;653;p7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4" name="Google Shape;654;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5" name="Google Shape;655;p73"/>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3"/>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7" name="Google Shape;657;p73"/>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8" name="Google Shape;658;p73"/>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9" name="Google Shape;659;p73"/>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60" name="Google Shape;660;p7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1" name="Google Shape;661;p73"/>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2" name="Google Shape;662;p7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3" name="Google Shape;663;p73"/>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4" name="Google Shape;664;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5" name="Shape 665"/>
        <p:cNvGrpSpPr/>
        <p:nvPr/>
      </p:nvGrpSpPr>
      <p:grpSpPr>
        <a:xfrm>
          <a:off x="0" y="0"/>
          <a:ext cx="0" cy="0"/>
          <a:chOff x="0" y="0"/>
          <a:chExt cx="0" cy="0"/>
        </a:xfrm>
      </p:grpSpPr>
      <p:sp>
        <p:nvSpPr>
          <p:cNvPr id="666" name="Google Shape;666;p7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7" name="Google Shape;66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8" name="Google Shape;668;p74"/>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4"/>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0" name="Google Shape;670;p74"/>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1" name="Google Shape;671;p74"/>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2" name="Google Shape;672;p74"/>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3" name="Google Shape;673;p7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4"/>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6" name="Google Shape;676;p74"/>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7" name="Google Shape;677;p74"/>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8" name="Google Shape;678;p7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0" name="Google Shape;680;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81" name="Shape 681"/>
        <p:cNvGrpSpPr/>
        <p:nvPr/>
      </p:nvGrpSpPr>
      <p:grpSpPr>
        <a:xfrm>
          <a:off x="0" y="0"/>
          <a:ext cx="0" cy="0"/>
          <a:chOff x="0" y="0"/>
          <a:chExt cx="0" cy="0"/>
        </a:xfrm>
      </p:grpSpPr>
      <p:sp>
        <p:nvSpPr>
          <p:cNvPr id="682" name="Google Shape;682;p75"/>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83" name="Google Shape;683;p7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4" name="Google Shape;684;p75"/>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5"/>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6" name="Google Shape;686;p75"/>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7" name="Google Shape;687;p75"/>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8" name="Google Shape;688;p75"/>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9" name="Google Shape;689;p7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5"/>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2" name="Google Shape;692;p75"/>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3" name="Google Shape;693;p75"/>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4" name="Google Shape;694;p7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5" name="Google Shape;695;p75"/>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6" name="Google Shape;696;p75"/>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7" name="Google Shape;697;p7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8" name="Google Shape;698;p75"/>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9" name="Google Shape;699;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700" name="Shape 700"/>
        <p:cNvGrpSpPr/>
        <p:nvPr/>
      </p:nvGrpSpPr>
      <p:grpSpPr>
        <a:xfrm>
          <a:off x="0" y="0"/>
          <a:ext cx="0" cy="0"/>
          <a:chOff x="0" y="0"/>
          <a:chExt cx="0" cy="0"/>
        </a:xfrm>
      </p:grpSpPr>
      <p:sp>
        <p:nvSpPr>
          <p:cNvPr id="701" name="Google Shape;701;p76"/>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702" name="Google Shape;702;p76"/>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03" name="Google Shape;703;p76"/>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04" name="Google Shape;704;p76"/>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5" name="Google Shape;705;p76"/>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6" name="Google Shape;706;p76"/>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7" name="Google Shape;707;p76"/>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8" name="Google Shape;708;p76"/>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6"/>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6"/>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1" name="Google Shape;711;p76"/>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2" name="Google Shape;712;p76"/>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13" name="Google Shape;713;p76"/>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14" name="Google Shape;714;p76"/>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5" name="Google Shape;715;p76"/>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6" name="Google Shape;716;p7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7" name="Shape 717"/>
        <p:cNvGrpSpPr/>
        <p:nvPr/>
      </p:nvGrpSpPr>
      <p:grpSpPr>
        <a:xfrm>
          <a:off x="0" y="0"/>
          <a:ext cx="0" cy="0"/>
          <a:chOff x="0" y="0"/>
          <a:chExt cx="0" cy="0"/>
        </a:xfrm>
      </p:grpSpPr>
      <p:sp>
        <p:nvSpPr>
          <p:cNvPr id="718" name="Google Shape;718;p7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9" name="Google Shape;719;p7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20" name="Google Shape;720;p77"/>
          <p:cNvSpPr/>
          <p:nvPr>
            <p:ph idx="2" type="pic"/>
          </p:nvPr>
        </p:nvSpPr>
        <p:spPr>
          <a:xfrm>
            <a:off x="6093644" y="3431357"/>
            <a:ext cx="6096000" cy="3429000"/>
          </a:xfrm>
          <a:prstGeom prst="rect">
            <a:avLst/>
          </a:prstGeom>
          <a:noFill/>
          <a:ln>
            <a:noFill/>
          </a:ln>
        </p:spPr>
      </p:sp>
      <p:sp>
        <p:nvSpPr>
          <p:cNvPr id="721" name="Google Shape;721;p77"/>
          <p:cNvSpPr/>
          <p:nvPr>
            <p:ph idx="3" type="pic"/>
          </p:nvPr>
        </p:nvSpPr>
        <p:spPr>
          <a:xfrm>
            <a:off x="6096000" y="-4715"/>
            <a:ext cx="6096000" cy="3429000"/>
          </a:xfrm>
          <a:prstGeom prst="rect">
            <a:avLst/>
          </a:prstGeom>
          <a:noFill/>
          <a:ln>
            <a:noFill/>
          </a:ln>
        </p:spPr>
      </p:sp>
      <p:sp>
        <p:nvSpPr>
          <p:cNvPr id="722" name="Google Shape;722;p77"/>
          <p:cNvSpPr/>
          <p:nvPr>
            <p:ph idx="4" type="pic"/>
          </p:nvPr>
        </p:nvSpPr>
        <p:spPr>
          <a:xfrm>
            <a:off x="-1571" y="3431357"/>
            <a:ext cx="6096000" cy="3429000"/>
          </a:xfrm>
          <a:prstGeom prst="rect">
            <a:avLst/>
          </a:prstGeom>
          <a:noFill/>
          <a:ln>
            <a:noFill/>
          </a:ln>
        </p:spPr>
      </p:sp>
      <p:sp>
        <p:nvSpPr>
          <p:cNvPr id="723" name="Google Shape;723;p77"/>
          <p:cNvSpPr/>
          <p:nvPr>
            <p:ph idx="5" type="pic"/>
          </p:nvPr>
        </p:nvSpPr>
        <p:spPr>
          <a:xfrm>
            <a:off x="-9425" y="-4715"/>
            <a:ext cx="6096000" cy="3429000"/>
          </a:xfrm>
          <a:prstGeom prst="rect">
            <a:avLst/>
          </a:prstGeom>
          <a:noFill/>
          <a:ln>
            <a:noFill/>
          </a:ln>
        </p:spPr>
      </p:sp>
      <p:sp>
        <p:nvSpPr>
          <p:cNvPr id="724" name="Google Shape;724;p77"/>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5" name="Google Shape;725;p77"/>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6" name="Google Shape;726;p77"/>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7" name="Google Shape;727;p77"/>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8" name="Shape 728"/>
        <p:cNvGrpSpPr/>
        <p:nvPr/>
      </p:nvGrpSpPr>
      <p:grpSpPr>
        <a:xfrm>
          <a:off x="0" y="0"/>
          <a:ext cx="0" cy="0"/>
          <a:chOff x="0" y="0"/>
          <a:chExt cx="0" cy="0"/>
        </a:xfrm>
      </p:grpSpPr>
      <p:sp>
        <p:nvSpPr>
          <p:cNvPr id="729" name="Google Shape;729;p78"/>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30" name="Google Shape;730;p78"/>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31" name="Google Shape;731;p78"/>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32" name="Google Shape;732;p78"/>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3" name="Google Shape;733;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34" name="Shape 734"/>
        <p:cNvGrpSpPr/>
        <p:nvPr/>
      </p:nvGrpSpPr>
      <p:grpSpPr>
        <a:xfrm>
          <a:off x="0" y="0"/>
          <a:ext cx="0" cy="0"/>
          <a:chOff x="0" y="0"/>
          <a:chExt cx="0" cy="0"/>
        </a:xfrm>
      </p:grpSpPr>
      <p:sp>
        <p:nvSpPr>
          <p:cNvPr id="735" name="Google Shape;735;p7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6" name="Google Shape;736;p7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7" name="Google Shape;737;p7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8" name="Google Shape;738;p7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9" name="Google Shape;739;p79"/>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0" name="Google Shape;740;p7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1" name="Google Shape;741;p79"/>
          <p:cNvSpPr/>
          <p:nvPr>
            <p:ph idx="6" type="pic"/>
          </p:nvPr>
        </p:nvSpPr>
        <p:spPr>
          <a:xfrm>
            <a:off x="2440875" y="2654049"/>
            <a:ext cx="2015400" cy="2015400"/>
          </a:xfrm>
          <a:prstGeom prst="rect">
            <a:avLst/>
          </a:prstGeom>
          <a:solidFill>
            <a:srgbClr val="F2F2F2"/>
          </a:solidFill>
          <a:ln>
            <a:noFill/>
          </a:ln>
        </p:spPr>
      </p:sp>
      <p:sp>
        <p:nvSpPr>
          <p:cNvPr id="742" name="Google Shape;742;p7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3" name="Google Shape;743;p79"/>
          <p:cNvSpPr/>
          <p:nvPr>
            <p:ph idx="7" type="pic"/>
          </p:nvPr>
        </p:nvSpPr>
        <p:spPr>
          <a:xfrm>
            <a:off x="8367113" y="2654049"/>
            <a:ext cx="2015400" cy="2015400"/>
          </a:xfrm>
          <a:prstGeom prst="rect">
            <a:avLst/>
          </a:prstGeom>
          <a:solidFill>
            <a:srgbClr val="F2F2F2"/>
          </a:solidFill>
          <a:ln>
            <a:noFill/>
          </a:ln>
        </p:spPr>
      </p:sp>
      <p:sp>
        <p:nvSpPr>
          <p:cNvPr id="744" name="Google Shape;74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5" name="Shape 745"/>
        <p:cNvGrpSpPr/>
        <p:nvPr/>
      </p:nvGrpSpPr>
      <p:grpSpPr>
        <a:xfrm>
          <a:off x="0" y="0"/>
          <a:ext cx="0" cy="0"/>
          <a:chOff x="0" y="0"/>
          <a:chExt cx="0" cy="0"/>
        </a:xfrm>
      </p:grpSpPr>
      <p:sp>
        <p:nvSpPr>
          <p:cNvPr id="746" name="Google Shape;746;p8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7" name="Google Shape;747;p8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8" name="Google Shape;748;p8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9" name="Google Shape;749;p8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50" name="Google Shape;750;p8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1" name="Google Shape;751;p8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52" name="Google Shape;752;p8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3" name="Google Shape;753;p80"/>
          <p:cNvSpPr/>
          <p:nvPr>
            <p:ph idx="7" type="pic"/>
          </p:nvPr>
        </p:nvSpPr>
        <p:spPr>
          <a:xfrm>
            <a:off x="1711670" y="2790201"/>
            <a:ext cx="1833000" cy="1833000"/>
          </a:xfrm>
          <a:prstGeom prst="rect">
            <a:avLst/>
          </a:prstGeom>
          <a:solidFill>
            <a:srgbClr val="F2F2F2"/>
          </a:solidFill>
          <a:ln>
            <a:noFill/>
          </a:ln>
        </p:spPr>
      </p:sp>
      <p:sp>
        <p:nvSpPr>
          <p:cNvPr id="754" name="Google Shape;754;p8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5" name="Google Shape;755;p80"/>
          <p:cNvSpPr/>
          <p:nvPr>
            <p:ph idx="8" type="pic"/>
          </p:nvPr>
        </p:nvSpPr>
        <p:spPr>
          <a:xfrm>
            <a:off x="5461867" y="2790201"/>
            <a:ext cx="1833000" cy="1833000"/>
          </a:xfrm>
          <a:prstGeom prst="rect">
            <a:avLst/>
          </a:prstGeom>
          <a:solidFill>
            <a:srgbClr val="F2F2F2"/>
          </a:solidFill>
          <a:ln>
            <a:noFill/>
          </a:ln>
        </p:spPr>
      </p:sp>
      <p:sp>
        <p:nvSpPr>
          <p:cNvPr id="756" name="Google Shape;756;p8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7" name="Google Shape;757;p80"/>
          <p:cNvSpPr/>
          <p:nvPr>
            <p:ph idx="9" type="pic"/>
          </p:nvPr>
        </p:nvSpPr>
        <p:spPr>
          <a:xfrm>
            <a:off x="9258364" y="2790201"/>
            <a:ext cx="1833000" cy="1833000"/>
          </a:xfrm>
          <a:prstGeom prst="rect">
            <a:avLst/>
          </a:prstGeom>
          <a:solidFill>
            <a:srgbClr val="F2F2F2"/>
          </a:solidFill>
          <a:ln>
            <a:noFill/>
          </a:ln>
        </p:spPr>
      </p:sp>
      <p:sp>
        <p:nvSpPr>
          <p:cNvPr id="758" name="Google Shape;758;p80"/>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9" name="Google Shape;759;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60" name="Shape 760"/>
        <p:cNvGrpSpPr/>
        <p:nvPr/>
      </p:nvGrpSpPr>
      <p:grpSpPr>
        <a:xfrm>
          <a:off x="0" y="0"/>
          <a:ext cx="0" cy="0"/>
          <a:chOff x="0" y="0"/>
          <a:chExt cx="0" cy="0"/>
        </a:xfrm>
      </p:grpSpPr>
      <p:sp>
        <p:nvSpPr>
          <p:cNvPr id="761" name="Google Shape;761;p8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62" name="Google Shape;762;p8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63" name="Google Shape;763;p8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64" name="Google Shape;764;p81"/>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slideLayout" Target="../slideLayouts/slideLayout40.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43" Type="http://schemas.openxmlformats.org/officeDocument/2006/relationships/theme" Target="../theme/theme2.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6.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8.xml"/><Relationship Id="rId20" Type="http://schemas.openxmlformats.org/officeDocument/2006/relationships/slideLayout" Target="../slideLayouts/slideLayout58.xml"/><Relationship Id="rId42" Type="http://schemas.openxmlformats.org/officeDocument/2006/relationships/theme" Target="../theme/theme3.xml"/><Relationship Id="rId41" Type="http://schemas.openxmlformats.org/officeDocument/2006/relationships/slideLayout" Target="../slideLayouts/slideLayout79.xml"/><Relationship Id="rId22" Type="http://schemas.openxmlformats.org/officeDocument/2006/relationships/slideLayout" Target="../slideLayouts/slideLayout60.xml"/><Relationship Id="rId21" Type="http://schemas.openxmlformats.org/officeDocument/2006/relationships/slideLayout" Target="../slideLayouts/slideLayout59.xml"/><Relationship Id="rId24" Type="http://schemas.openxmlformats.org/officeDocument/2006/relationships/slideLayout" Target="../slideLayouts/slideLayout62.xml"/><Relationship Id="rId23" Type="http://schemas.openxmlformats.org/officeDocument/2006/relationships/slideLayout" Target="../slideLayouts/slideLayout61.xml"/><Relationship Id="rId1" Type="http://schemas.openxmlformats.org/officeDocument/2006/relationships/image" Target="../media/image6.png"/><Relationship Id="rId2" Type="http://schemas.openxmlformats.org/officeDocument/2006/relationships/image" Target="../media/image2.png"/><Relationship Id="rId3" Type="http://schemas.openxmlformats.org/officeDocument/2006/relationships/slideLayout" Target="../slideLayouts/slideLayout41.xml"/><Relationship Id="rId4" Type="http://schemas.openxmlformats.org/officeDocument/2006/relationships/slideLayout" Target="../slideLayouts/slideLayout42.xml"/><Relationship Id="rId9" Type="http://schemas.openxmlformats.org/officeDocument/2006/relationships/slideLayout" Target="../slideLayouts/slideLayout47.xml"/><Relationship Id="rId26" Type="http://schemas.openxmlformats.org/officeDocument/2006/relationships/slideLayout" Target="../slideLayouts/slideLayout64.xml"/><Relationship Id="rId25" Type="http://schemas.openxmlformats.org/officeDocument/2006/relationships/slideLayout" Target="../slideLayouts/slideLayout63.xml"/><Relationship Id="rId28" Type="http://schemas.openxmlformats.org/officeDocument/2006/relationships/slideLayout" Target="../slideLayouts/slideLayout66.xml"/><Relationship Id="rId27" Type="http://schemas.openxmlformats.org/officeDocument/2006/relationships/slideLayout" Target="../slideLayouts/slideLayout65.xml"/><Relationship Id="rId5" Type="http://schemas.openxmlformats.org/officeDocument/2006/relationships/slideLayout" Target="../slideLayouts/slideLayout43.xml"/><Relationship Id="rId6" Type="http://schemas.openxmlformats.org/officeDocument/2006/relationships/slideLayout" Target="../slideLayouts/slideLayout44.xml"/><Relationship Id="rId29" Type="http://schemas.openxmlformats.org/officeDocument/2006/relationships/slideLayout" Target="../slideLayouts/slideLayout67.xml"/><Relationship Id="rId7" Type="http://schemas.openxmlformats.org/officeDocument/2006/relationships/slideLayout" Target="../slideLayouts/slideLayout45.xml"/><Relationship Id="rId8" Type="http://schemas.openxmlformats.org/officeDocument/2006/relationships/slideLayout" Target="../slideLayouts/slideLayout46.xml"/><Relationship Id="rId31" Type="http://schemas.openxmlformats.org/officeDocument/2006/relationships/slideLayout" Target="../slideLayouts/slideLayout69.xml"/><Relationship Id="rId30" Type="http://schemas.openxmlformats.org/officeDocument/2006/relationships/slideLayout" Target="../slideLayouts/slideLayout68.xml"/><Relationship Id="rId11" Type="http://schemas.openxmlformats.org/officeDocument/2006/relationships/slideLayout" Target="../slideLayouts/slideLayout49.xml"/><Relationship Id="rId33" Type="http://schemas.openxmlformats.org/officeDocument/2006/relationships/slideLayout" Target="../slideLayouts/slideLayout71.xml"/><Relationship Id="rId10" Type="http://schemas.openxmlformats.org/officeDocument/2006/relationships/slideLayout" Target="../slideLayouts/slideLayout48.xml"/><Relationship Id="rId32" Type="http://schemas.openxmlformats.org/officeDocument/2006/relationships/slideLayout" Target="../slideLayouts/slideLayout70.xml"/><Relationship Id="rId13" Type="http://schemas.openxmlformats.org/officeDocument/2006/relationships/slideLayout" Target="../slideLayouts/slideLayout51.xml"/><Relationship Id="rId35" Type="http://schemas.openxmlformats.org/officeDocument/2006/relationships/slideLayout" Target="../slideLayouts/slideLayout73.xml"/><Relationship Id="rId12" Type="http://schemas.openxmlformats.org/officeDocument/2006/relationships/slideLayout" Target="../slideLayouts/slideLayout50.xml"/><Relationship Id="rId34" Type="http://schemas.openxmlformats.org/officeDocument/2006/relationships/slideLayout" Target="../slideLayouts/slideLayout72.xml"/><Relationship Id="rId15" Type="http://schemas.openxmlformats.org/officeDocument/2006/relationships/slideLayout" Target="../slideLayouts/slideLayout53.xml"/><Relationship Id="rId37" Type="http://schemas.openxmlformats.org/officeDocument/2006/relationships/slideLayout" Target="../slideLayouts/slideLayout75.xml"/><Relationship Id="rId14" Type="http://schemas.openxmlformats.org/officeDocument/2006/relationships/slideLayout" Target="../slideLayouts/slideLayout52.xml"/><Relationship Id="rId36" Type="http://schemas.openxmlformats.org/officeDocument/2006/relationships/slideLayout" Target="../slideLayouts/slideLayout74.xml"/><Relationship Id="rId17" Type="http://schemas.openxmlformats.org/officeDocument/2006/relationships/slideLayout" Target="../slideLayouts/slideLayout55.xml"/><Relationship Id="rId39" Type="http://schemas.openxmlformats.org/officeDocument/2006/relationships/slideLayout" Target="../slideLayouts/slideLayout77.xml"/><Relationship Id="rId16" Type="http://schemas.openxmlformats.org/officeDocument/2006/relationships/slideLayout" Target="../slideLayouts/slideLayout54.xml"/><Relationship Id="rId38" Type="http://schemas.openxmlformats.org/officeDocument/2006/relationships/slideLayout" Target="../slideLayouts/slideLayout76.xml"/><Relationship Id="rId19" Type="http://schemas.openxmlformats.org/officeDocument/2006/relationships/slideLayout" Target="../slideLayouts/slideLayout57.xml"/><Relationship Id="rId18"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 id="2147483687" r:id="rId4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93" name="Shape 393"/>
        <p:cNvGrpSpPr/>
        <p:nvPr/>
      </p:nvGrpSpPr>
      <p:grpSpPr>
        <a:xfrm>
          <a:off x="0" y="0"/>
          <a:ext cx="0" cy="0"/>
          <a:chOff x="0" y="0"/>
          <a:chExt cx="0" cy="0"/>
        </a:xfrm>
      </p:grpSpPr>
      <p:sp>
        <p:nvSpPr>
          <p:cNvPr id="394" name="Google Shape;394;p42"/>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5" name="Google Shape;395;p42"/>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6" name="Google Shape;396;p42"/>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7" name="Google Shape;397;p42"/>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 id="2147483706" r:id="rId21"/>
    <p:sldLayoutId id="2147483707" r:id="rId22"/>
    <p:sldLayoutId id="2147483708" r:id="rId23"/>
    <p:sldLayoutId id="2147483709" r:id="rId24"/>
    <p:sldLayoutId id="2147483710" r:id="rId25"/>
    <p:sldLayoutId id="2147483711" r:id="rId26"/>
    <p:sldLayoutId id="2147483712" r:id="rId27"/>
    <p:sldLayoutId id="2147483713" r:id="rId28"/>
    <p:sldLayoutId id="2147483714" r:id="rId29"/>
    <p:sldLayoutId id="2147483715" r:id="rId30"/>
    <p:sldLayoutId id="2147483716" r:id="rId31"/>
    <p:sldLayoutId id="2147483717" r:id="rId32"/>
    <p:sldLayoutId id="2147483718" r:id="rId33"/>
    <p:sldLayoutId id="2147483719" r:id="rId34"/>
    <p:sldLayoutId id="2147483720" r:id="rId35"/>
    <p:sldLayoutId id="2147483721" r:id="rId36"/>
    <p:sldLayoutId id="2147483722" r:id="rId37"/>
    <p:sldLayoutId id="2147483723" r:id="rId38"/>
    <p:sldLayoutId id="2147483724" r:id="rId39"/>
    <p:sldLayoutId id="2147483725" r:id="rId40"/>
    <p:sldLayoutId id="214748372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png"/><Relationship Id="rId4" Type="http://schemas.openxmlformats.org/officeDocument/2006/relationships/image" Target="../media/image3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0.xml"/><Relationship Id="rId3" Type="http://schemas.openxmlformats.org/officeDocument/2006/relationships/image" Target="../media/image4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9.png"/><Relationship Id="rId4" Type="http://schemas.openxmlformats.org/officeDocument/2006/relationships/hyperlink" Target="https://schl41demo.staywellhealthlibrary.com/Search/1,2309"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Search/40,DoctorPatientCommuniQuiz" TargetMode="External"/><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29.png"/><Relationship Id="rId4" Type="http://schemas.openxmlformats.org/officeDocument/2006/relationships/hyperlink" Target="https://schl41demo.staywellhealthlibrary.com/Search/134,651" TargetMode="External"/><Relationship Id="rId5" Type="http://schemas.openxmlformats.org/officeDocument/2006/relationships/hyperlink" Target="https://schl41demo.staywellhealthlibrary.com/spanish/Search/134,651es"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4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5.xml"/><Relationship Id="rId3" Type="http://schemas.openxmlformats.org/officeDocument/2006/relationships/image" Target="../media/image42.jpg"/><Relationship Id="rId4" Type="http://schemas.openxmlformats.org/officeDocument/2006/relationships/hyperlink" Target="https://krameshelp.webmdignite.com/"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43.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8.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9.png"/><Relationship Id="rId8"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4.png"/><Relationship Id="rId4" Type="http://schemas.openxmlformats.org/officeDocument/2006/relationships/image" Target="../media/image18.png"/><Relationship Id="rId5"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9.png"/><Relationship Id="rId8" Type="http://schemas.openxmlformats.org/officeDocument/2006/relationships/image" Target="../media/image3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5.xml"/><Relationship Id="rId3" Type="http://schemas.openxmlformats.org/officeDocument/2006/relationships/image" Target="../media/image27.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Search/1,3013" TargetMode="External"/><Relationship Id="rId4" Type="http://schemas.openxmlformats.org/officeDocument/2006/relationships/hyperlink" Target="https://schl41demo.staywellhealthlibrary.com/Search/1,3013" TargetMode="External"/><Relationship Id="rId9" Type="http://schemas.openxmlformats.org/officeDocument/2006/relationships/hyperlink" Target="https://schl41demo.staywellhealthlibrary.com/Search/1,4246" TargetMode="External"/><Relationship Id="rId5" Type="http://schemas.openxmlformats.org/officeDocument/2006/relationships/hyperlink" Target="https://schl41demo.staywellhealthlibrary.com/Search/1,3013" TargetMode="External"/><Relationship Id="rId6" Type="http://schemas.openxmlformats.org/officeDocument/2006/relationships/hyperlink" Target="https://schl41demo.staywellhealthlibrary.com/Search/1,1932" TargetMode="External"/><Relationship Id="rId7" Type="http://schemas.openxmlformats.org/officeDocument/2006/relationships/hyperlink" Target="https://schl41demo.staywellhealthlibrary.com/Search/1,1932" TargetMode="External"/><Relationship Id="rId8" Type="http://schemas.openxmlformats.org/officeDocument/2006/relationships/hyperlink" Target="https://schl41demo.staywellhealthlibrary.com/Search/1,1932" TargetMode="External"/><Relationship Id="rId11" Type="http://schemas.openxmlformats.org/officeDocument/2006/relationships/hyperlink" Target="https://schl41demo.staywellhealthlibrary.com/Search/1,4246" TargetMode="External"/><Relationship Id="rId10" Type="http://schemas.openxmlformats.org/officeDocument/2006/relationships/hyperlink" Target="https://schl41demo.staywellhealthlibrary.com/Search/1,4246" TargetMode="External"/><Relationship Id="rId13" Type="http://schemas.openxmlformats.org/officeDocument/2006/relationships/image" Target="../media/image23.png"/><Relationship Id="rId12" Type="http://schemas.openxmlformats.org/officeDocument/2006/relationships/image" Target="../media/image32.png"/><Relationship Id="rId15" Type="http://schemas.openxmlformats.org/officeDocument/2006/relationships/image" Target="../media/image33.png"/><Relationship Id="rId14" Type="http://schemas.openxmlformats.org/officeDocument/2006/relationships/image" Target="../media/image2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MultimediaRoom/VideoLibrary/?e=0#player:207,WN08669_eng" TargetMode="External"/><Relationship Id="rId4" Type="http://schemas.openxmlformats.org/officeDocument/2006/relationships/hyperlink" Target="https://schl41demo.staywellhealthlibrary.com/MultimediaRoom/VideoLibrary/?e=0#player:207,WN08669_eng" TargetMode="External"/><Relationship Id="rId9" Type="http://schemas.openxmlformats.org/officeDocument/2006/relationships/image" Target="../media/image20.jpg"/><Relationship Id="rId5" Type="http://schemas.openxmlformats.org/officeDocument/2006/relationships/hyperlink" Target="https://schl41demo.staywellhealthlibrary.com/MultimediaRoom/VideoLibrary/?e=0#player:207,WN08669_eng" TargetMode="External"/><Relationship Id="rId6" Type="http://schemas.openxmlformats.org/officeDocument/2006/relationships/hyperlink" Target="https://schl41demo.staywellhealthlibrary.com/Search/1,2716" TargetMode="External"/><Relationship Id="rId7" Type="http://schemas.openxmlformats.org/officeDocument/2006/relationships/hyperlink" Target="https://schl41demo.staywellhealthlibrary.com/Search/1,2716" TargetMode="External"/><Relationship Id="rId8" Type="http://schemas.openxmlformats.org/officeDocument/2006/relationships/hyperlink" Target="https://schl41demo.staywellhealthlibrary.com/Search/1,2716" TargetMode="External"/><Relationship Id="rId11" Type="http://schemas.openxmlformats.org/officeDocument/2006/relationships/image" Target="../media/image33.png"/><Relationship Id="rId10" Type="http://schemas.openxmlformats.org/officeDocument/2006/relationships/image" Target="../media/image2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Search/1,3083" TargetMode="External"/><Relationship Id="rId4" Type="http://schemas.openxmlformats.org/officeDocument/2006/relationships/hyperlink" Target="https://schl41demo.staywellhealthlibrary.com/Search/1,3083" TargetMode="External"/><Relationship Id="rId9" Type="http://schemas.openxmlformats.org/officeDocument/2006/relationships/hyperlink" Target="https://schl41demo.staywellhealthlibrary.com/Search/1,2234" TargetMode="External"/><Relationship Id="rId5" Type="http://schemas.openxmlformats.org/officeDocument/2006/relationships/hyperlink" Target="https://schl41demo.staywellhealthlibrary.com/Search/1,3083" TargetMode="External"/><Relationship Id="rId6" Type="http://schemas.openxmlformats.org/officeDocument/2006/relationships/hyperlink" Target="https://schl41demo.staywellhealthlibrary.com/Search/1,1775" TargetMode="External"/><Relationship Id="rId7" Type="http://schemas.openxmlformats.org/officeDocument/2006/relationships/hyperlink" Target="https://schl41demo.staywellhealthlibrary.com/Search/1,1775" TargetMode="External"/><Relationship Id="rId8" Type="http://schemas.openxmlformats.org/officeDocument/2006/relationships/hyperlink" Target="https://schl41demo.staywellhealthlibrary.com/Search/1,1775" TargetMode="External"/><Relationship Id="rId11" Type="http://schemas.openxmlformats.org/officeDocument/2006/relationships/hyperlink" Target="https://schl41demo.staywellhealthlibrary.com/Search/1,2234" TargetMode="External"/><Relationship Id="rId10" Type="http://schemas.openxmlformats.org/officeDocument/2006/relationships/hyperlink" Target="https://schl41demo.staywellhealthlibrary.com/Search/1,2234" TargetMode="External"/><Relationship Id="rId13" Type="http://schemas.openxmlformats.org/officeDocument/2006/relationships/image" Target="../media/image36.png"/><Relationship Id="rId12" Type="http://schemas.openxmlformats.org/officeDocument/2006/relationships/image" Target="../media/image33.png"/><Relationship Id="rId15" Type="http://schemas.openxmlformats.org/officeDocument/2006/relationships/image" Target="../media/image41.png"/><Relationship Id="rId14" Type="http://schemas.openxmlformats.org/officeDocument/2006/relationships/image" Target="../media/image3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Search/1,2991" TargetMode="External"/><Relationship Id="rId4" Type="http://schemas.openxmlformats.org/officeDocument/2006/relationships/hyperlink" Target="https://schl41demo.staywellhealthlibrary.com/Search/1,2991" TargetMode="External"/><Relationship Id="rId9" Type="http://schemas.openxmlformats.org/officeDocument/2006/relationships/hyperlink" Target="https://schl41demo.staywellhealthlibrary.com/Search/85,P01393" TargetMode="External"/><Relationship Id="rId5" Type="http://schemas.openxmlformats.org/officeDocument/2006/relationships/hyperlink" Target="https://schl41demo.staywellhealthlibrary.com/Search/1,2991" TargetMode="External"/><Relationship Id="rId6" Type="http://schemas.openxmlformats.org/officeDocument/2006/relationships/hyperlink" Target="https://schl41demo.staywellhealthlibrary.com/Search/1,2212" TargetMode="External"/><Relationship Id="rId7" Type="http://schemas.openxmlformats.org/officeDocument/2006/relationships/hyperlink" Target="https://schl41demo.staywellhealthlibrary.com/Search/1,2212" TargetMode="External"/><Relationship Id="rId8" Type="http://schemas.openxmlformats.org/officeDocument/2006/relationships/hyperlink" Target="https://schl41demo.staywellhealthlibrary.com/Search/1,2212" TargetMode="External"/><Relationship Id="rId11" Type="http://schemas.openxmlformats.org/officeDocument/2006/relationships/hyperlink" Target="https://schl41demo.staywellhealthlibrary.com/Search/85,P01393" TargetMode="External"/><Relationship Id="rId10" Type="http://schemas.openxmlformats.org/officeDocument/2006/relationships/hyperlink" Target="https://schl41demo.staywellhealthlibrary.com/Search/85,P01393" TargetMode="External"/><Relationship Id="rId13" Type="http://schemas.openxmlformats.org/officeDocument/2006/relationships/hyperlink" Target="https://schl41demo.staywellhealthlibrary.com/spanish/Search/85,P04493" TargetMode="External"/><Relationship Id="rId12" Type="http://schemas.openxmlformats.org/officeDocument/2006/relationships/hyperlink" Target="https://schl41demo.staywellhealthlibrary.com/spanish/Search/85,P04493" TargetMode="External"/><Relationship Id="rId15" Type="http://schemas.openxmlformats.org/officeDocument/2006/relationships/image" Target="../media/image35.jpg"/><Relationship Id="rId14" Type="http://schemas.openxmlformats.org/officeDocument/2006/relationships/hyperlink" Target="https://schl41demo.staywellhealthlibrary.com/spanish/Search/85,P04493" TargetMode="External"/><Relationship Id="rId17" Type="http://schemas.openxmlformats.org/officeDocument/2006/relationships/image" Target="../media/image29.png"/><Relationship Id="rId16" Type="http://schemas.openxmlformats.org/officeDocument/2006/relationships/image" Target="../media/image38.jpg"/><Relationship Id="rId18" Type="http://schemas.openxmlformats.org/officeDocument/2006/relationships/image" Target="../media/image39.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9" name="Shape 769"/>
        <p:cNvGrpSpPr/>
        <p:nvPr/>
      </p:nvGrpSpPr>
      <p:grpSpPr>
        <a:xfrm>
          <a:off x="0" y="0"/>
          <a:ext cx="0" cy="0"/>
          <a:chOff x="0" y="0"/>
          <a:chExt cx="0" cy="0"/>
        </a:xfrm>
      </p:grpSpPr>
      <p:sp>
        <p:nvSpPr>
          <p:cNvPr id="770" name="Google Shape;770;p82"/>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71" name="Google Shape;771;p82"/>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72" name="Google Shape;772;p82" title="GettyImages-1441726123.jpg"/>
          <p:cNvPicPr preferRelativeResize="0"/>
          <p:nvPr/>
        </p:nvPicPr>
        <p:blipFill rotWithShape="1">
          <a:blip r:embed="rId4">
            <a:alphaModFix/>
          </a:blip>
          <a:srcRect b="0" l="16687" r="16694" t="0"/>
          <a:stretch/>
        </p:blipFill>
        <p:spPr>
          <a:xfrm>
            <a:off x="7079600" y="-4588200"/>
            <a:ext cx="10236300" cy="10241100"/>
          </a:xfrm>
          <a:prstGeom prst="pie">
            <a:avLst>
              <a:gd fmla="val 5392956" name="adj1"/>
              <a:gd fmla="val 10796016" name="adj2"/>
            </a:avLst>
          </a:prstGeom>
          <a:noFill/>
          <a:ln>
            <a:noFill/>
          </a:ln>
        </p:spPr>
      </p:pic>
      <p:grpSp>
        <p:nvGrpSpPr>
          <p:cNvPr id="773" name="Google Shape;773;p82"/>
          <p:cNvGrpSpPr/>
          <p:nvPr/>
        </p:nvGrpSpPr>
        <p:grpSpPr>
          <a:xfrm>
            <a:off x="7635575" y="3603525"/>
            <a:ext cx="3384375" cy="2815800"/>
            <a:chOff x="7635575" y="3603525"/>
            <a:chExt cx="3384375" cy="2815800"/>
          </a:xfrm>
        </p:grpSpPr>
        <p:sp>
          <p:nvSpPr>
            <p:cNvPr id="774" name="Google Shape;774;p82"/>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5" name="Google Shape;775;p82"/>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6" name="Google Shape;776;p82"/>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Smart Health</a:t>
            </a:r>
            <a:r>
              <a:rPr lang="en-US"/>
              <a:t> C</a:t>
            </a:r>
            <a:r>
              <a:rPr lang="en-US"/>
              <a:t>are Consumers</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4" name="Shape 894"/>
        <p:cNvGrpSpPr/>
        <p:nvPr/>
      </p:nvGrpSpPr>
      <p:grpSpPr>
        <a:xfrm>
          <a:off x="0" y="0"/>
          <a:ext cx="0" cy="0"/>
          <a:chOff x="0" y="0"/>
          <a:chExt cx="0" cy="0"/>
        </a:xfrm>
      </p:grpSpPr>
      <p:pic>
        <p:nvPicPr>
          <p:cNvPr id="895" name="Google Shape;895;p91" title="GettyImages-2152305246.jpg"/>
          <p:cNvPicPr preferRelativeResize="0"/>
          <p:nvPr>
            <p:ph idx="2" type="pic"/>
          </p:nvPr>
        </p:nvPicPr>
        <p:blipFill rotWithShape="1">
          <a:blip r:embed="rId3">
            <a:alphaModFix/>
          </a:blip>
          <a:srcRect b="0" l="16397" r="16397" t="0"/>
          <a:stretch/>
        </p:blipFill>
        <p:spPr>
          <a:xfrm flipH="1">
            <a:off x="6611275" y="70275"/>
            <a:ext cx="5733300" cy="5685900"/>
          </a:xfrm>
          <a:prstGeom prst="flowChartDelay">
            <a:avLst/>
          </a:prstGeom>
        </p:spPr>
      </p:pic>
      <p:sp>
        <p:nvSpPr>
          <p:cNvPr id="896" name="Google Shape;896;p91"/>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7" name="Google Shape;897;p91"/>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8" name="Google Shape;898;p91"/>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 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9" name="Google Shape;899;p91"/>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smart health care consumer-related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900" name="Google Shape;900;p91"/>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901" name="Google Shape;901;p91"/>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2" name="Google Shape;902;p91"/>
          <p:cNvSpPr txBox="1"/>
          <p:nvPr/>
        </p:nvSpPr>
        <p:spPr>
          <a:xfrm>
            <a:off x="6261050" y="3588875"/>
            <a:ext cx="2691900" cy="221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500">
                <a:solidFill>
                  <a:srgbClr val="FFFFFF"/>
                </a:solidFill>
                <a:latin typeface="Plus Jakarta Sans"/>
                <a:ea typeface="Plus Jakarta Sans"/>
                <a:cs typeface="Plus Jakarta Sans"/>
                <a:sym typeface="Plus Jakarta Sans"/>
              </a:rPr>
              <a:t>Smart health</a:t>
            </a:r>
            <a:r>
              <a:rPr b="1" lang="en-US" sz="1500">
                <a:solidFill>
                  <a:srgbClr val="FFFFFF"/>
                </a:solidFill>
                <a:latin typeface="Plus Jakarta Sans"/>
                <a:ea typeface="Plus Jakarta Sans"/>
                <a:cs typeface="Plus Jakarta Sans"/>
                <a:sym typeface="Plus Jakarta Sans"/>
              </a:rPr>
              <a:t> </a:t>
            </a:r>
            <a:r>
              <a:rPr b="1" lang="en-US" sz="1500">
                <a:solidFill>
                  <a:srgbClr val="FFFFFF"/>
                </a:solidFill>
                <a:latin typeface="Plus Jakarta Sans"/>
                <a:ea typeface="Plus Jakarta Sans"/>
                <a:cs typeface="Plus Jakarta Sans"/>
                <a:sym typeface="Plus Jakarta Sans"/>
              </a:rPr>
              <a:t>care consumer</a:t>
            </a:r>
            <a:r>
              <a:rPr b="1" lang="en-US" sz="1500">
                <a:solidFill>
                  <a:srgbClr val="FFFFFF"/>
                </a:solidFill>
                <a:latin typeface="Plus Jakarta Sans"/>
                <a:ea typeface="Plus Jakarta Sans"/>
                <a:cs typeface="Plus Jakarta Sans"/>
                <a:sym typeface="Plus Jakarta Sans"/>
              </a:rPr>
              <a:t>-related  keywords</a:t>
            </a:r>
            <a:endParaRPr sz="13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Understanding health care</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Health care navigator</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Find a doctor</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Navigating health care</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How to find primary care doctor near me</a:t>
            </a:r>
            <a:endParaRPr sz="11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7" name="Shape 907"/>
        <p:cNvGrpSpPr/>
        <p:nvPr/>
      </p:nvGrpSpPr>
      <p:grpSpPr>
        <a:xfrm>
          <a:off x="0" y="0"/>
          <a:ext cx="0" cy="0"/>
          <a:chOff x="0" y="0"/>
          <a:chExt cx="0" cy="0"/>
        </a:xfrm>
      </p:grpSpPr>
      <p:sp>
        <p:nvSpPr>
          <p:cNvPr id="908" name="Google Shape;908;p92"/>
          <p:cNvSpPr txBox="1"/>
          <p:nvPr>
            <p:ph type="title"/>
          </p:nvPr>
        </p:nvSpPr>
        <p:spPr>
          <a:xfrm>
            <a:off x="741375" y="-10275"/>
            <a:ext cx="106788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9" name="Google Shape;909;p92"/>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10" name="Google Shape;910;p92"/>
          <p:cNvGrpSpPr/>
          <p:nvPr/>
        </p:nvGrpSpPr>
        <p:grpSpPr>
          <a:xfrm>
            <a:off x="10219200" y="2637025"/>
            <a:ext cx="681600" cy="681600"/>
            <a:chOff x="10294125" y="1691525"/>
            <a:chExt cx="681600" cy="681600"/>
          </a:xfrm>
        </p:grpSpPr>
        <p:sp>
          <p:nvSpPr>
            <p:cNvPr id="911" name="Google Shape;911;p92"/>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2" name="Google Shape;912;p92"/>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13" name="Google Shape;913;p92"/>
          <p:cNvSpPr txBox="1"/>
          <p:nvPr>
            <p:ph idx="2" type="body"/>
          </p:nvPr>
        </p:nvSpPr>
        <p:spPr>
          <a:xfrm>
            <a:off x="741375" y="1252900"/>
            <a:ext cx="8731200" cy="5469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600">
                <a:solidFill>
                  <a:srgbClr val="000000"/>
                </a:solidFill>
                <a:latin typeface="Plus Jakarta Sans"/>
                <a:ea typeface="Plus Jakarta Sans"/>
                <a:cs typeface="Plus Jakarta Sans"/>
                <a:sym typeface="Plus Jakarta Sans"/>
              </a:rPr>
              <a:t>Making the choice: Family medicine or internal medicine physician?</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Your primary care provider isn’t just the person you call when you’re sick. They’re your partner in disease prevention, care management, and everyday wellness. So how do you decide who’s right for you? For adults, the choice usually comes down to a family medicine physician or an internal medicine physician.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Finding the right doctor is like finding the right pair of shoes—fit matters.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Learn how to pick a provider</a:t>
            </a:r>
            <a:r>
              <a:rPr i="1" lang="en-US" sz="1200">
                <a:solidFill>
                  <a:srgbClr val="000000"/>
                </a:solidFill>
                <a:latin typeface="Plus Jakarta Sans"/>
                <a:ea typeface="Plus Jakarta Sans"/>
                <a:cs typeface="Plus Jakarta Sans"/>
                <a:sym typeface="Plus Jakarta Sans"/>
              </a:rPr>
              <a:t> who supports you, listens, and truly feels right.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Q: Who do family medicine physicians treat?</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A: </a:t>
            </a:r>
            <a:r>
              <a:rPr lang="en-US" sz="1200">
                <a:solidFill>
                  <a:srgbClr val="000000"/>
                </a:solidFill>
                <a:latin typeface="Plus Jakarta Sans"/>
                <a:ea typeface="Plus Jakarta Sans"/>
                <a:cs typeface="Plus Jakarta Sans"/>
                <a:sym typeface="Plus Jakarta Sans"/>
              </a:rPr>
              <a:t>Think of family medicine physicians as the “all-ages” doctors. They care for everyone—from newborn babies to older adults—and are trained to treat a wide range of conditions.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During residency, they rotate through pediatrics, obstetrics and gynecology, internal medicine, psychiatry and neurology, surgery, and community medicine. That’s why they’re uniquely qualified to diagnose, treat, and manage most medical issues.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Family physicians also provide preventive care. That means checkups, immunizations, screening tests, and counseling on how to maintain a healthy lifestyle.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8" name="Shape 918"/>
        <p:cNvGrpSpPr/>
        <p:nvPr/>
      </p:nvGrpSpPr>
      <p:grpSpPr>
        <a:xfrm>
          <a:off x="0" y="0"/>
          <a:ext cx="0" cy="0"/>
          <a:chOff x="0" y="0"/>
          <a:chExt cx="0" cy="0"/>
        </a:xfrm>
      </p:grpSpPr>
      <p:sp>
        <p:nvSpPr>
          <p:cNvPr id="919" name="Google Shape;919;p93"/>
          <p:cNvSpPr txBox="1"/>
          <p:nvPr>
            <p:ph type="title"/>
          </p:nvPr>
        </p:nvSpPr>
        <p:spPr>
          <a:xfrm>
            <a:off x="739950" y="34212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20" name="Google Shape;920;p93"/>
          <p:cNvSpPr txBox="1"/>
          <p:nvPr>
            <p:ph idx="2" type="body"/>
          </p:nvPr>
        </p:nvSpPr>
        <p:spPr>
          <a:xfrm>
            <a:off x="741375" y="1309825"/>
            <a:ext cx="8824200" cy="4683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Q: What about internal medicine physicians?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A: </a:t>
            </a:r>
            <a:r>
              <a:rPr lang="en-US" sz="1200">
                <a:solidFill>
                  <a:srgbClr val="000000"/>
                </a:solidFill>
                <a:latin typeface="Plus Jakarta Sans"/>
                <a:ea typeface="Plus Jakarta Sans"/>
                <a:cs typeface="Plus Jakarta Sans"/>
                <a:sym typeface="Plus Jakarta Sans"/>
              </a:rPr>
              <a:t>Also known as internists, internal medicine physicians specialize in the health needs of adults. Their extensive training focuses on conditions that commonly affect people as they age, with experience in areas such as: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Psychiatry</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Dermatology</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Palliative medicine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Sleep medicine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Rehabilitation medicine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Gynecology</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Non-operative orthopedics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Ophthalmology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Just like physicians, internists emphasize disease prevention. They’re also skilled at diagnosing complex medical issues, managing multiple ongoing conditions, and coordinating care with other specialists.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From what you say to how you listen, communication counts in health care. Test your doctor-patient conversation skills with this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quick quiz</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p:txBody>
      </p:sp>
      <p:grpSp>
        <p:nvGrpSpPr>
          <p:cNvPr id="921" name="Google Shape;921;p93"/>
          <p:cNvGrpSpPr/>
          <p:nvPr/>
        </p:nvGrpSpPr>
        <p:grpSpPr>
          <a:xfrm>
            <a:off x="10452625" y="2411775"/>
            <a:ext cx="681600" cy="681600"/>
            <a:chOff x="10294125" y="2443000"/>
            <a:chExt cx="681600" cy="681600"/>
          </a:xfrm>
        </p:grpSpPr>
        <p:sp>
          <p:nvSpPr>
            <p:cNvPr id="922" name="Google Shape;922;p93"/>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23" name="Google Shape;923;p93"/>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24" name="Google Shape;924;p93"/>
          <p:cNvSpPr txBox="1"/>
          <p:nvPr/>
        </p:nvSpPr>
        <p:spPr>
          <a:xfrm>
            <a:off x="9800275" y="312770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9" name="Shape 929"/>
        <p:cNvGrpSpPr/>
        <p:nvPr/>
      </p:nvGrpSpPr>
      <p:grpSpPr>
        <a:xfrm>
          <a:off x="0" y="0"/>
          <a:ext cx="0" cy="0"/>
          <a:chOff x="0" y="0"/>
          <a:chExt cx="0" cy="0"/>
        </a:xfrm>
      </p:grpSpPr>
      <p:sp>
        <p:nvSpPr>
          <p:cNvPr id="930" name="Google Shape;930;p94"/>
          <p:cNvSpPr txBox="1"/>
          <p:nvPr>
            <p:ph type="title"/>
          </p:nvPr>
        </p:nvSpPr>
        <p:spPr>
          <a:xfrm>
            <a:off x="715325" y="-1027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931" name="Google Shape;931;p94"/>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32" name="Google Shape;932;p94"/>
          <p:cNvGrpSpPr/>
          <p:nvPr/>
        </p:nvGrpSpPr>
        <p:grpSpPr>
          <a:xfrm>
            <a:off x="10219200" y="2637025"/>
            <a:ext cx="681600" cy="681600"/>
            <a:chOff x="10294125" y="1691525"/>
            <a:chExt cx="681600" cy="681600"/>
          </a:xfrm>
        </p:grpSpPr>
        <p:sp>
          <p:nvSpPr>
            <p:cNvPr id="933" name="Google Shape;933;p94"/>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34" name="Google Shape;934;p94"/>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35" name="Google Shape;935;p94"/>
          <p:cNvSpPr txBox="1"/>
          <p:nvPr>
            <p:ph idx="2" type="body"/>
          </p:nvPr>
        </p:nvSpPr>
        <p:spPr>
          <a:xfrm>
            <a:off x="723900" y="1329825"/>
            <a:ext cx="8585100" cy="52809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Q: When should you choose one over the other?</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A: </a:t>
            </a:r>
            <a:r>
              <a:rPr lang="en-US" sz="1200">
                <a:solidFill>
                  <a:srgbClr val="000000"/>
                </a:solidFill>
                <a:latin typeface="Plus Jakarta Sans"/>
                <a:ea typeface="Plus Jakarta Sans"/>
                <a:cs typeface="Plus Jakarta Sans"/>
                <a:sym typeface="Plus Jakarta Sans"/>
              </a:rPr>
              <a:t>If often comes down to age, life stage, and personal needs.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If you’re thinking about starting a family, a family medicine physician can provide care before, during, and after pregnancy.</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If you have kids, a family physician can care for you and your children, while an internist only treats adults.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If you’re an adult with complex or multiple health conditions, you may prefer an internist, since they specialize in diagnosing and managing complicated medical issues.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Internists may also be a fit if you value a provider who can coordinate your care across different specialists.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Your insurance network might also guide your decision. Maybe there’s a family physician you like who’s covered, while the internist you had in mind isn’t—or vice versa.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Both family medicine physicians and internists are highly trained and provide excellent primary care. The best choice is the one that matches the kind of long-term partnership you want with your provider.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Choosing the right provider is just the start.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Click here</a:t>
            </a:r>
            <a:r>
              <a:rPr i="1" lang="en-US" sz="1200">
                <a:solidFill>
                  <a:srgbClr val="000000"/>
                </a:solidFill>
                <a:latin typeface="Plus Jakarta Sans"/>
                <a:ea typeface="Plus Jakarta Sans"/>
                <a:cs typeface="Plus Jakarta Sans"/>
                <a:sym typeface="Plus Jakarta Sans"/>
              </a:rPr>
              <a:t> for tips on how to speak up, ask questions, and advocate for the care you deserve. (Also available in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0" name="Shape 940"/>
        <p:cNvGrpSpPr/>
        <p:nvPr/>
      </p:nvGrpSpPr>
      <p:grpSpPr>
        <a:xfrm>
          <a:off x="0" y="0"/>
          <a:ext cx="0" cy="0"/>
          <a:chOff x="0" y="0"/>
          <a:chExt cx="0" cy="0"/>
        </a:xfrm>
      </p:grpSpPr>
      <p:sp>
        <p:nvSpPr>
          <p:cNvPr id="941" name="Google Shape;941;p95"/>
          <p:cNvSpPr txBox="1"/>
          <p:nvPr>
            <p:ph type="title"/>
          </p:nvPr>
        </p:nvSpPr>
        <p:spPr>
          <a:xfrm>
            <a:off x="740675" y="494575"/>
            <a:ext cx="10617900" cy="13989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Smart health</a:t>
            </a:r>
            <a:r>
              <a:rPr lang="en-US"/>
              <a:t> </a:t>
            </a:r>
            <a:r>
              <a:rPr lang="en-US"/>
              <a:t>care consumer </a:t>
            </a:r>
            <a:br>
              <a:rPr lang="en-US"/>
            </a:br>
            <a:r>
              <a:rPr lang="en-US"/>
              <a:t>infographic</a:t>
            </a:r>
            <a:endParaRPr/>
          </a:p>
        </p:txBody>
      </p:sp>
      <p:sp>
        <p:nvSpPr>
          <p:cNvPr id="942" name="Google Shape;942;p95"/>
          <p:cNvSpPr txBox="1"/>
          <p:nvPr>
            <p:ph idx="1" type="body"/>
          </p:nvPr>
        </p:nvSpPr>
        <p:spPr>
          <a:xfrm>
            <a:off x="740675" y="2156025"/>
            <a:ext cx="48936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This infographic is designed to engage your audience and provide clear, actionable information about being a smart health care consumer.</a:t>
            </a:r>
            <a:endParaRPr/>
          </a:p>
        </p:txBody>
      </p:sp>
      <p:sp>
        <p:nvSpPr>
          <p:cNvPr id="943" name="Google Shape;943;p95"/>
          <p:cNvSpPr txBox="1"/>
          <p:nvPr>
            <p:ph idx="3" type="body"/>
          </p:nvPr>
        </p:nvSpPr>
        <p:spPr>
          <a:xfrm>
            <a:off x="740675" y="3222075"/>
            <a:ext cx="4762800" cy="22389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it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317500" lvl="0" marL="457200" rtl="0" algn="l">
              <a:spcBef>
                <a:spcPts val="500"/>
              </a:spcBef>
              <a:spcAft>
                <a:spcPts val="0"/>
              </a:spcAft>
              <a:buClr>
                <a:schemeClr val="accent1"/>
              </a:buClr>
              <a:buSzPts val="1400"/>
              <a:buChar char="●"/>
            </a:pPr>
            <a:r>
              <a:rPr lang="en-US">
                <a:solidFill>
                  <a:srgbClr val="5E5E5E"/>
                </a:solidFill>
              </a:rPr>
              <a:t>Your health care road map</a:t>
            </a:r>
            <a:endParaRPr>
              <a:solidFill>
                <a:srgbClr val="5E5E5E"/>
              </a:solidFill>
            </a:endParaRPr>
          </a:p>
          <a:p>
            <a:pPr indent="0" lvl="0" marL="0" rtl="0" algn="l">
              <a:spcBef>
                <a:spcPts val="0"/>
              </a:spcBef>
              <a:spcAft>
                <a:spcPts val="0"/>
              </a:spcAft>
              <a:buNone/>
            </a:pPr>
            <a:r>
              <a:t/>
            </a:r>
            <a:endParaRPr>
              <a:solidFill>
                <a:srgbClr val="5E5E5E"/>
              </a:solidFill>
            </a:endParaRPr>
          </a:p>
        </p:txBody>
      </p:sp>
      <p:pic>
        <p:nvPicPr>
          <p:cNvPr id="944" name="Google Shape;944;p95" title="Screenshot 2025-10-20 112951.png"/>
          <p:cNvPicPr preferRelativeResize="0"/>
          <p:nvPr/>
        </p:nvPicPr>
        <p:blipFill rotWithShape="1">
          <a:blip r:embed="rId3">
            <a:alphaModFix/>
          </a:blip>
          <a:srcRect b="690" l="0" r="0" t="690"/>
          <a:stretch/>
        </p:blipFill>
        <p:spPr>
          <a:xfrm>
            <a:off x="5965825" y="1844625"/>
            <a:ext cx="5059674" cy="338739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9" name="Shape 949"/>
        <p:cNvGrpSpPr/>
        <p:nvPr/>
      </p:nvGrpSpPr>
      <p:grpSpPr>
        <a:xfrm>
          <a:off x="0" y="0"/>
          <a:ext cx="0" cy="0"/>
          <a:chOff x="0" y="0"/>
          <a:chExt cx="0" cy="0"/>
        </a:xfrm>
      </p:grpSpPr>
      <p:pic>
        <p:nvPicPr>
          <p:cNvPr id="950" name="Google Shape;950;p96"/>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51" name="Google Shape;951;p9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2" name="Google Shape;952;p9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3" name="Google Shape;953;p96"/>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54" name="Google Shape;954;p96"/>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r</a:t>
            </a:r>
            <a:r>
              <a:rPr lang="en-US"/>
              <a:t>esources</a:t>
            </a:r>
            <a:endParaRPr/>
          </a:p>
        </p:txBody>
      </p:sp>
      <p:sp>
        <p:nvSpPr>
          <p:cNvPr id="955" name="Google Shape;955;p96"/>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The Consumer Health Library</a:t>
            </a:r>
            <a:r>
              <a:rPr b="1" lang="en-US" sz="1610">
                <a:solidFill>
                  <a:srgbClr val="4C4C4C"/>
                </a:solidFill>
                <a:latin typeface="Plus Jakarta Sans"/>
                <a:ea typeface="Plus Jakarta Sans"/>
                <a:cs typeface="Plus Jakarta Sans"/>
                <a:sym typeface="Plus Jakarta Sans"/>
              </a:rPr>
              <a:t> (CHL)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956" name="Google Shape;956;p96"/>
          <p:cNvSpPr txBox="1"/>
          <p:nvPr>
            <p:ph idx="1" type="body"/>
          </p:nvPr>
        </p:nvSpPr>
        <p:spPr>
          <a:xfrm>
            <a:off x="723900" y="3241375"/>
            <a:ext cx="4773300" cy="1427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4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Add a custom banner to your site</a:t>
            </a:r>
            <a:r>
              <a:rPr b="0" lang="en-US" sz="1400">
                <a:solidFill>
                  <a:srgbClr val="4C4C4C"/>
                </a:solidFill>
                <a:latin typeface="Plus Jakarta Sans"/>
                <a:ea typeface="Plus Jakarta Sans"/>
                <a:cs typeface="Plus Jakarta Sans"/>
                <a:sym typeface="Plus Jakarta Sans"/>
              </a:rPr>
              <a:t> to help your team and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consumers quickly access the featured content.</a:t>
            </a:r>
            <a:endParaRPr sz="1800">
              <a:latin typeface="Plus Jakarta Sans"/>
              <a:ea typeface="Plus Jakarta Sans"/>
              <a:cs typeface="Plus Jakarta Sans"/>
              <a:sym typeface="Plus Jakarta Sans"/>
            </a:endParaRPr>
          </a:p>
        </p:txBody>
      </p:sp>
      <p:sp>
        <p:nvSpPr>
          <p:cNvPr id="957" name="Google Shape;957;p96"/>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2" name="Shape 962"/>
        <p:cNvGrpSpPr/>
        <p:nvPr/>
      </p:nvGrpSpPr>
      <p:grpSpPr>
        <a:xfrm>
          <a:off x="0" y="0"/>
          <a:ext cx="0" cy="0"/>
          <a:chOff x="0" y="0"/>
          <a:chExt cx="0" cy="0"/>
        </a:xfrm>
      </p:grpSpPr>
      <p:sp>
        <p:nvSpPr>
          <p:cNvPr id="963" name="Google Shape;963;p97"/>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THE BANNER: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64" name="Google Shape;964;p97"/>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65" name="Google Shape;965;p9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a banner to your CHL site</a:t>
            </a:r>
            <a:endParaRPr/>
          </a:p>
        </p:txBody>
      </p:sp>
      <p:pic>
        <p:nvPicPr>
          <p:cNvPr id="966" name="Google Shape;966;p97"/>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67" name="Google Shape;967;p97"/>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68" name="Google Shape;968;p97"/>
          <p:cNvGrpSpPr/>
          <p:nvPr/>
        </p:nvGrpSpPr>
        <p:grpSpPr>
          <a:xfrm>
            <a:off x="2370600" y="5227825"/>
            <a:ext cx="681600" cy="681600"/>
            <a:chOff x="10294125" y="2443000"/>
            <a:chExt cx="681600" cy="681600"/>
          </a:xfrm>
        </p:grpSpPr>
        <p:sp>
          <p:nvSpPr>
            <p:cNvPr id="969" name="Google Shape;969;p97"/>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70" name="Google Shape;970;p97"/>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71" name="Google Shape;971;p97"/>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6" name="Shape 976"/>
        <p:cNvGrpSpPr/>
        <p:nvPr/>
      </p:nvGrpSpPr>
      <p:grpSpPr>
        <a:xfrm>
          <a:off x="0" y="0"/>
          <a:ext cx="0" cy="0"/>
          <a:chOff x="0" y="0"/>
          <a:chExt cx="0" cy="0"/>
        </a:xfrm>
      </p:grpSpPr>
      <p:sp>
        <p:nvSpPr>
          <p:cNvPr id="977" name="Google Shape;977;p98"/>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78" name="Google Shape;978;p98"/>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79" name="Google Shape;979;p98"/>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Lung Health</a:t>
            </a:r>
            <a:endParaRPr/>
          </a:p>
        </p:txBody>
      </p:sp>
      <p:sp>
        <p:nvSpPr>
          <p:cNvPr id="980" name="Google Shape;980;p98"/>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Nov</a:t>
            </a:r>
            <a:endParaRPr/>
          </a:p>
        </p:txBody>
      </p:sp>
      <p:sp>
        <p:nvSpPr>
          <p:cNvPr id="981" name="Google Shape;981;p98"/>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Dec</a:t>
            </a:r>
            <a:endParaRPr/>
          </a:p>
        </p:txBody>
      </p:sp>
      <p:sp>
        <p:nvSpPr>
          <p:cNvPr id="982" name="Google Shape;982;p98"/>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Jan</a:t>
            </a:r>
            <a:endParaRPr/>
          </a:p>
        </p:txBody>
      </p:sp>
      <p:sp>
        <p:nvSpPr>
          <p:cNvPr id="983" name="Google Shape;983;p98"/>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Smart Health Care Consumers</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84" name="Google Shape;984;p98"/>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Newborn/Prenatal Health</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9" name="Shape 989"/>
        <p:cNvGrpSpPr/>
        <p:nvPr/>
      </p:nvGrpSpPr>
      <p:grpSpPr>
        <a:xfrm>
          <a:off x="0" y="0"/>
          <a:ext cx="0" cy="0"/>
          <a:chOff x="0" y="0"/>
          <a:chExt cx="0" cy="0"/>
        </a:xfrm>
      </p:grpSpPr>
      <p:sp>
        <p:nvSpPr>
          <p:cNvPr id="990" name="Google Shape;990;p99"/>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91" name="Google Shape;991;p99"/>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92" name="Google Shape;992;p99"/>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93" name="Google Shape;993;p99"/>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94" name="Google Shape;994;p99"/>
          <p:cNvGrpSpPr/>
          <p:nvPr/>
        </p:nvGrpSpPr>
        <p:grpSpPr>
          <a:xfrm>
            <a:off x="9827386" y="823733"/>
            <a:ext cx="612622" cy="612000"/>
            <a:chOff x="10134200" y="974025"/>
            <a:chExt cx="681600" cy="612000"/>
          </a:xfrm>
        </p:grpSpPr>
        <p:sp>
          <p:nvSpPr>
            <p:cNvPr id="995" name="Google Shape;995;p99"/>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96" name="Google Shape;996;p99"/>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97" name="Google Shape;997;p99"/>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998" name="Google Shape;998;p99"/>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999" name="Google Shape;999;p99"/>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000" name="Google Shape;1000;p99"/>
          <p:cNvGraphicFramePr/>
          <p:nvPr/>
        </p:nvGraphicFramePr>
        <p:xfrm>
          <a:off x="7463850" y="3084269"/>
          <a:ext cx="3000000" cy="3000000"/>
        </p:xfrm>
        <a:graphic>
          <a:graphicData uri="http://schemas.openxmlformats.org/drawingml/2006/table">
            <a:tbl>
              <a:tblPr>
                <a:noFill/>
                <a:tableStyleId>{22DDEC9D-96D3-49C3-8851-282132CBB839}</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Holidays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Pregnancy &amp; Newborn Care</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45720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Heart Health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Liver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Orthopedic Health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Smart Health Care Consumers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Symptom Checker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b="1" sz="12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1" name="Shape 781"/>
        <p:cNvGrpSpPr/>
        <p:nvPr/>
      </p:nvGrpSpPr>
      <p:grpSpPr>
        <a:xfrm>
          <a:off x="0" y="0"/>
          <a:ext cx="0" cy="0"/>
          <a:chOff x="0" y="0"/>
          <a:chExt cx="0" cy="0"/>
        </a:xfrm>
      </p:grpSpPr>
      <p:sp>
        <p:nvSpPr>
          <p:cNvPr id="782" name="Google Shape;782;p83"/>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An infographic that builds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Consumer Health Library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83" name="Google Shape;783;p83"/>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being a smart health care consumer.</a:t>
            </a:r>
            <a:endParaRPr sz="1400">
              <a:latin typeface="Plus Jakarta Sans"/>
              <a:ea typeface="Plus Jakarta Sans"/>
              <a:cs typeface="Plus Jakarta Sans"/>
              <a:sym typeface="Plus Jakarta Sans"/>
            </a:endParaRPr>
          </a:p>
        </p:txBody>
      </p:sp>
      <p:sp>
        <p:nvSpPr>
          <p:cNvPr id="784" name="Google Shape;784;p83"/>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pic>
        <p:nvPicPr>
          <p:cNvPr id="785" name="Google Shape;785;p83" title="IMG_6564.PNG"/>
          <p:cNvPicPr preferRelativeResize="0"/>
          <p:nvPr>
            <p:ph idx="2" type="pic"/>
          </p:nvPr>
        </p:nvPicPr>
        <p:blipFill rotWithShape="1">
          <a:blip r:embed="rId3">
            <a:alphaModFix/>
          </a:blip>
          <a:srcRect b="748" l="0" r="0" t="748"/>
          <a:stretch/>
        </p:blipFill>
        <p:spPr>
          <a:xfrm>
            <a:off x="8091275" y="1280775"/>
            <a:ext cx="2124300" cy="4549200"/>
          </a:xfrm>
          <a:prstGeom prst="roundRect">
            <a:avLst>
              <a:gd fmla="val 10302" name="adj"/>
            </a:avLst>
          </a:prstGeom>
          <a:solidFill>
            <a:srgbClr val="FFFFFF"/>
          </a:solid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0" name="Shape 790"/>
        <p:cNvGrpSpPr/>
        <p:nvPr/>
      </p:nvGrpSpPr>
      <p:grpSpPr>
        <a:xfrm>
          <a:off x="0" y="0"/>
          <a:ext cx="0" cy="0"/>
          <a:chOff x="0" y="0"/>
          <a:chExt cx="0" cy="0"/>
        </a:xfrm>
      </p:grpSpPr>
      <p:sp>
        <p:nvSpPr>
          <p:cNvPr id="791" name="Google Shape;791;p84"/>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92" name="Google Shape;792;p84"/>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93" name="Google Shape;793;p84"/>
          <p:cNvSpPr txBox="1"/>
          <p:nvPr>
            <p:ph idx="5" type="body"/>
          </p:nvPr>
        </p:nvSpPr>
        <p:spPr>
          <a:xfrm>
            <a:off x="730675" y="3472900"/>
            <a:ext cx="3195600" cy="1808700"/>
          </a:xfrm>
          <a:prstGeom prst="rect">
            <a:avLst/>
          </a:prstGeom>
        </p:spPr>
        <p:txBody>
          <a:bodyPr anchorCtr="0" anchor="t" bIns="45700" lIns="0" spcFirstLastPara="1" rIns="91425" wrap="square" tIns="45700">
            <a:normAutofit lnSpcReduction="20000"/>
          </a:bodyPr>
          <a:lstStyle/>
          <a:p>
            <a:pPr indent="0" lvl="0" marL="0" rtl="0" algn="ctr">
              <a:spcBef>
                <a:spcPts val="0"/>
              </a:spcBef>
              <a:spcAft>
                <a:spcPts val="0"/>
              </a:spcAft>
              <a:buNone/>
            </a:pPr>
            <a:r>
              <a:rPr lang="en-US" sz="1300"/>
              <a:t>Our search strategist identified the most-searched smart health</a:t>
            </a:r>
            <a:r>
              <a:rPr lang="en-US" sz="1300"/>
              <a:t> </a:t>
            </a:r>
            <a:r>
              <a:rPr lang="en-US" sz="1300"/>
              <a:t>care consumer</a:t>
            </a:r>
            <a:r>
              <a:rPr lang="en-US" sz="1300"/>
              <a:t>-</a:t>
            </a:r>
            <a:r>
              <a:rPr lang="en-US" sz="1300"/>
              <a:t>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94" name="Google Shape;794;p84"/>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5" name="Google Shape;795;p84"/>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6" name="Google Shape;796;p84"/>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Smart Health</a:t>
            </a:r>
            <a:r>
              <a:rPr lang="en-US"/>
              <a:t> C</a:t>
            </a:r>
            <a:r>
              <a:rPr lang="en-US"/>
              <a:t>are Consumers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7" name="Google Shape;797;p84"/>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8" name="Google Shape;798;p84"/>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9" name="Google Shape;799;p84"/>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800" name="Google Shape;800;p84"/>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801" name="Google Shape;801;p84"/>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802" name="Google Shape;802;p84"/>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7" name="Shape 807"/>
        <p:cNvGrpSpPr/>
        <p:nvPr/>
      </p:nvGrpSpPr>
      <p:grpSpPr>
        <a:xfrm>
          <a:off x="0" y="0"/>
          <a:ext cx="0" cy="0"/>
          <a:chOff x="0" y="0"/>
          <a:chExt cx="0" cy="0"/>
        </a:xfrm>
      </p:grpSpPr>
      <p:sp>
        <p:nvSpPr>
          <p:cNvPr id="808" name="Google Shape;808;p85"/>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9" name="Google Shape;809;p85"/>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10" name="Google Shape;810;p85"/>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11" name="Google Shape;811;p85"/>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12" name="Google Shape;812;p85"/>
          <p:cNvGrpSpPr/>
          <p:nvPr/>
        </p:nvGrpSpPr>
        <p:grpSpPr>
          <a:xfrm>
            <a:off x="9827386" y="823733"/>
            <a:ext cx="612622" cy="612000"/>
            <a:chOff x="10134200" y="974025"/>
            <a:chExt cx="681600" cy="612000"/>
          </a:xfrm>
        </p:grpSpPr>
        <p:sp>
          <p:nvSpPr>
            <p:cNvPr id="813" name="Google Shape;813;p85"/>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14" name="Google Shape;814;p85"/>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5" name="Google Shape;815;p85"/>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816" name="Google Shape;816;p85"/>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7" name="Google Shape;817;p85"/>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818" name="Google Shape;818;p85"/>
          <p:cNvGraphicFramePr/>
          <p:nvPr/>
        </p:nvGraphicFramePr>
        <p:xfrm>
          <a:off x="7463850" y="3084269"/>
          <a:ext cx="3000000" cy="3000000"/>
        </p:xfrm>
        <a:graphic>
          <a:graphicData uri="http://schemas.openxmlformats.org/drawingml/2006/table">
            <a:tbl>
              <a:tblPr>
                <a:noFill/>
                <a:tableStyleId>{22DDEC9D-96D3-49C3-8851-282132CBB839}</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Holidays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Pregnancy &amp; Newborn Care</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45720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Heart Health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Liver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Orthopedic Health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Smart Health</a:t>
                      </a:r>
                      <a:r>
                        <a:rPr lang="en-US" sz="1100">
                          <a:solidFill>
                            <a:srgbClr val="5E5E5E"/>
                          </a:solidFill>
                          <a:latin typeface="Plus Jakarta Sans"/>
                          <a:ea typeface="Plus Jakarta Sans"/>
                          <a:cs typeface="Plus Jakarta Sans"/>
                          <a:sym typeface="Plus Jakarta Sans"/>
                        </a:rPr>
                        <a:t> C</a:t>
                      </a:r>
                      <a:r>
                        <a:rPr lang="en-US" sz="1100">
                          <a:solidFill>
                            <a:srgbClr val="5E5E5E"/>
                          </a:solidFill>
                          <a:latin typeface="Plus Jakarta Sans"/>
                          <a:ea typeface="Plus Jakarta Sans"/>
                          <a:cs typeface="Plus Jakarta Sans"/>
                          <a:sym typeface="Plus Jakarta Sans"/>
                        </a:rPr>
                        <a:t>are Consumers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Symptom Checker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b="1" sz="12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3" name="Shape 823"/>
        <p:cNvGrpSpPr/>
        <p:nvPr/>
      </p:nvGrpSpPr>
      <p:grpSpPr>
        <a:xfrm>
          <a:off x="0" y="0"/>
          <a:ext cx="0" cy="0"/>
          <a:chOff x="0" y="0"/>
          <a:chExt cx="0" cy="0"/>
        </a:xfrm>
      </p:grpSpPr>
      <p:pic>
        <p:nvPicPr>
          <p:cNvPr id="824" name="Google Shape;824;p86" title="shutterstock_384279634 (1).jpg"/>
          <p:cNvPicPr preferRelativeResize="0"/>
          <p:nvPr>
            <p:ph idx="2" type="pic"/>
          </p:nvPr>
        </p:nvPicPr>
        <p:blipFill rotWithShape="1">
          <a:blip r:embed="rId3">
            <a:alphaModFix/>
          </a:blip>
          <a:srcRect b="0" l="18271" r="18264" t="0"/>
          <a:stretch/>
        </p:blipFill>
        <p:spPr>
          <a:xfrm flipH="1">
            <a:off x="6458875" y="416100"/>
            <a:ext cx="5733300" cy="6025800"/>
          </a:xfrm>
          <a:prstGeom prst="flowChartDelay">
            <a:avLst/>
          </a:prstGeom>
        </p:spPr>
      </p:pic>
      <p:sp>
        <p:nvSpPr>
          <p:cNvPr id="825" name="Google Shape;825;p8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6" name="Google Shape;826;p86"/>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7" name="Google Shape;827;p86"/>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8" name="Google Shape;828;p86"/>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9" name="Google Shape;829;p8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30" name="Google Shape;830;p86"/>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5" name="Shape 835"/>
        <p:cNvGrpSpPr/>
        <p:nvPr/>
      </p:nvGrpSpPr>
      <p:grpSpPr>
        <a:xfrm>
          <a:off x="0" y="0"/>
          <a:ext cx="0" cy="0"/>
          <a:chOff x="0" y="0"/>
          <a:chExt cx="0" cy="0"/>
        </a:xfrm>
      </p:grpSpPr>
      <p:sp>
        <p:nvSpPr>
          <p:cNvPr id="836" name="Google Shape;836;p87"/>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Empowering your voice</a:t>
            </a:r>
            <a:endParaRPr/>
          </a:p>
        </p:txBody>
      </p:sp>
      <p:sp>
        <p:nvSpPr>
          <p:cNvPr id="837" name="Google Shape;837;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838" name="Google Shape;838;p87"/>
          <p:cNvGraphicFramePr/>
          <p:nvPr/>
        </p:nvGraphicFramePr>
        <p:xfrm>
          <a:off x="414288" y="647538"/>
          <a:ext cx="3000000" cy="3000000"/>
        </p:xfrm>
        <a:graphic>
          <a:graphicData uri="http://schemas.openxmlformats.org/drawingml/2006/table">
            <a:tbl>
              <a:tblPr>
                <a:noFill/>
                <a:tableStyleId>{6C4AC453-C931-42F0-B5AE-355C4DD9A33D}</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Shared decision-making is about balance: your doctor’s expertise plus your lived experience. Discover how to bring your voice into every choice about your health.</a:t>
                      </a:r>
                      <a:endParaRPr i="1" sz="10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a:t>
                      </a:r>
                      <a:b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b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Search/1,3013</a:t>
                      </a:r>
                      <a:r>
                        <a:rPr lang="en-US" sz="1100" u="sng">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Health care works best when you’re part of the team. Find out how to stay involved, get better results, and protect against medical errors.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a:t>
                      </a:r>
                      <a:b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b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Search/1,1932</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Meet the patient advocate: your insider guide to navigating health care with less stress and more support.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a:t>
                      </a:r>
                      <a:b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br>
                      <a:r>
                        <a:rPr lang="en-US" sz="11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Search/1,4246</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A person holding a megaphone&#10;&#10;AI-generated content may be incorrect." id="839" name="Google Shape;839;p87"/>
          <p:cNvPicPr preferRelativeResize="0"/>
          <p:nvPr/>
        </p:nvPicPr>
        <p:blipFill>
          <a:blip r:embed="rId12">
            <a:alphaModFix/>
          </a:blip>
          <a:stretch>
            <a:fillRect/>
          </a:stretch>
        </p:blipFill>
        <p:spPr>
          <a:xfrm>
            <a:off x="7999550" y="1326706"/>
            <a:ext cx="1891800" cy="1239975"/>
          </a:xfrm>
          <a:prstGeom prst="rect">
            <a:avLst/>
          </a:prstGeom>
          <a:noFill/>
          <a:ln>
            <a:noFill/>
          </a:ln>
        </p:spPr>
      </p:pic>
      <p:pic>
        <p:nvPicPr>
          <p:cNvPr descr="A person sitting on a couch shaking hands with a doctor&#10;&#10;AI-generated content may be incorrect." id="840" name="Google Shape;840;p87"/>
          <p:cNvPicPr preferRelativeResize="0"/>
          <p:nvPr/>
        </p:nvPicPr>
        <p:blipFill>
          <a:blip r:embed="rId13">
            <a:alphaModFix/>
          </a:blip>
          <a:stretch>
            <a:fillRect/>
          </a:stretch>
        </p:blipFill>
        <p:spPr>
          <a:xfrm>
            <a:off x="7999550" y="3096371"/>
            <a:ext cx="1891800" cy="1253077"/>
          </a:xfrm>
          <a:prstGeom prst="rect">
            <a:avLst/>
          </a:prstGeom>
          <a:noFill/>
          <a:ln>
            <a:noFill/>
          </a:ln>
        </p:spPr>
      </p:pic>
      <p:pic>
        <p:nvPicPr>
          <p:cNvPr descr="caregiver or healthcare worker visiting senior man at home. - man talking with social worker stock pictures, royalty-free photos &amp; images" id="841" name="Google Shape;841;p87"/>
          <p:cNvPicPr preferRelativeResize="0"/>
          <p:nvPr/>
        </p:nvPicPr>
        <p:blipFill>
          <a:blip r:embed="rId14">
            <a:alphaModFix/>
          </a:blip>
          <a:stretch>
            <a:fillRect/>
          </a:stretch>
        </p:blipFill>
        <p:spPr>
          <a:xfrm>
            <a:off x="7999550" y="4771087"/>
            <a:ext cx="1891800" cy="1262789"/>
          </a:xfrm>
          <a:prstGeom prst="rect">
            <a:avLst/>
          </a:prstGeom>
          <a:noFill/>
          <a:ln>
            <a:noFill/>
          </a:ln>
        </p:spPr>
      </p:pic>
      <p:sp>
        <p:nvSpPr>
          <p:cNvPr id="842" name="Google Shape;842;p87"/>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43" name="Google Shape;843;p87"/>
          <p:cNvGrpSpPr/>
          <p:nvPr/>
        </p:nvGrpSpPr>
        <p:grpSpPr>
          <a:xfrm>
            <a:off x="10761675" y="2704013"/>
            <a:ext cx="681600" cy="681600"/>
            <a:chOff x="10294125" y="2443000"/>
            <a:chExt cx="681600" cy="681600"/>
          </a:xfrm>
        </p:grpSpPr>
        <p:sp>
          <p:nvSpPr>
            <p:cNvPr id="844" name="Google Shape;844;p87"/>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45" name="Google Shape;845;p87"/>
            <p:cNvPicPr preferRelativeResize="0"/>
            <p:nvPr/>
          </p:nvPicPr>
          <p:blipFill>
            <a:blip r:embed="rId15">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0" name="Shape 850"/>
        <p:cNvGrpSpPr/>
        <p:nvPr/>
      </p:nvGrpSpPr>
      <p:grpSpPr>
        <a:xfrm>
          <a:off x="0" y="0"/>
          <a:ext cx="0" cy="0"/>
          <a:chOff x="0" y="0"/>
          <a:chExt cx="0" cy="0"/>
        </a:xfrm>
      </p:grpSpPr>
      <p:graphicFrame>
        <p:nvGraphicFramePr>
          <p:cNvPr id="851" name="Google Shape;851;p88"/>
          <p:cNvGraphicFramePr/>
          <p:nvPr/>
        </p:nvGraphicFramePr>
        <p:xfrm>
          <a:off x="414288" y="647538"/>
          <a:ext cx="3000000" cy="3000000"/>
        </p:xfrm>
        <a:graphic>
          <a:graphicData uri="http://schemas.openxmlformats.org/drawingml/2006/table">
            <a:tbl>
              <a:tblPr>
                <a:noFill/>
                <a:tableStyleId>{6C4AC453-C931-42F0-B5AE-355C4DD9A33D}</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It’s your VIP pass for better care. The patient portal puts test results, refills, and reminders right at your fingertips. Explore all the perks in this short video!</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a:t>
                      </a:r>
                      <a:b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b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MultimediaRoom/VideoLibrary/?e=0#player:207,WN08669_eng</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PHR: three little letters that make your life a whole lot easier. It’s time to ditch the junk drawer of medical paperwork and build your personal health record.</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a:t>
                      </a:r>
                      <a:b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b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Search/1,2716</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852" name="Google Shape;852;p8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Managing care and information</a:t>
            </a:r>
            <a:endParaRPr/>
          </a:p>
        </p:txBody>
      </p:sp>
      <p:sp>
        <p:nvSpPr>
          <p:cNvPr id="853" name="Google Shape;853;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close-up of a senior woman ordering medicines online using a mobile app - prescription refill stock pictures, royalty-free photos &amp; images" id="854" name="Google Shape;854;p88"/>
          <p:cNvPicPr preferRelativeResize="0"/>
          <p:nvPr/>
        </p:nvPicPr>
        <p:blipFill>
          <a:blip r:embed="rId9">
            <a:alphaModFix/>
          </a:blip>
          <a:stretch>
            <a:fillRect/>
          </a:stretch>
        </p:blipFill>
        <p:spPr>
          <a:xfrm>
            <a:off x="7983200" y="1296440"/>
            <a:ext cx="1973600" cy="1314109"/>
          </a:xfrm>
          <a:prstGeom prst="rect">
            <a:avLst/>
          </a:prstGeom>
          <a:noFill/>
          <a:ln>
            <a:noFill/>
          </a:ln>
        </p:spPr>
      </p:pic>
      <p:pic>
        <p:nvPicPr>
          <p:cNvPr descr="Young Couple Calculating Their Finances On A Digital Tablet In The Living Room" id="855" name="Google Shape;855;p88"/>
          <p:cNvPicPr preferRelativeResize="0"/>
          <p:nvPr/>
        </p:nvPicPr>
        <p:blipFill>
          <a:blip r:embed="rId10">
            <a:alphaModFix/>
          </a:blip>
          <a:stretch>
            <a:fillRect/>
          </a:stretch>
        </p:blipFill>
        <p:spPr>
          <a:xfrm>
            <a:off x="7983200" y="3056087"/>
            <a:ext cx="1973600" cy="1315740"/>
          </a:xfrm>
          <a:prstGeom prst="rect">
            <a:avLst/>
          </a:prstGeom>
          <a:noFill/>
          <a:ln>
            <a:noFill/>
          </a:ln>
        </p:spPr>
      </p:pic>
      <p:sp>
        <p:nvSpPr>
          <p:cNvPr id="856" name="Google Shape;856;p88"/>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57" name="Google Shape;857;p88"/>
          <p:cNvGrpSpPr/>
          <p:nvPr/>
        </p:nvGrpSpPr>
        <p:grpSpPr>
          <a:xfrm>
            <a:off x="10761675" y="2704013"/>
            <a:ext cx="681600" cy="681600"/>
            <a:chOff x="10294125" y="2443000"/>
            <a:chExt cx="681600" cy="681600"/>
          </a:xfrm>
        </p:grpSpPr>
        <p:sp>
          <p:nvSpPr>
            <p:cNvPr id="858" name="Google Shape;858;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9" name="Google Shape;859;p88"/>
            <p:cNvPicPr preferRelativeResize="0"/>
            <p:nvPr/>
          </p:nvPicPr>
          <p:blipFill>
            <a:blip r:embed="rId11">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4" name="Shape 864"/>
        <p:cNvGrpSpPr/>
        <p:nvPr/>
      </p:nvGrpSpPr>
      <p:grpSpPr>
        <a:xfrm>
          <a:off x="0" y="0"/>
          <a:ext cx="0" cy="0"/>
          <a:chOff x="0" y="0"/>
          <a:chExt cx="0" cy="0"/>
        </a:xfrm>
      </p:grpSpPr>
      <p:graphicFrame>
        <p:nvGraphicFramePr>
          <p:cNvPr id="865" name="Google Shape;865;p89"/>
          <p:cNvGraphicFramePr/>
          <p:nvPr/>
        </p:nvGraphicFramePr>
        <p:xfrm>
          <a:off x="414288" y="647538"/>
          <a:ext cx="3000000" cy="3000000"/>
        </p:xfrm>
        <a:graphic>
          <a:graphicData uri="http://schemas.openxmlformats.org/drawingml/2006/table">
            <a:tbl>
              <a:tblPr>
                <a:noFill/>
                <a:tableStyleId>{6C4AC453-C931-42F0-B5AE-355C4DD9A33D}</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Nobody hands you a “how-to” manual for health care … until now. Check out these practical solutions to common hurdles patients face.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a:t>
                      </a:r>
                      <a:b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b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Search/1,3083</a:t>
                      </a:r>
                      <a:r>
                        <a:rPr lang="en-US" sz="1200">
                          <a:latin typeface="Times New Roman"/>
                          <a:ea typeface="Times New Roman"/>
                          <a:cs typeface="Times New Roman"/>
                          <a:sym typeface="Times New Roman"/>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learning how to work better with your provider to understanding your insurance, being a savvy health care user can save stress, time, and money. Use these tips to get the best value for your dollar.</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a:t>
                      </a:r>
                      <a:b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b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Search/1,1775</a:t>
                      </a:r>
                      <a:r>
                        <a:rPr lang="en-US" sz="1200">
                          <a:latin typeface="Times New Roman"/>
                          <a:ea typeface="Times New Roman"/>
                          <a:cs typeface="Times New Roman"/>
                          <a:sym typeface="Times New Roman"/>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Not all medical advice deserves a follow. Here’s how to cut through the clutter and focus on what really helps your health.</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a:t>
                      </a:r>
                      <a:b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br>
                      <a:r>
                        <a:rPr lang="en-US" sz="11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Search/1,2234</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66" name="Google Shape;866;p8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Confident care decisions</a:t>
            </a:r>
            <a:endParaRPr/>
          </a:p>
        </p:txBody>
      </p:sp>
      <p:sp>
        <p:nvSpPr>
          <p:cNvPr id="867" name="Google Shape;867;p8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68" name="Google Shape;868;p89"/>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9" name="Google Shape;869;p89"/>
          <p:cNvGrpSpPr/>
          <p:nvPr/>
        </p:nvGrpSpPr>
        <p:grpSpPr>
          <a:xfrm>
            <a:off x="10761675" y="2704013"/>
            <a:ext cx="681600" cy="681600"/>
            <a:chOff x="10294125" y="2443000"/>
            <a:chExt cx="681600" cy="681600"/>
          </a:xfrm>
        </p:grpSpPr>
        <p:sp>
          <p:nvSpPr>
            <p:cNvPr id="870" name="Google Shape;870;p89"/>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71" name="Google Shape;871;p89"/>
            <p:cNvPicPr preferRelativeResize="0"/>
            <p:nvPr/>
          </p:nvPicPr>
          <p:blipFill>
            <a:blip r:embed="rId12">
              <a:alphaModFix/>
            </a:blip>
            <a:stretch>
              <a:fillRect/>
            </a:stretch>
          </p:blipFill>
          <p:spPr>
            <a:xfrm>
              <a:off x="10401437" y="2562524"/>
              <a:ext cx="466975" cy="442550"/>
            </a:xfrm>
            <a:prstGeom prst="rect">
              <a:avLst/>
            </a:prstGeom>
            <a:noFill/>
            <a:ln>
              <a:noFill/>
            </a:ln>
          </p:spPr>
        </p:pic>
      </p:grpSp>
      <p:pic>
        <p:nvPicPr>
          <p:cNvPr descr="A clipboard with a checklist and icons&#10;&#10;AI-generated content may be incorrect." id="872" name="Google Shape;872;p89"/>
          <p:cNvPicPr preferRelativeResize="0"/>
          <p:nvPr/>
        </p:nvPicPr>
        <p:blipFill>
          <a:blip r:embed="rId13">
            <a:alphaModFix/>
          </a:blip>
          <a:stretch>
            <a:fillRect/>
          </a:stretch>
        </p:blipFill>
        <p:spPr>
          <a:xfrm>
            <a:off x="8186375" y="1383325"/>
            <a:ext cx="1521950" cy="1551100"/>
          </a:xfrm>
          <a:prstGeom prst="rect">
            <a:avLst/>
          </a:prstGeom>
          <a:noFill/>
          <a:ln>
            <a:noFill/>
          </a:ln>
        </p:spPr>
      </p:pic>
      <p:pic>
        <p:nvPicPr>
          <p:cNvPr descr="A group of people hiking in the woods&#10;&#10;AI-generated content may be incorrect." id="873" name="Google Shape;873;p89"/>
          <p:cNvPicPr preferRelativeResize="0"/>
          <p:nvPr/>
        </p:nvPicPr>
        <p:blipFill>
          <a:blip r:embed="rId14">
            <a:alphaModFix/>
          </a:blip>
          <a:stretch>
            <a:fillRect/>
          </a:stretch>
        </p:blipFill>
        <p:spPr>
          <a:xfrm>
            <a:off x="8003313" y="3239231"/>
            <a:ext cx="1888071" cy="1262100"/>
          </a:xfrm>
          <a:prstGeom prst="rect">
            <a:avLst/>
          </a:prstGeom>
          <a:noFill/>
          <a:ln>
            <a:noFill/>
          </a:ln>
        </p:spPr>
      </p:pic>
      <p:pic>
        <p:nvPicPr>
          <p:cNvPr descr="A person sitting on a mat looking at his phone&#10;&#10;AI-generated content may be incorrect." id="874" name="Google Shape;874;p89"/>
          <p:cNvPicPr preferRelativeResize="0"/>
          <p:nvPr/>
        </p:nvPicPr>
        <p:blipFill>
          <a:blip r:embed="rId15">
            <a:alphaModFix/>
          </a:blip>
          <a:stretch>
            <a:fillRect/>
          </a:stretch>
        </p:blipFill>
        <p:spPr>
          <a:xfrm>
            <a:off x="8003325" y="4896369"/>
            <a:ext cx="1888050" cy="124728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9" name="Shape 879"/>
        <p:cNvGrpSpPr/>
        <p:nvPr/>
      </p:nvGrpSpPr>
      <p:grpSpPr>
        <a:xfrm>
          <a:off x="0" y="0"/>
          <a:ext cx="0" cy="0"/>
          <a:chOff x="0" y="0"/>
          <a:chExt cx="0" cy="0"/>
        </a:xfrm>
      </p:grpSpPr>
      <p:graphicFrame>
        <p:nvGraphicFramePr>
          <p:cNvPr id="880" name="Google Shape;880;p90"/>
          <p:cNvGraphicFramePr/>
          <p:nvPr/>
        </p:nvGraphicFramePr>
        <p:xfrm>
          <a:off x="414288" y="647538"/>
          <a:ext cx="3000000" cy="3000000"/>
        </p:xfrm>
        <a:graphic>
          <a:graphicData uri="http://schemas.openxmlformats.org/drawingml/2006/table">
            <a:tbl>
              <a:tblPr>
                <a:noFill/>
                <a:tableStyleId>{6C4AC453-C931-42F0-B5AE-355C4DD9A33D}</a:tableStyleId>
              </a:tblPr>
              <a:tblGrid>
                <a:gridCol w="3964725"/>
                <a:gridCol w="3530425"/>
                <a:gridCol w="2103500"/>
              </a:tblGrid>
              <a:tr h="4829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Picking a hospital shouldn’t feel like eeny, meeny, miny, moe. Use our list of must-ask questions to narrow your choices and find the best fit.</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a:t>
                      </a:r>
                      <a:b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b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Search/1,2991</a:t>
                      </a:r>
                      <a:endParaRPr sz="10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Sticker shock at the hospital? Here’s how to trim costs without cutting corners on care.</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a:t>
                      </a:r>
                      <a:b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b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Search/1,2212</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Gown? Check. Consent forms? Check. Insurance? Double check. This handy list keeps surgery prep simple so you can focus on your recovery instead of the fine print</a:t>
                      </a:r>
                      <a:r>
                        <a:rPr lang="en-US" sz="1200">
                          <a:latin typeface="Times New Roman"/>
                          <a:ea typeface="Times New Roman"/>
                          <a:cs typeface="Times New Roman"/>
                          <a:sym typeface="Times New Roman"/>
                        </a:rPr>
                        <a: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a:t>
                      </a:r>
                      <a:b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br>
                      <a:r>
                        <a:rPr lang="en-US" sz="11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Search/85,P01393</a:t>
                      </a:r>
                      <a:r>
                        <a:rPr lang="en-US" sz="1200">
                          <a:latin typeface="Times New Roman"/>
                          <a:ea typeface="Times New Roman"/>
                          <a:cs typeface="Times New Roman"/>
                          <a:sym typeface="Times New Roman"/>
                        </a:rPr>
                        <a:t> </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12">
                            <a:extLst>
                              <a:ext uri="{A12FA001-AC4F-418D-AE19-62706E023703}">
                                <ahyp:hlinkClr val="tx"/>
                              </a:ext>
                            </a:extLst>
                          </a:hlinkClick>
                        </a:rPr>
                        <a:t>https://schl41demo.staywellhealthlibrary.com/</a:t>
                      </a:r>
                      <a:br>
                        <a:rPr lang="en-US" sz="1100" u="sng">
                          <a:solidFill>
                            <a:schemeClr val="accent3"/>
                          </a:solidFill>
                          <a:latin typeface="Plus Jakarta Sans"/>
                          <a:ea typeface="Plus Jakarta Sans"/>
                          <a:cs typeface="Plus Jakarta Sans"/>
                          <a:sym typeface="Plus Jakarta Sans"/>
                          <a:hlinkClick r:id="rId13">
                            <a:extLst>
                              <a:ext uri="{A12FA001-AC4F-418D-AE19-62706E023703}">
                                <ahyp:hlinkClr val="tx"/>
                              </a:ext>
                            </a:extLst>
                          </a:hlinkClick>
                        </a:rPr>
                      </a:br>
                      <a:r>
                        <a:rPr lang="en-US" sz="1100" u="sng">
                          <a:solidFill>
                            <a:schemeClr val="accent3"/>
                          </a:solidFill>
                          <a:latin typeface="Plus Jakarta Sans"/>
                          <a:ea typeface="Plus Jakarta Sans"/>
                          <a:cs typeface="Plus Jakarta Sans"/>
                          <a:sym typeface="Plus Jakarta Sans"/>
                          <a:hlinkClick r:id="rId14">
                            <a:extLst>
                              <a:ext uri="{A12FA001-AC4F-418D-AE19-62706E023703}">
                                <ahyp:hlinkClr val="tx"/>
                              </a:ext>
                            </a:extLst>
                          </a:hlinkClick>
                        </a:rPr>
                        <a:t>spanish/Search/85,P04493</a:t>
                      </a:r>
                      <a:r>
                        <a:rPr lang="en-US" sz="1200">
                          <a:latin typeface="Times New Roman"/>
                          <a:ea typeface="Times New Roman"/>
                          <a:cs typeface="Times New Roman"/>
                          <a:sym typeface="Times New Roman"/>
                        </a:rPr>
                        <a:t> </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81" name="Google Shape;881;p90"/>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Navigating hospital experiences</a:t>
            </a:r>
            <a:endParaRPr/>
          </a:p>
        </p:txBody>
      </p:sp>
      <p:sp>
        <p:nvSpPr>
          <p:cNvPr id="882" name="Google Shape;882;p90"/>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mother trying to work on laptop while her young daughter is distracting her - person talking on phone stock pictures, royalty-free photos &amp; images" id="883" name="Google Shape;883;p90"/>
          <p:cNvPicPr preferRelativeResize="0"/>
          <p:nvPr/>
        </p:nvPicPr>
        <p:blipFill>
          <a:blip r:embed="rId15">
            <a:alphaModFix/>
          </a:blip>
          <a:stretch>
            <a:fillRect/>
          </a:stretch>
        </p:blipFill>
        <p:spPr>
          <a:xfrm>
            <a:off x="7957350" y="1312815"/>
            <a:ext cx="1947125" cy="1298077"/>
          </a:xfrm>
          <a:prstGeom prst="rect">
            <a:avLst/>
          </a:prstGeom>
          <a:noFill/>
          <a:ln>
            <a:noFill/>
          </a:ln>
        </p:spPr>
      </p:pic>
      <p:pic>
        <p:nvPicPr>
          <p:cNvPr descr="white seesaw balancing dollar symbol and red heart – love vs. wealth on blue background - healthcare costs stock pictures, royalty-free photos &amp; images" id="884" name="Google Shape;884;p90"/>
          <p:cNvPicPr preferRelativeResize="0"/>
          <p:nvPr/>
        </p:nvPicPr>
        <p:blipFill>
          <a:blip r:embed="rId16">
            <a:alphaModFix/>
          </a:blip>
          <a:stretch>
            <a:fillRect/>
          </a:stretch>
        </p:blipFill>
        <p:spPr>
          <a:xfrm>
            <a:off x="7957350" y="3051230"/>
            <a:ext cx="1947125" cy="1249099"/>
          </a:xfrm>
          <a:prstGeom prst="rect">
            <a:avLst/>
          </a:prstGeom>
          <a:noFill/>
          <a:ln>
            <a:noFill/>
          </a:ln>
        </p:spPr>
      </p:pic>
      <p:sp>
        <p:nvSpPr>
          <p:cNvPr id="885" name="Google Shape;885;p90"/>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86" name="Google Shape;886;p90"/>
          <p:cNvGrpSpPr/>
          <p:nvPr/>
        </p:nvGrpSpPr>
        <p:grpSpPr>
          <a:xfrm>
            <a:off x="10752600" y="2730513"/>
            <a:ext cx="681600" cy="681600"/>
            <a:chOff x="10294125" y="1691525"/>
            <a:chExt cx="681600" cy="681600"/>
          </a:xfrm>
        </p:grpSpPr>
        <p:sp>
          <p:nvSpPr>
            <p:cNvPr id="887" name="Google Shape;887;p90"/>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8" name="Google Shape;888;p90"/>
            <p:cNvPicPr preferRelativeResize="0"/>
            <p:nvPr/>
          </p:nvPicPr>
          <p:blipFill>
            <a:blip r:embed="rId17">
              <a:alphaModFix/>
            </a:blip>
            <a:stretch>
              <a:fillRect/>
            </a:stretch>
          </p:blipFill>
          <p:spPr>
            <a:xfrm>
              <a:off x="10419913" y="1813734"/>
              <a:ext cx="430025" cy="437175"/>
            </a:xfrm>
            <a:prstGeom prst="rect">
              <a:avLst/>
            </a:prstGeom>
            <a:noFill/>
            <a:ln>
              <a:noFill/>
            </a:ln>
          </p:spPr>
        </p:pic>
      </p:grpSp>
      <p:pic>
        <p:nvPicPr>
          <p:cNvPr descr="woman writing in her notebook, making a to-do list. - writing checklist stock pictures, royalty-free photos &amp; images" id="889" name="Google Shape;889;p90"/>
          <p:cNvPicPr preferRelativeResize="0"/>
          <p:nvPr/>
        </p:nvPicPr>
        <p:blipFill>
          <a:blip r:embed="rId18">
            <a:alphaModFix/>
          </a:blip>
          <a:stretch>
            <a:fillRect/>
          </a:stretch>
        </p:blipFill>
        <p:spPr>
          <a:xfrm>
            <a:off x="7957350" y="4740650"/>
            <a:ext cx="1947125" cy="12980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