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5" r:id="rId5"/>
    <p:sldMasterId id="2147483766" r:id="rId6"/>
    <p:sldMasterId id="21474837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Lst>
  <p:sldSz cy="6858000" cx="12192000"/>
  <p:notesSz cx="6858000" cy="9144000"/>
  <p:embeddedFontLst>
    <p:embeddedFont>
      <p:font typeface="Plus Jakarta Sans ExtraBold"/>
      <p:bold r:id="rId35"/>
      <p:boldItalic r:id="rId36"/>
    </p:embeddedFont>
    <p:embeddedFont>
      <p:font typeface="Plus Jakarta Sans"/>
      <p:regular r:id="rId37"/>
      <p:bold r:id="rId38"/>
      <p:italic r:id="rId39"/>
      <p:boldItalic r:id="rId40"/>
    </p:embeddedFont>
    <p:embeddedFont>
      <p:font typeface="Montserrat Black"/>
      <p:bold r:id="rId41"/>
      <p:boldItalic r:id="rId42"/>
    </p:embeddedFont>
    <p:embeddedFont>
      <p:font typeface="Plus Jakarta Sans SemiBold"/>
      <p:regular r:id="rId43"/>
      <p:bold r:id="rId44"/>
      <p:italic r:id="rId45"/>
      <p:boldItalic r:id="rId46"/>
    </p:embeddedFont>
    <p:embeddedFont>
      <p:font typeface="Plus Jakarta Sans Medium"/>
      <p:regular r:id="rId47"/>
      <p:bold r:id="rId48"/>
      <p:italic r:id="rId49"/>
      <p:boldItalic r:id="rId50"/>
    </p:embeddedFont>
    <p:embeddedFont>
      <p:font typeface="Plus Jakarta Sans Light"/>
      <p:regular r:id="rId51"/>
      <p:bold r:id="rId52"/>
      <p:italic r:id="rId53"/>
      <p:boldItalic r:id="rId54"/>
    </p:embeddedFont>
    <p:embeddedFont>
      <p:font typeface="DM Serif Display"/>
      <p:regular r:id="rId55"/>
      <p:italic r:id="rId56"/>
    </p:embeddedFont>
    <p:embeddedFont>
      <p:font typeface="Century Gothic"/>
      <p:regular r:id="rId57"/>
      <p:bold r:id="rId58"/>
      <p:italic r:id="rId59"/>
      <p:boldItalic r:id="rId6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9A9C8CA-60C4-4C15-A237-6C3B958907D2}">
  <a:tblStyle styleId="{49A9C8CA-60C4-4C15-A237-6C3B958907D2}"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boldItalic.fntdata"/><Relationship Id="rId42" Type="http://schemas.openxmlformats.org/officeDocument/2006/relationships/font" Target="fonts/MontserratBlack-boldItalic.fntdata"/><Relationship Id="rId41" Type="http://schemas.openxmlformats.org/officeDocument/2006/relationships/font" Target="fonts/MontserratBlack-bold.fntdata"/><Relationship Id="rId44" Type="http://schemas.openxmlformats.org/officeDocument/2006/relationships/font" Target="fonts/PlusJakartaSansSemiBold-bold.fntdata"/><Relationship Id="rId43" Type="http://schemas.openxmlformats.org/officeDocument/2006/relationships/font" Target="fonts/PlusJakartaSansSemiBold-regular.fntdata"/><Relationship Id="rId46" Type="http://schemas.openxmlformats.org/officeDocument/2006/relationships/font" Target="fonts/PlusJakartaSansSemiBold-boldItalic.fntdata"/><Relationship Id="rId45" Type="http://schemas.openxmlformats.org/officeDocument/2006/relationships/font" Target="fonts/PlusJakartaSansSemiBold-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Medium-bold.fntdata"/><Relationship Id="rId47" Type="http://schemas.openxmlformats.org/officeDocument/2006/relationships/font" Target="fonts/PlusJakartaSansMedium-regular.fntdata"/><Relationship Id="rId49" Type="http://schemas.openxmlformats.org/officeDocument/2006/relationships/font" Target="fonts/PlusJakartaSansMedium-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font" Target="fonts/PlusJakartaSansExtraBold-bold.fntdata"/><Relationship Id="rId34" Type="http://schemas.openxmlformats.org/officeDocument/2006/relationships/slide" Target="slides/slide26.xml"/><Relationship Id="rId37" Type="http://schemas.openxmlformats.org/officeDocument/2006/relationships/font" Target="fonts/PlusJakartaSans-regular.fntdata"/><Relationship Id="rId36" Type="http://schemas.openxmlformats.org/officeDocument/2006/relationships/font" Target="fonts/PlusJakartaSansExtraBold-boldItalic.fntdata"/><Relationship Id="rId39" Type="http://schemas.openxmlformats.org/officeDocument/2006/relationships/font" Target="fonts/PlusJakartaSans-italic.fntdata"/><Relationship Id="rId38" Type="http://schemas.openxmlformats.org/officeDocument/2006/relationships/font" Target="fonts/PlusJakartaSans-bold.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font" Target="fonts/CenturyGothic-boldItalic.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Light-regular.fntdata"/><Relationship Id="rId50" Type="http://schemas.openxmlformats.org/officeDocument/2006/relationships/font" Target="fonts/PlusJakartaSansMedium-boldItalic.fntdata"/><Relationship Id="rId53" Type="http://schemas.openxmlformats.org/officeDocument/2006/relationships/font" Target="fonts/PlusJakartaSansLight-italic.fntdata"/><Relationship Id="rId52" Type="http://schemas.openxmlformats.org/officeDocument/2006/relationships/font" Target="fonts/PlusJakartaSansLight-bold.fntdata"/><Relationship Id="rId11" Type="http://schemas.openxmlformats.org/officeDocument/2006/relationships/slide" Target="slides/slide3.xml"/><Relationship Id="rId55" Type="http://schemas.openxmlformats.org/officeDocument/2006/relationships/font" Target="fonts/DMSerifDisplay-regular.fntdata"/><Relationship Id="rId10" Type="http://schemas.openxmlformats.org/officeDocument/2006/relationships/slide" Target="slides/slide2.xml"/><Relationship Id="rId54" Type="http://schemas.openxmlformats.org/officeDocument/2006/relationships/font" Target="fonts/PlusJakartaSansLight-boldItalic.fntdata"/><Relationship Id="rId13" Type="http://schemas.openxmlformats.org/officeDocument/2006/relationships/slide" Target="slides/slide5.xml"/><Relationship Id="rId57" Type="http://schemas.openxmlformats.org/officeDocument/2006/relationships/font" Target="fonts/CenturyGothic-regular.fntdata"/><Relationship Id="rId12" Type="http://schemas.openxmlformats.org/officeDocument/2006/relationships/slide" Target="slides/slide4.xml"/><Relationship Id="rId56" Type="http://schemas.openxmlformats.org/officeDocument/2006/relationships/font" Target="fonts/DMSerifDisplay-italic.fntdata"/><Relationship Id="rId15" Type="http://schemas.openxmlformats.org/officeDocument/2006/relationships/slide" Target="slides/slide7.xml"/><Relationship Id="rId59" Type="http://schemas.openxmlformats.org/officeDocument/2006/relationships/font" Target="fonts/CenturyGothic-italic.fntdata"/><Relationship Id="rId14" Type="http://schemas.openxmlformats.org/officeDocument/2006/relationships/slide" Target="slides/slide6.xml"/><Relationship Id="rId58" Type="http://schemas.openxmlformats.org/officeDocument/2006/relationships/font" Target="fonts/CenturyGothic-bold.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42" name="Google Shape;1142;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8" name="Shape 1268"/>
        <p:cNvGrpSpPr/>
        <p:nvPr/>
      </p:nvGrpSpPr>
      <p:grpSpPr>
        <a:xfrm>
          <a:off x="0" y="0"/>
          <a:ext cx="0" cy="0"/>
          <a:chOff x="0" y="0"/>
          <a:chExt cx="0" cy="0"/>
        </a:xfrm>
      </p:grpSpPr>
      <p:sp>
        <p:nvSpPr>
          <p:cNvPr id="1269" name="Google Shape;1269;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0" name="Google Shape;1270;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71" name="Google Shape;1271;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0" name="Shape 1280"/>
        <p:cNvGrpSpPr/>
        <p:nvPr/>
      </p:nvGrpSpPr>
      <p:grpSpPr>
        <a:xfrm>
          <a:off x="0" y="0"/>
          <a:ext cx="0" cy="0"/>
          <a:chOff x="0" y="0"/>
          <a:chExt cx="0" cy="0"/>
        </a:xfrm>
      </p:grpSpPr>
      <p:sp>
        <p:nvSpPr>
          <p:cNvPr id="1281" name="Google Shape;1281;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82" name="Google Shape;1282;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83" name="Google Shape;1283;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6" name="Shape 1296"/>
        <p:cNvGrpSpPr/>
        <p:nvPr/>
      </p:nvGrpSpPr>
      <p:grpSpPr>
        <a:xfrm>
          <a:off x="0" y="0"/>
          <a:ext cx="0" cy="0"/>
          <a:chOff x="0" y="0"/>
          <a:chExt cx="0" cy="0"/>
        </a:xfrm>
      </p:grpSpPr>
      <p:sp>
        <p:nvSpPr>
          <p:cNvPr id="1297" name="Google Shape;1297;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98" name="Google Shape;1298;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9" name="Google Shape;1299;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3" name="Shape 1313"/>
        <p:cNvGrpSpPr/>
        <p:nvPr/>
      </p:nvGrpSpPr>
      <p:grpSpPr>
        <a:xfrm>
          <a:off x="0" y="0"/>
          <a:ext cx="0" cy="0"/>
          <a:chOff x="0" y="0"/>
          <a:chExt cx="0" cy="0"/>
        </a:xfrm>
      </p:grpSpPr>
      <p:sp>
        <p:nvSpPr>
          <p:cNvPr id="1314" name="Google Shape;1314;g2311ef1d00b_0_8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5" name="Google Shape;1315;g2311ef1d00b_0_8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6" name="Google Shape;1316;g2311ef1d00b_0_8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8" name="Shape 1328"/>
        <p:cNvGrpSpPr/>
        <p:nvPr/>
      </p:nvGrpSpPr>
      <p:grpSpPr>
        <a:xfrm>
          <a:off x="0" y="0"/>
          <a:ext cx="0" cy="0"/>
          <a:chOff x="0" y="0"/>
          <a:chExt cx="0" cy="0"/>
        </a:xfrm>
      </p:grpSpPr>
      <p:sp>
        <p:nvSpPr>
          <p:cNvPr id="1329" name="Google Shape;1329;g2311ef1d00b_0_9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30" name="Google Shape;1330;g2311ef1d00b_0_9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31" name="Google Shape;1331;g2311ef1d00b_0_9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g2311ef1d00b_0_11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3" name="Google Shape;1343;g2311ef1d00b_0_11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4" name="Google Shape;1344;g2311ef1d00b_0_11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8" name="Shape 1358"/>
        <p:cNvGrpSpPr/>
        <p:nvPr/>
      </p:nvGrpSpPr>
      <p:grpSpPr>
        <a:xfrm>
          <a:off x="0" y="0"/>
          <a:ext cx="0" cy="0"/>
          <a:chOff x="0" y="0"/>
          <a:chExt cx="0" cy="0"/>
        </a:xfrm>
      </p:grpSpPr>
      <p:sp>
        <p:nvSpPr>
          <p:cNvPr id="1359" name="Google Shape;1359;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0" name="Google Shape;1360;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61" name="Google Shape;1361;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2" name="Shape 1372"/>
        <p:cNvGrpSpPr/>
        <p:nvPr/>
      </p:nvGrpSpPr>
      <p:grpSpPr>
        <a:xfrm>
          <a:off x="0" y="0"/>
          <a:ext cx="0" cy="0"/>
          <a:chOff x="0" y="0"/>
          <a:chExt cx="0" cy="0"/>
        </a:xfrm>
      </p:grpSpPr>
      <p:sp>
        <p:nvSpPr>
          <p:cNvPr id="1373" name="Google Shape;1373;g22951dd7a99_1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74" name="Google Shape;1374;g22951dd7a99_1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5" name="Google Shape;1375;g22951dd7a99_1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3" name="Shape 1383"/>
        <p:cNvGrpSpPr/>
        <p:nvPr/>
      </p:nvGrpSpPr>
      <p:grpSpPr>
        <a:xfrm>
          <a:off x="0" y="0"/>
          <a:ext cx="0" cy="0"/>
          <a:chOff x="0" y="0"/>
          <a:chExt cx="0" cy="0"/>
        </a:xfrm>
      </p:grpSpPr>
      <p:sp>
        <p:nvSpPr>
          <p:cNvPr id="1384" name="Google Shape;1384;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5" name="Google Shape;1385;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86" name="Google Shape;1386;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6" name="Shape 1396"/>
        <p:cNvGrpSpPr/>
        <p:nvPr/>
      </p:nvGrpSpPr>
      <p:grpSpPr>
        <a:xfrm>
          <a:off x="0" y="0"/>
          <a:ext cx="0" cy="0"/>
          <a:chOff x="0" y="0"/>
          <a:chExt cx="0" cy="0"/>
        </a:xfrm>
      </p:grpSpPr>
      <p:sp>
        <p:nvSpPr>
          <p:cNvPr id="1397" name="Google Shape;1397;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98" name="Google Shape;1398;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9" name="Google Shape;1399;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4" name="Google Shape;115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0" name="Shape 1410"/>
        <p:cNvGrpSpPr/>
        <p:nvPr/>
      </p:nvGrpSpPr>
      <p:grpSpPr>
        <a:xfrm>
          <a:off x="0" y="0"/>
          <a:ext cx="0" cy="0"/>
          <a:chOff x="0" y="0"/>
          <a:chExt cx="0" cy="0"/>
        </a:xfrm>
      </p:grpSpPr>
      <p:sp>
        <p:nvSpPr>
          <p:cNvPr id="1411" name="Google Shape;1411;g22e1a64b9b3_0_147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12" name="Google Shape;1412;g22e1a64b9b3_0_147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13" name="Google Shape;1413;g22e1a64b9b3_0_147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3" name="Shape 1423"/>
        <p:cNvGrpSpPr/>
        <p:nvPr/>
      </p:nvGrpSpPr>
      <p:grpSpPr>
        <a:xfrm>
          <a:off x="0" y="0"/>
          <a:ext cx="0" cy="0"/>
          <a:chOff x="0" y="0"/>
          <a:chExt cx="0" cy="0"/>
        </a:xfrm>
      </p:grpSpPr>
      <p:sp>
        <p:nvSpPr>
          <p:cNvPr id="1424" name="Google Shape;1424;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25" name="Google Shape;1425;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26" name="Google Shape;1426;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5" name="Shape 1435"/>
        <p:cNvGrpSpPr/>
        <p:nvPr/>
      </p:nvGrpSpPr>
      <p:grpSpPr>
        <a:xfrm>
          <a:off x="0" y="0"/>
          <a:ext cx="0" cy="0"/>
          <a:chOff x="0" y="0"/>
          <a:chExt cx="0" cy="0"/>
        </a:xfrm>
      </p:grpSpPr>
      <p:sp>
        <p:nvSpPr>
          <p:cNvPr id="1436" name="Google Shape;1436;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37" name="Google Shape;1437;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38" name="Google Shape;1438;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3" name="Shape 1443"/>
        <p:cNvGrpSpPr/>
        <p:nvPr/>
      </p:nvGrpSpPr>
      <p:grpSpPr>
        <a:xfrm>
          <a:off x="0" y="0"/>
          <a:ext cx="0" cy="0"/>
          <a:chOff x="0" y="0"/>
          <a:chExt cx="0" cy="0"/>
        </a:xfrm>
      </p:grpSpPr>
      <p:sp>
        <p:nvSpPr>
          <p:cNvPr id="1444" name="Google Shape;1444;g22e1a64b9b3_5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45" name="Google Shape;1445;g22e1a64b9b3_5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46" name="Google Shape;1446;g22e1a64b9b3_5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1" name="Shape 1451"/>
        <p:cNvGrpSpPr/>
        <p:nvPr/>
      </p:nvGrpSpPr>
      <p:grpSpPr>
        <a:xfrm>
          <a:off x="0" y="0"/>
          <a:ext cx="0" cy="0"/>
          <a:chOff x="0" y="0"/>
          <a:chExt cx="0" cy="0"/>
        </a:xfrm>
      </p:grpSpPr>
      <p:sp>
        <p:nvSpPr>
          <p:cNvPr id="1452" name="Google Shape;1452;g22e1a64b9b3_5_6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53" name="Google Shape;1453;g22e1a64b9b3_5_6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54" name="Google Shape;1454;g22e1a64b9b3_5_6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9" name="Shape 1459"/>
        <p:cNvGrpSpPr/>
        <p:nvPr/>
      </p:nvGrpSpPr>
      <p:grpSpPr>
        <a:xfrm>
          <a:off x="0" y="0"/>
          <a:ext cx="0" cy="0"/>
          <a:chOff x="0" y="0"/>
          <a:chExt cx="0" cy="0"/>
        </a:xfrm>
      </p:grpSpPr>
      <p:sp>
        <p:nvSpPr>
          <p:cNvPr id="1460" name="Google Shape;1460;g2311ef1d00b_0_5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61" name="Google Shape;1461;g2311ef1d00b_0_5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62" name="Google Shape;1462;g2311ef1d00b_0_5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1" name="Shape 1471"/>
        <p:cNvGrpSpPr/>
        <p:nvPr/>
      </p:nvGrpSpPr>
      <p:grpSpPr>
        <a:xfrm>
          <a:off x="0" y="0"/>
          <a:ext cx="0" cy="0"/>
          <a:chOff x="0" y="0"/>
          <a:chExt cx="0" cy="0"/>
        </a:xfrm>
      </p:grpSpPr>
      <p:sp>
        <p:nvSpPr>
          <p:cNvPr id="1472" name="Google Shape;1472;g23ba1155808_0_39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73" name="Google Shape;1473;g23ba1155808_0_39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74" name="Google Shape;1474;g23ba1155808_0_39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g2311ef1d00b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2" name="Google Shape;1162;g2311ef1d00b_0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3" name="Google Shape;1163;g2311ef1d00b_0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23ba1155808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23ba1155808_0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23ba1155808_0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9" name="Shape 1249"/>
        <p:cNvGrpSpPr/>
        <p:nvPr/>
      </p:nvGrpSpPr>
      <p:grpSpPr>
        <a:xfrm>
          <a:off x="0" y="0"/>
          <a:ext cx="0" cy="0"/>
          <a:chOff x="0" y="0"/>
          <a:chExt cx="0" cy="0"/>
        </a:xfrm>
      </p:grpSpPr>
      <p:sp>
        <p:nvSpPr>
          <p:cNvPr id="1250" name="Google Shape;1250;g2311ef1d00b_0_4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1" name="Google Shape;1251;g2311ef1d00b_0_4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2" name="Google Shape;1252;g2311ef1d00b_0_4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2.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0" name="Shape 930"/>
        <p:cNvGrpSpPr/>
        <p:nvPr/>
      </p:nvGrpSpPr>
      <p:grpSpPr>
        <a:xfrm>
          <a:off x="0" y="0"/>
          <a:ext cx="0" cy="0"/>
          <a:chOff x="0" y="0"/>
          <a:chExt cx="0" cy="0"/>
        </a:xfrm>
      </p:grpSpPr>
      <p:sp>
        <p:nvSpPr>
          <p:cNvPr id="931" name="Google Shape;931;p103"/>
          <p:cNvSpPr/>
          <p:nvPr>
            <p:ph idx="2" type="pic"/>
          </p:nvPr>
        </p:nvSpPr>
        <p:spPr>
          <a:xfrm>
            <a:off x="1823096" y="2574245"/>
            <a:ext cx="1005900" cy="1005900"/>
          </a:xfrm>
          <a:prstGeom prst="rect">
            <a:avLst/>
          </a:prstGeom>
          <a:noFill/>
          <a:ln>
            <a:noFill/>
          </a:ln>
        </p:spPr>
      </p:sp>
      <p:sp>
        <p:nvSpPr>
          <p:cNvPr id="932" name="Google Shape;932;p103"/>
          <p:cNvSpPr/>
          <p:nvPr>
            <p:ph idx="3" type="pic"/>
          </p:nvPr>
        </p:nvSpPr>
        <p:spPr>
          <a:xfrm>
            <a:off x="5593080" y="2574245"/>
            <a:ext cx="1005900" cy="1005900"/>
          </a:xfrm>
          <a:prstGeom prst="rect">
            <a:avLst/>
          </a:prstGeom>
          <a:noFill/>
          <a:ln>
            <a:noFill/>
          </a:ln>
        </p:spPr>
      </p:sp>
      <p:sp>
        <p:nvSpPr>
          <p:cNvPr id="933" name="Google Shape;933;p103"/>
          <p:cNvSpPr/>
          <p:nvPr>
            <p:ph idx="4" type="pic"/>
          </p:nvPr>
        </p:nvSpPr>
        <p:spPr>
          <a:xfrm>
            <a:off x="9222271" y="2574245"/>
            <a:ext cx="1005900" cy="1005900"/>
          </a:xfrm>
          <a:prstGeom prst="rect">
            <a:avLst/>
          </a:prstGeom>
          <a:noFill/>
          <a:ln>
            <a:noFill/>
          </a:ln>
        </p:spPr>
      </p:sp>
      <p:cxnSp>
        <p:nvCxnSpPr>
          <p:cNvPr id="934" name="Google Shape;934;p10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5" name="Google Shape;935;p10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36" name="Google Shape;936;p10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7" name="Google Shape;937;p10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8" name="Google Shape;938;p10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9" name="Google Shape;939;p10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0" name="Google Shape;940;p10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1" name="Google Shape;941;p10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2" name="Google Shape;942;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43" name="Google Shape;943;p10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44" name="Shape 944"/>
        <p:cNvGrpSpPr/>
        <p:nvPr/>
      </p:nvGrpSpPr>
      <p:grpSpPr>
        <a:xfrm>
          <a:off x="0" y="0"/>
          <a:ext cx="0" cy="0"/>
          <a:chOff x="0" y="0"/>
          <a:chExt cx="0" cy="0"/>
        </a:xfrm>
      </p:grpSpPr>
      <p:sp>
        <p:nvSpPr>
          <p:cNvPr id="945" name="Google Shape;945;p10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6" name="Google Shape;946;p104"/>
          <p:cNvSpPr/>
          <p:nvPr>
            <p:ph idx="2" type="pic"/>
          </p:nvPr>
        </p:nvSpPr>
        <p:spPr>
          <a:xfrm>
            <a:off x="729761" y="1921550"/>
            <a:ext cx="822900" cy="822900"/>
          </a:xfrm>
          <a:prstGeom prst="rect">
            <a:avLst/>
          </a:prstGeom>
          <a:noFill/>
          <a:ln>
            <a:noFill/>
          </a:ln>
        </p:spPr>
      </p:sp>
      <p:sp>
        <p:nvSpPr>
          <p:cNvPr id="947" name="Google Shape;947;p104"/>
          <p:cNvSpPr/>
          <p:nvPr>
            <p:ph idx="3" type="pic"/>
          </p:nvPr>
        </p:nvSpPr>
        <p:spPr>
          <a:xfrm>
            <a:off x="729761" y="3037769"/>
            <a:ext cx="822900" cy="822900"/>
          </a:xfrm>
          <a:prstGeom prst="rect">
            <a:avLst/>
          </a:prstGeom>
          <a:noFill/>
          <a:ln>
            <a:noFill/>
          </a:ln>
        </p:spPr>
      </p:sp>
      <p:sp>
        <p:nvSpPr>
          <p:cNvPr id="948" name="Google Shape;948;p104"/>
          <p:cNvSpPr/>
          <p:nvPr>
            <p:ph idx="4" type="pic"/>
          </p:nvPr>
        </p:nvSpPr>
        <p:spPr>
          <a:xfrm>
            <a:off x="729761" y="4151979"/>
            <a:ext cx="822900" cy="822900"/>
          </a:xfrm>
          <a:prstGeom prst="rect">
            <a:avLst/>
          </a:prstGeom>
          <a:noFill/>
          <a:ln>
            <a:noFill/>
          </a:ln>
        </p:spPr>
      </p:sp>
      <p:sp>
        <p:nvSpPr>
          <p:cNvPr id="949" name="Google Shape;949;p104"/>
          <p:cNvSpPr/>
          <p:nvPr>
            <p:ph idx="5" type="pic"/>
          </p:nvPr>
        </p:nvSpPr>
        <p:spPr>
          <a:xfrm>
            <a:off x="729761" y="5262171"/>
            <a:ext cx="822900" cy="822900"/>
          </a:xfrm>
          <a:prstGeom prst="rect">
            <a:avLst/>
          </a:prstGeom>
          <a:noFill/>
          <a:ln>
            <a:noFill/>
          </a:ln>
        </p:spPr>
      </p:sp>
      <p:sp>
        <p:nvSpPr>
          <p:cNvPr id="950" name="Google Shape;950;p10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1" name="Google Shape;951;p10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2" name="Google Shape;952;p10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3" name="Google Shape;953;p10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4" name="Google Shape;954;p104"/>
          <p:cNvSpPr/>
          <p:nvPr>
            <p:ph idx="9" type="pic"/>
          </p:nvPr>
        </p:nvSpPr>
        <p:spPr>
          <a:xfrm flipH="1">
            <a:off x="6458875" y="416100"/>
            <a:ext cx="5733300" cy="6025800"/>
          </a:xfrm>
          <a:prstGeom prst="flowChartDelay">
            <a:avLst/>
          </a:prstGeom>
          <a:noFill/>
          <a:ln>
            <a:noFill/>
          </a:ln>
        </p:spPr>
      </p:sp>
      <p:sp>
        <p:nvSpPr>
          <p:cNvPr id="955" name="Google Shape;955;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56" name="Shape 956"/>
        <p:cNvGrpSpPr/>
        <p:nvPr/>
      </p:nvGrpSpPr>
      <p:grpSpPr>
        <a:xfrm>
          <a:off x="0" y="0"/>
          <a:ext cx="0" cy="0"/>
          <a:chOff x="0" y="0"/>
          <a:chExt cx="0" cy="0"/>
        </a:xfrm>
      </p:grpSpPr>
      <p:sp>
        <p:nvSpPr>
          <p:cNvPr id="957" name="Google Shape;957;p105"/>
          <p:cNvSpPr/>
          <p:nvPr>
            <p:ph idx="2" type="pic"/>
          </p:nvPr>
        </p:nvSpPr>
        <p:spPr>
          <a:xfrm>
            <a:off x="0" y="416100"/>
            <a:ext cx="5733300" cy="6025800"/>
          </a:xfrm>
          <a:prstGeom prst="flowChartDelay">
            <a:avLst/>
          </a:prstGeom>
          <a:noFill/>
          <a:ln>
            <a:noFill/>
          </a:ln>
        </p:spPr>
      </p:sp>
      <p:sp>
        <p:nvSpPr>
          <p:cNvPr id="958" name="Google Shape;958;p10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59" name="Google Shape;959;p10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0" name="Google Shape;960;p10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1" name="Shape 961"/>
        <p:cNvGrpSpPr/>
        <p:nvPr/>
      </p:nvGrpSpPr>
      <p:grpSpPr>
        <a:xfrm>
          <a:off x="0" y="0"/>
          <a:ext cx="0" cy="0"/>
          <a:chOff x="0" y="0"/>
          <a:chExt cx="0" cy="0"/>
        </a:xfrm>
      </p:grpSpPr>
      <p:sp>
        <p:nvSpPr>
          <p:cNvPr id="962" name="Google Shape;962;p10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3" name="Google Shape;963;p10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4" name="Google Shape;964;p10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6" name="Google Shape;966;p10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7" name="Google Shape;967;p10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68" name="Shape 968"/>
        <p:cNvGrpSpPr/>
        <p:nvPr/>
      </p:nvGrpSpPr>
      <p:grpSpPr>
        <a:xfrm>
          <a:off x="0" y="0"/>
          <a:ext cx="0" cy="0"/>
          <a:chOff x="0" y="0"/>
          <a:chExt cx="0" cy="0"/>
        </a:xfrm>
      </p:grpSpPr>
      <p:sp>
        <p:nvSpPr>
          <p:cNvPr id="969" name="Google Shape;969;p10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0" name="Google Shape;970;p10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1" name="Google Shape;971;p107"/>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4" name="Google Shape;974;p10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75" name="Shape 975"/>
        <p:cNvGrpSpPr/>
        <p:nvPr/>
      </p:nvGrpSpPr>
      <p:grpSpPr>
        <a:xfrm>
          <a:off x="0" y="0"/>
          <a:ext cx="0" cy="0"/>
          <a:chOff x="0" y="0"/>
          <a:chExt cx="0" cy="0"/>
        </a:xfrm>
      </p:grpSpPr>
      <p:sp>
        <p:nvSpPr>
          <p:cNvPr id="976" name="Google Shape;976;p108"/>
          <p:cNvSpPr/>
          <p:nvPr>
            <p:ph idx="2" type="pic"/>
          </p:nvPr>
        </p:nvSpPr>
        <p:spPr>
          <a:xfrm>
            <a:off x="628891" y="1672660"/>
            <a:ext cx="2543700" cy="2297400"/>
          </a:xfrm>
          <a:prstGeom prst="rect">
            <a:avLst/>
          </a:prstGeom>
          <a:noFill/>
          <a:ln>
            <a:noFill/>
          </a:ln>
        </p:spPr>
      </p:sp>
      <p:sp>
        <p:nvSpPr>
          <p:cNvPr id="977" name="Google Shape;977;p108"/>
          <p:cNvSpPr/>
          <p:nvPr>
            <p:ph idx="3" type="pic"/>
          </p:nvPr>
        </p:nvSpPr>
        <p:spPr>
          <a:xfrm>
            <a:off x="3302977" y="1672660"/>
            <a:ext cx="2543700" cy="2297400"/>
          </a:xfrm>
          <a:prstGeom prst="rect">
            <a:avLst/>
          </a:prstGeom>
          <a:noFill/>
          <a:ln>
            <a:noFill/>
          </a:ln>
        </p:spPr>
      </p:sp>
      <p:sp>
        <p:nvSpPr>
          <p:cNvPr id="978" name="Google Shape;978;p108"/>
          <p:cNvSpPr/>
          <p:nvPr>
            <p:ph idx="4" type="pic"/>
          </p:nvPr>
        </p:nvSpPr>
        <p:spPr>
          <a:xfrm>
            <a:off x="628891" y="4080194"/>
            <a:ext cx="2543700" cy="2297400"/>
          </a:xfrm>
          <a:prstGeom prst="rect">
            <a:avLst/>
          </a:prstGeom>
          <a:noFill/>
          <a:ln>
            <a:noFill/>
          </a:ln>
        </p:spPr>
      </p:sp>
      <p:sp>
        <p:nvSpPr>
          <p:cNvPr id="979" name="Google Shape;979;p108"/>
          <p:cNvSpPr/>
          <p:nvPr>
            <p:ph idx="5" type="pic"/>
          </p:nvPr>
        </p:nvSpPr>
        <p:spPr>
          <a:xfrm>
            <a:off x="3302977" y="4080194"/>
            <a:ext cx="2543700" cy="2297400"/>
          </a:xfrm>
          <a:prstGeom prst="rect">
            <a:avLst/>
          </a:prstGeom>
          <a:noFill/>
          <a:ln>
            <a:noFill/>
          </a:ln>
        </p:spPr>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81" name="Google Shape;981;p10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2" name="Google Shape;982;p10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3" name="Shape 983"/>
        <p:cNvGrpSpPr/>
        <p:nvPr/>
      </p:nvGrpSpPr>
      <p:grpSpPr>
        <a:xfrm>
          <a:off x="0" y="0"/>
          <a:ext cx="0" cy="0"/>
          <a:chOff x="0" y="0"/>
          <a:chExt cx="0" cy="0"/>
        </a:xfrm>
      </p:grpSpPr>
      <p:sp>
        <p:nvSpPr>
          <p:cNvPr id="984" name="Google Shape;984;p10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5" name="Google Shape;985;p10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6" name="Google Shape;986;p10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7" name="Google Shape;987;p10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8" name="Google Shape;988;p10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9" name="Google Shape;989;p10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0" name="Google Shape;990;p10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1" name="Google Shape;991;p109"/>
          <p:cNvSpPr/>
          <p:nvPr>
            <p:ph idx="8" type="pic"/>
          </p:nvPr>
        </p:nvSpPr>
        <p:spPr>
          <a:xfrm>
            <a:off x="616639" y="2669177"/>
            <a:ext cx="365700" cy="365700"/>
          </a:xfrm>
          <a:prstGeom prst="rect">
            <a:avLst/>
          </a:prstGeom>
          <a:noFill/>
          <a:ln>
            <a:noFill/>
          </a:ln>
        </p:spPr>
      </p:sp>
      <p:sp>
        <p:nvSpPr>
          <p:cNvPr id="992" name="Google Shape;992;p109"/>
          <p:cNvSpPr/>
          <p:nvPr>
            <p:ph idx="9" type="pic"/>
          </p:nvPr>
        </p:nvSpPr>
        <p:spPr>
          <a:xfrm>
            <a:off x="616639" y="3583577"/>
            <a:ext cx="365700" cy="365700"/>
          </a:xfrm>
          <a:prstGeom prst="rect">
            <a:avLst/>
          </a:prstGeom>
          <a:noFill/>
          <a:ln>
            <a:noFill/>
          </a:ln>
        </p:spPr>
      </p:sp>
      <p:sp>
        <p:nvSpPr>
          <p:cNvPr id="993" name="Google Shape;993;p109"/>
          <p:cNvSpPr/>
          <p:nvPr>
            <p:ph idx="13" type="pic"/>
          </p:nvPr>
        </p:nvSpPr>
        <p:spPr>
          <a:xfrm>
            <a:off x="616639" y="4565710"/>
            <a:ext cx="365700" cy="365700"/>
          </a:xfrm>
          <a:prstGeom prst="rect">
            <a:avLst/>
          </a:prstGeom>
          <a:noFill/>
          <a:ln>
            <a:noFill/>
          </a:ln>
        </p:spPr>
      </p:sp>
      <p:sp>
        <p:nvSpPr>
          <p:cNvPr id="994" name="Google Shape;994;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5" name="Google Shape;995;p10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996" name="Shape 996"/>
        <p:cNvGrpSpPr/>
        <p:nvPr/>
      </p:nvGrpSpPr>
      <p:grpSpPr>
        <a:xfrm>
          <a:off x="0" y="0"/>
          <a:ext cx="0" cy="0"/>
          <a:chOff x="0" y="0"/>
          <a:chExt cx="0" cy="0"/>
        </a:xfrm>
      </p:grpSpPr>
      <p:sp>
        <p:nvSpPr>
          <p:cNvPr id="997" name="Google Shape;997;p11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8" name="Google Shape;998;p11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9" name="Google Shape;999;p11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0" name="Google Shape;1000;p11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1" name="Google Shape;1001;p11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2" name="Google Shape;1002;p11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3" name="Google Shape;1003;p11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04" name="Google Shape;1004;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5" name="Google Shape;1005;p1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6" name="Google Shape;1006;p11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07" name="Shape 1007"/>
        <p:cNvGrpSpPr/>
        <p:nvPr/>
      </p:nvGrpSpPr>
      <p:grpSpPr>
        <a:xfrm>
          <a:off x="0" y="0"/>
          <a:ext cx="0" cy="0"/>
          <a:chOff x="0" y="0"/>
          <a:chExt cx="0" cy="0"/>
        </a:xfrm>
      </p:grpSpPr>
      <p:sp>
        <p:nvSpPr>
          <p:cNvPr id="1008" name="Google Shape;1008;p11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0" name="Google Shape;1010;p11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1" name="Google Shape;1011;p111"/>
          <p:cNvSpPr/>
          <p:nvPr>
            <p:ph idx="2" type="pic"/>
          </p:nvPr>
        </p:nvSpPr>
        <p:spPr>
          <a:xfrm>
            <a:off x="8095047" y="1257696"/>
            <a:ext cx="2124300" cy="4571400"/>
          </a:xfrm>
          <a:prstGeom prst="roundRect">
            <a:avLst>
              <a:gd fmla="val 10302" name="adj"/>
            </a:avLst>
          </a:prstGeom>
          <a:solidFill>
            <a:schemeClr val="lt2"/>
          </a:solidFill>
          <a:ln>
            <a:noFill/>
          </a:ln>
        </p:spPr>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13" name="Google Shape;1013;p11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4" name="Google Shape;1014;p11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15" name="Shape 1015"/>
        <p:cNvGrpSpPr/>
        <p:nvPr/>
      </p:nvGrpSpPr>
      <p:grpSpPr>
        <a:xfrm>
          <a:off x="0" y="0"/>
          <a:ext cx="0" cy="0"/>
          <a:chOff x="0" y="0"/>
          <a:chExt cx="0" cy="0"/>
        </a:xfrm>
      </p:grpSpPr>
      <p:sp>
        <p:nvSpPr>
          <p:cNvPr id="1016" name="Google Shape;1016;p11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17" name="Google Shape;1017;p11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18" name="Google Shape;1018;p11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19" name="Google Shape;1019;p11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0" name="Google Shape;1020;p112"/>
          <p:cNvSpPr/>
          <p:nvPr>
            <p:ph idx="2" type="pic"/>
          </p:nvPr>
        </p:nvSpPr>
        <p:spPr>
          <a:xfrm>
            <a:off x="5146901" y="1993899"/>
            <a:ext cx="2048100" cy="4379100"/>
          </a:xfrm>
          <a:prstGeom prst="rect">
            <a:avLst/>
          </a:prstGeom>
          <a:noFill/>
          <a:ln>
            <a:noFill/>
          </a:ln>
        </p:spPr>
      </p:sp>
      <p:sp>
        <p:nvSpPr>
          <p:cNvPr id="1021" name="Google Shape;1021;p11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2" name="Google Shape;1022;p11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3" name="Google Shape;1023;p11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4" name="Google Shape;1024;p112"/>
          <p:cNvSpPr/>
          <p:nvPr>
            <p:ph idx="5" type="pic"/>
          </p:nvPr>
        </p:nvSpPr>
        <p:spPr>
          <a:xfrm>
            <a:off x="8146954" y="2518389"/>
            <a:ext cx="365700" cy="365700"/>
          </a:xfrm>
          <a:prstGeom prst="rect">
            <a:avLst/>
          </a:prstGeom>
          <a:noFill/>
          <a:ln>
            <a:noFill/>
          </a:ln>
        </p:spPr>
      </p:sp>
      <p:sp>
        <p:nvSpPr>
          <p:cNvPr id="1025" name="Google Shape;1025;p112"/>
          <p:cNvSpPr/>
          <p:nvPr>
            <p:ph idx="6" type="pic"/>
          </p:nvPr>
        </p:nvSpPr>
        <p:spPr>
          <a:xfrm>
            <a:off x="8146954" y="3860390"/>
            <a:ext cx="365700" cy="365700"/>
          </a:xfrm>
          <a:prstGeom prst="rect">
            <a:avLst/>
          </a:prstGeom>
          <a:noFill/>
          <a:ln>
            <a:noFill/>
          </a:ln>
        </p:spPr>
      </p:sp>
      <p:sp>
        <p:nvSpPr>
          <p:cNvPr id="1026" name="Google Shape;1026;p112"/>
          <p:cNvSpPr/>
          <p:nvPr>
            <p:ph idx="7" type="pic"/>
          </p:nvPr>
        </p:nvSpPr>
        <p:spPr>
          <a:xfrm>
            <a:off x="8146954" y="5179070"/>
            <a:ext cx="365700" cy="365700"/>
          </a:xfrm>
          <a:prstGeom prst="rect">
            <a:avLst/>
          </a:prstGeom>
          <a:noFill/>
          <a:ln>
            <a:noFill/>
          </a:ln>
        </p:spPr>
      </p:sp>
      <p:sp>
        <p:nvSpPr>
          <p:cNvPr id="1027" name="Google Shape;1027;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28" name="Google Shape;1028;p11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9" name="Google Shape;1029;p11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0" name="Shape 1030"/>
        <p:cNvGrpSpPr/>
        <p:nvPr/>
      </p:nvGrpSpPr>
      <p:grpSpPr>
        <a:xfrm>
          <a:off x="0" y="0"/>
          <a:ext cx="0" cy="0"/>
          <a:chOff x="0" y="0"/>
          <a:chExt cx="0" cy="0"/>
        </a:xfrm>
      </p:grpSpPr>
      <p:sp>
        <p:nvSpPr>
          <p:cNvPr id="1031" name="Google Shape;1031;p11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2" name="Google Shape;1032;p11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3" name="Google Shape;1033;p11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4" name="Google Shape;1034;p113"/>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35" name="Google Shape;1035;p113"/>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6" name="Google Shape;1036;p113"/>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37" name="Google Shape;1037;p11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9" name="Google Shape;1039;p11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3"/>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1" name="Google Shape;1041;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42" name="Google Shape;1042;p11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3" name="Shape 1043"/>
        <p:cNvGrpSpPr/>
        <p:nvPr/>
      </p:nvGrpSpPr>
      <p:grpSpPr>
        <a:xfrm>
          <a:off x="0" y="0"/>
          <a:ext cx="0" cy="0"/>
          <a:chOff x="0" y="0"/>
          <a:chExt cx="0" cy="0"/>
        </a:xfrm>
      </p:grpSpPr>
      <p:sp>
        <p:nvSpPr>
          <p:cNvPr id="1044" name="Google Shape;1044;p11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6" name="Google Shape;1046;p114"/>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7" name="Google Shape;1047;p114"/>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8" name="Google Shape;1048;p114"/>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9" name="Google Shape;1049;p114"/>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0" name="Google Shape;1050;p11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4"/>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2" name="Google Shape;1052;p11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4"/>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4" name="Google Shape;1054;p114"/>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6" name="Google Shape;1056;p114"/>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58" name="Google Shape;1058;p11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9" name="Shape 1059"/>
        <p:cNvGrpSpPr/>
        <p:nvPr/>
      </p:nvGrpSpPr>
      <p:grpSpPr>
        <a:xfrm>
          <a:off x="0" y="0"/>
          <a:ext cx="0" cy="0"/>
          <a:chOff x="0" y="0"/>
          <a:chExt cx="0" cy="0"/>
        </a:xfrm>
      </p:grpSpPr>
      <p:sp>
        <p:nvSpPr>
          <p:cNvPr id="1060" name="Google Shape;1060;p11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1" name="Google Shape;1061;p11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2" name="Google Shape;1062;p115"/>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63" name="Google Shape;1063;p115"/>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4" name="Google Shape;1064;p115"/>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5" name="Google Shape;1065;p115"/>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6" name="Google Shape;1066;p11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7" name="Google Shape;1067;p115"/>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8" name="Google Shape;1068;p11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5"/>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0" name="Google Shape;1070;p115"/>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2" name="Google Shape;1072;p115"/>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5"/>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4" name="Google Shape;1074;p11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5" name="Google Shape;1075;p115"/>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6" name="Google Shape;1076;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77" name="Google Shape;1077;p11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8" name="Shape 1078"/>
        <p:cNvGrpSpPr/>
        <p:nvPr/>
      </p:nvGrpSpPr>
      <p:grpSpPr>
        <a:xfrm>
          <a:off x="0" y="0"/>
          <a:ext cx="0" cy="0"/>
          <a:chOff x="0" y="0"/>
          <a:chExt cx="0" cy="0"/>
        </a:xfrm>
      </p:grpSpPr>
      <p:sp>
        <p:nvSpPr>
          <p:cNvPr id="1079" name="Google Shape;1079;p11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0" name="Google Shape;1080;p11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1" name="Google Shape;1081;p11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2" name="Google Shape;1082;p11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3" name="Google Shape;1083;p11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4" name="Google Shape;1084;p11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5" name="Google Shape;1085;p11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6" name="Google Shape;1086;p11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1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8" name="Google Shape;1088;p11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9" name="Google Shape;1089;p11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0" name="Google Shape;1090;p11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1" name="Google Shape;1091;p11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2" name="Google Shape;1092;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93" name="Google Shape;1093;p11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94" name="Google Shape;1094;p11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5" name="Shape 1095"/>
        <p:cNvGrpSpPr/>
        <p:nvPr/>
      </p:nvGrpSpPr>
      <p:grpSpPr>
        <a:xfrm>
          <a:off x="0" y="0"/>
          <a:ext cx="0" cy="0"/>
          <a:chOff x="0" y="0"/>
          <a:chExt cx="0" cy="0"/>
        </a:xfrm>
      </p:grpSpPr>
      <p:sp>
        <p:nvSpPr>
          <p:cNvPr id="1096" name="Google Shape;1096;p11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7" name="Google Shape;1097;p11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8" name="Google Shape;1098;p117"/>
          <p:cNvSpPr/>
          <p:nvPr>
            <p:ph idx="2" type="pic"/>
          </p:nvPr>
        </p:nvSpPr>
        <p:spPr>
          <a:xfrm>
            <a:off x="6093644" y="3431357"/>
            <a:ext cx="6096000" cy="3429000"/>
          </a:xfrm>
          <a:prstGeom prst="rect">
            <a:avLst/>
          </a:prstGeom>
          <a:noFill/>
          <a:ln>
            <a:noFill/>
          </a:ln>
        </p:spPr>
      </p:sp>
      <p:sp>
        <p:nvSpPr>
          <p:cNvPr id="1099" name="Google Shape;1099;p117"/>
          <p:cNvSpPr/>
          <p:nvPr>
            <p:ph idx="3" type="pic"/>
          </p:nvPr>
        </p:nvSpPr>
        <p:spPr>
          <a:xfrm>
            <a:off x="6096000" y="-4715"/>
            <a:ext cx="6096000" cy="3429000"/>
          </a:xfrm>
          <a:prstGeom prst="rect">
            <a:avLst/>
          </a:prstGeom>
          <a:noFill/>
          <a:ln>
            <a:noFill/>
          </a:ln>
        </p:spPr>
      </p:sp>
      <p:sp>
        <p:nvSpPr>
          <p:cNvPr id="1100" name="Google Shape;1100;p117"/>
          <p:cNvSpPr/>
          <p:nvPr>
            <p:ph idx="4" type="pic"/>
          </p:nvPr>
        </p:nvSpPr>
        <p:spPr>
          <a:xfrm>
            <a:off x="-1571" y="3431357"/>
            <a:ext cx="6096000" cy="3429000"/>
          </a:xfrm>
          <a:prstGeom prst="rect">
            <a:avLst/>
          </a:prstGeom>
          <a:noFill/>
          <a:ln>
            <a:noFill/>
          </a:ln>
        </p:spPr>
      </p:sp>
      <p:sp>
        <p:nvSpPr>
          <p:cNvPr id="1101" name="Google Shape;1101;p117"/>
          <p:cNvSpPr/>
          <p:nvPr>
            <p:ph idx="5" type="pic"/>
          </p:nvPr>
        </p:nvSpPr>
        <p:spPr>
          <a:xfrm>
            <a:off x="-9425" y="-4715"/>
            <a:ext cx="6096000" cy="3429000"/>
          </a:xfrm>
          <a:prstGeom prst="rect">
            <a:avLst/>
          </a:prstGeom>
          <a:noFill/>
          <a:ln>
            <a:noFill/>
          </a:ln>
        </p:spPr>
      </p:sp>
      <p:sp>
        <p:nvSpPr>
          <p:cNvPr id="1102" name="Google Shape;1102;p11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3" name="Google Shape;1103;p11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4" name="Google Shape;1104;p11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5" name="Google Shape;1105;p11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6" name="Shape 1106"/>
        <p:cNvGrpSpPr/>
        <p:nvPr/>
      </p:nvGrpSpPr>
      <p:grpSpPr>
        <a:xfrm>
          <a:off x="0" y="0"/>
          <a:ext cx="0" cy="0"/>
          <a:chOff x="0" y="0"/>
          <a:chExt cx="0" cy="0"/>
        </a:xfrm>
      </p:grpSpPr>
      <p:sp>
        <p:nvSpPr>
          <p:cNvPr id="1107" name="Google Shape;1107;p11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8" name="Google Shape;1108;p11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9" name="Google Shape;1109;p11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0" name="Google Shape;1110;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11" name="Google Shape;1111;p11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2" name="Google Shape;1112;p11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3" name="Shape 1113"/>
        <p:cNvGrpSpPr/>
        <p:nvPr/>
      </p:nvGrpSpPr>
      <p:grpSpPr>
        <a:xfrm>
          <a:off x="0" y="0"/>
          <a:ext cx="0" cy="0"/>
          <a:chOff x="0" y="0"/>
          <a:chExt cx="0" cy="0"/>
        </a:xfrm>
      </p:grpSpPr>
      <p:sp>
        <p:nvSpPr>
          <p:cNvPr id="1114" name="Google Shape;1114;p11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5" name="Google Shape;1115;p11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6" name="Google Shape;1116;p11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7" name="Google Shape;1117;p11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8" name="Google Shape;1118;p11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9" name="Google Shape;1119;p119"/>
          <p:cNvSpPr/>
          <p:nvPr>
            <p:ph idx="5" type="pic"/>
          </p:nvPr>
        </p:nvSpPr>
        <p:spPr>
          <a:xfrm>
            <a:off x="2440875" y="2654049"/>
            <a:ext cx="2015400" cy="2015400"/>
          </a:xfrm>
          <a:prstGeom prst="rect">
            <a:avLst/>
          </a:prstGeom>
          <a:solidFill>
            <a:srgbClr val="F2F2F2"/>
          </a:solidFill>
          <a:ln>
            <a:noFill/>
          </a:ln>
        </p:spPr>
      </p:sp>
      <p:sp>
        <p:nvSpPr>
          <p:cNvPr id="1120" name="Google Shape;1120;p11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1" name="Google Shape;1121;p119"/>
          <p:cNvSpPr/>
          <p:nvPr>
            <p:ph idx="6" type="pic"/>
          </p:nvPr>
        </p:nvSpPr>
        <p:spPr>
          <a:xfrm>
            <a:off x="8367113" y="2654049"/>
            <a:ext cx="2015400" cy="2015400"/>
          </a:xfrm>
          <a:prstGeom prst="rect">
            <a:avLst/>
          </a:prstGeom>
          <a:solidFill>
            <a:srgbClr val="F2F2F2"/>
          </a:solidFill>
          <a:ln>
            <a:noFill/>
          </a:ln>
        </p:spPr>
      </p:sp>
      <p:sp>
        <p:nvSpPr>
          <p:cNvPr id="1122" name="Google Shape;1122;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23" name="Google Shape;1123;p11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4" name="Shape 1124"/>
        <p:cNvGrpSpPr/>
        <p:nvPr/>
      </p:nvGrpSpPr>
      <p:grpSpPr>
        <a:xfrm>
          <a:off x="0" y="0"/>
          <a:ext cx="0" cy="0"/>
          <a:chOff x="0" y="0"/>
          <a:chExt cx="0" cy="0"/>
        </a:xfrm>
      </p:grpSpPr>
      <p:sp>
        <p:nvSpPr>
          <p:cNvPr id="1125" name="Google Shape;1125;p12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6" name="Google Shape;1126;p12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7" name="Google Shape;1127;p12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8" name="Google Shape;1128;p12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9" name="Google Shape;1129;p12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0" name="Google Shape;1130;p12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1" name="Google Shape;1131;p12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2" name="Google Shape;1132;p120"/>
          <p:cNvSpPr/>
          <p:nvPr>
            <p:ph idx="7" type="pic"/>
          </p:nvPr>
        </p:nvSpPr>
        <p:spPr>
          <a:xfrm>
            <a:off x="1711670" y="2790201"/>
            <a:ext cx="1833000" cy="1833000"/>
          </a:xfrm>
          <a:prstGeom prst="rect">
            <a:avLst/>
          </a:prstGeom>
          <a:solidFill>
            <a:srgbClr val="F2F2F2"/>
          </a:solidFill>
          <a:ln>
            <a:noFill/>
          </a:ln>
        </p:spPr>
      </p:sp>
      <p:sp>
        <p:nvSpPr>
          <p:cNvPr id="1133" name="Google Shape;1133;p12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4" name="Google Shape;1134;p120"/>
          <p:cNvSpPr/>
          <p:nvPr>
            <p:ph idx="8" type="pic"/>
          </p:nvPr>
        </p:nvSpPr>
        <p:spPr>
          <a:xfrm>
            <a:off x="5461867" y="2790201"/>
            <a:ext cx="1833000" cy="1833000"/>
          </a:xfrm>
          <a:prstGeom prst="rect">
            <a:avLst/>
          </a:prstGeom>
          <a:solidFill>
            <a:srgbClr val="F2F2F2"/>
          </a:solidFill>
          <a:ln>
            <a:noFill/>
          </a:ln>
        </p:spPr>
      </p:sp>
      <p:sp>
        <p:nvSpPr>
          <p:cNvPr id="1135" name="Google Shape;1135;p12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6" name="Google Shape;1136;p120"/>
          <p:cNvSpPr/>
          <p:nvPr>
            <p:ph idx="9" type="pic"/>
          </p:nvPr>
        </p:nvSpPr>
        <p:spPr>
          <a:xfrm>
            <a:off x="9258364" y="2790201"/>
            <a:ext cx="1833000" cy="1833000"/>
          </a:xfrm>
          <a:prstGeom prst="rect">
            <a:avLst/>
          </a:prstGeom>
          <a:solidFill>
            <a:srgbClr val="F2F2F2"/>
          </a:solidFill>
          <a:ln>
            <a:noFill/>
          </a:ln>
        </p:spPr>
      </p:sp>
      <p:sp>
        <p:nvSpPr>
          <p:cNvPr id="1137" name="Google Shape;1137;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8" name="Google Shape;1138;p12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65" name="Shape 765"/>
        <p:cNvGrpSpPr/>
        <p:nvPr/>
      </p:nvGrpSpPr>
      <p:grpSpPr>
        <a:xfrm>
          <a:off x="0" y="0"/>
          <a:ext cx="0" cy="0"/>
          <a:chOff x="0" y="0"/>
          <a:chExt cx="0" cy="0"/>
        </a:xfrm>
      </p:grpSpPr>
      <p:sp>
        <p:nvSpPr>
          <p:cNvPr id="766" name="Google Shape;766;p8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67" name="Google Shape;767;p8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68" name="Google Shape;768;p8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69" name="Google Shape;769;p82"/>
          <p:cNvSpPr/>
          <p:nvPr>
            <p:ph idx="2" type="pic"/>
          </p:nvPr>
        </p:nvSpPr>
        <p:spPr>
          <a:xfrm>
            <a:off x="5984925" y="-5178126"/>
            <a:ext cx="11392800" cy="11439600"/>
          </a:xfrm>
          <a:prstGeom prst="pie">
            <a:avLst>
              <a:gd fmla="val 5392891" name="adj1"/>
              <a:gd fmla="val 10798470" name="adj2"/>
            </a:avLst>
          </a:prstGeom>
          <a:noFill/>
          <a:ln>
            <a:noFill/>
          </a:ln>
        </p:spPr>
      </p:sp>
      <p:sp>
        <p:nvSpPr>
          <p:cNvPr id="770" name="Google Shape;770;p8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71" name="Google Shape;771;p8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72" name="Shape 772"/>
        <p:cNvGrpSpPr/>
        <p:nvPr/>
      </p:nvGrpSpPr>
      <p:grpSpPr>
        <a:xfrm>
          <a:off x="0" y="0"/>
          <a:ext cx="0" cy="0"/>
          <a:chOff x="0" y="0"/>
          <a:chExt cx="0" cy="0"/>
        </a:xfrm>
      </p:grpSpPr>
      <p:sp>
        <p:nvSpPr>
          <p:cNvPr id="773" name="Google Shape;773;p8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75" name="Google Shape;775;p8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76" name="Google Shape;776;p8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77" name="Google Shape;777;p8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78" name="Google Shape;778;p83"/>
          <p:cNvSpPr/>
          <p:nvPr>
            <p:ph idx="2" type="pic"/>
          </p:nvPr>
        </p:nvSpPr>
        <p:spPr>
          <a:xfrm>
            <a:off x="5984925" y="-5178126"/>
            <a:ext cx="11392800" cy="11439600"/>
          </a:xfrm>
          <a:prstGeom prst="pie">
            <a:avLst>
              <a:gd fmla="val 5392891" name="adj1"/>
              <a:gd fmla="val 10798470" name="adj2"/>
            </a:avLst>
          </a:prstGeom>
          <a:noFill/>
          <a:ln>
            <a:noFill/>
          </a:ln>
        </p:spPr>
      </p:sp>
      <p:sp>
        <p:nvSpPr>
          <p:cNvPr id="779" name="Google Shape;779;p8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0" name="Google Shape;780;p8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81" name="Google Shape;781;p8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82" name="Shape 782"/>
        <p:cNvGrpSpPr/>
        <p:nvPr/>
      </p:nvGrpSpPr>
      <p:grpSpPr>
        <a:xfrm>
          <a:off x="0" y="0"/>
          <a:ext cx="0" cy="0"/>
          <a:chOff x="0" y="0"/>
          <a:chExt cx="0" cy="0"/>
        </a:xfrm>
      </p:grpSpPr>
      <p:sp>
        <p:nvSpPr>
          <p:cNvPr id="783" name="Google Shape;783;p8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84" name="Google Shape;784;p8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5" name="Google Shape;785;p8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6" name="Google Shape;786;p8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7" name="Google Shape;787;p8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788" name="Shape 788"/>
        <p:cNvGrpSpPr/>
        <p:nvPr/>
      </p:nvGrpSpPr>
      <p:grpSpPr>
        <a:xfrm>
          <a:off x="0" y="0"/>
          <a:ext cx="0" cy="0"/>
          <a:chOff x="0" y="0"/>
          <a:chExt cx="0" cy="0"/>
        </a:xfrm>
      </p:grpSpPr>
      <p:sp>
        <p:nvSpPr>
          <p:cNvPr id="789" name="Google Shape;789;p8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90" name="Google Shape;790;p8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1" name="Google Shape;791;p8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792" name="Shape 792"/>
        <p:cNvGrpSpPr/>
        <p:nvPr/>
      </p:nvGrpSpPr>
      <p:grpSpPr>
        <a:xfrm>
          <a:off x="0" y="0"/>
          <a:ext cx="0" cy="0"/>
          <a:chOff x="0" y="0"/>
          <a:chExt cx="0" cy="0"/>
        </a:xfrm>
      </p:grpSpPr>
      <p:sp>
        <p:nvSpPr>
          <p:cNvPr id="793" name="Google Shape;793;p8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4" name="Google Shape;794;p8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795" name="Google Shape;795;p8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796" name="Google Shape;796;p8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797" name="Google Shape;797;p8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8" name="Google Shape;798;p8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799" name="Google Shape;799;p8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0" name="Google Shape;800;p8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1" name="Google Shape;801;p8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2" name="Google Shape;802;p8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03" name="Google Shape;803;p8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04" name="Google Shape;804;p8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05" name="Google Shape;805;p8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06" name="Google Shape;806;p86"/>
          <p:cNvSpPr/>
          <p:nvPr>
            <p:ph idx="14" type="pic"/>
          </p:nvPr>
        </p:nvSpPr>
        <p:spPr>
          <a:xfrm>
            <a:off x="10686767" y="2650009"/>
            <a:ext cx="365700" cy="365700"/>
          </a:xfrm>
          <a:prstGeom prst="rect">
            <a:avLst/>
          </a:prstGeom>
          <a:noFill/>
          <a:ln>
            <a:noFill/>
          </a:ln>
        </p:spPr>
      </p:sp>
      <p:sp>
        <p:nvSpPr>
          <p:cNvPr id="807" name="Google Shape;807;p86"/>
          <p:cNvSpPr/>
          <p:nvPr>
            <p:ph idx="15" type="pic"/>
          </p:nvPr>
        </p:nvSpPr>
        <p:spPr>
          <a:xfrm>
            <a:off x="1726129" y="2650009"/>
            <a:ext cx="365700" cy="365700"/>
          </a:xfrm>
          <a:prstGeom prst="rect">
            <a:avLst/>
          </a:prstGeom>
          <a:noFill/>
          <a:ln>
            <a:noFill/>
          </a:ln>
        </p:spPr>
      </p:sp>
      <p:sp>
        <p:nvSpPr>
          <p:cNvPr id="808" name="Google Shape;808;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9" name="Google Shape;809;p8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10" name="Shape 810"/>
        <p:cNvGrpSpPr/>
        <p:nvPr/>
      </p:nvGrpSpPr>
      <p:grpSpPr>
        <a:xfrm>
          <a:off x="0" y="0"/>
          <a:ext cx="0" cy="0"/>
          <a:chOff x="0" y="0"/>
          <a:chExt cx="0" cy="0"/>
        </a:xfrm>
      </p:grpSpPr>
      <p:sp>
        <p:nvSpPr>
          <p:cNvPr id="811" name="Google Shape;811;p8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2" name="Google Shape;812;p8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3" name="Google Shape;813;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14" name="Google Shape;814;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5" name="Google Shape;815;p8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6" name="Google Shape;816;p8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17" name="Shape 817"/>
        <p:cNvGrpSpPr/>
        <p:nvPr/>
      </p:nvGrpSpPr>
      <p:grpSpPr>
        <a:xfrm>
          <a:off x="0" y="0"/>
          <a:ext cx="0" cy="0"/>
          <a:chOff x="0" y="0"/>
          <a:chExt cx="0" cy="0"/>
        </a:xfrm>
      </p:grpSpPr>
      <p:sp>
        <p:nvSpPr>
          <p:cNvPr id="818" name="Google Shape;818;p8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9" name="Google Shape;819;p8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20" name="Google Shape;820;p8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21" name="Google Shape;821;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22" name="Google Shape;822;p8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23" name="Google Shape;823;p88"/>
          <p:cNvSpPr/>
          <p:nvPr>
            <p:ph idx="2" type="pic"/>
          </p:nvPr>
        </p:nvSpPr>
        <p:spPr>
          <a:xfrm>
            <a:off x="5976150" y="1872375"/>
            <a:ext cx="5027700" cy="3261900"/>
          </a:xfrm>
          <a:prstGeom prst="rect">
            <a:avLst/>
          </a:prstGeom>
          <a:solidFill>
            <a:srgbClr val="F2F2F2"/>
          </a:solidFill>
          <a:ln>
            <a:noFill/>
          </a:ln>
        </p:spPr>
      </p:sp>
      <p:sp>
        <p:nvSpPr>
          <p:cNvPr id="824" name="Google Shape;824;p8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5" name="Google Shape;825;p8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26" name="Shape 826"/>
        <p:cNvGrpSpPr/>
        <p:nvPr/>
      </p:nvGrpSpPr>
      <p:grpSpPr>
        <a:xfrm>
          <a:off x="0" y="0"/>
          <a:ext cx="0" cy="0"/>
          <a:chOff x="0" y="0"/>
          <a:chExt cx="0" cy="0"/>
        </a:xfrm>
      </p:grpSpPr>
      <p:sp>
        <p:nvSpPr>
          <p:cNvPr id="827" name="Google Shape;827;p8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8" name="Google Shape;828;p8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9" name="Google Shape;829;p8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0" name="Google Shape;830;p8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1" name="Google Shape;831;p8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2" name="Google Shape;832;p8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3" name="Google Shape;833;p8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4" name="Google Shape;834;p8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5" name="Google Shape;835;p8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6" name="Google Shape;836;p8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7" name="Google Shape;837;p89"/>
          <p:cNvSpPr/>
          <p:nvPr>
            <p:ph idx="9" type="pic"/>
          </p:nvPr>
        </p:nvSpPr>
        <p:spPr>
          <a:xfrm>
            <a:off x="5723645" y="2364629"/>
            <a:ext cx="1005900" cy="1005900"/>
          </a:xfrm>
          <a:prstGeom prst="rect">
            <a:avLst/>
          </a:prstGeom>
          <a:noFill/>
          <a:ln>
            <a:noFill/>
          </a:ln>
        </p:spPr>
      </p:sp>
      <p:sp>
        <p:nvSpPr>
          <p:cNvPr id="838" name="Google Shape;838;p89"/>
          <p:cNvSpPr/>
          <p:nvPr>
            <p:ph idx="13" type="pic"/>
          </p:nvPr>
        </p:nvSpPr>
        <p:spPr>
          <a:xfrm>
            <a:off x="5723645" y="3731213"/>
            <a:ext cx="1005900" cy="1005900"/>
          </a:xfrm>
          <a:prstGeom prst="rect">
            <a:avLst/>
          </a:prstGeom>
          <a:noFill/>
          <a:ln>
            <a:noFill/>
          </a:ln>
        </p:spPr>
      </p:sp>
      <p:sp>
        <p:nvSpPr>
          <p:cNvPr id="839" name="Google Shape;839;p89"/>
          <p:cNvSpPr/>
          <p:nvPr>
            <p:ph idx="14" type="pic"/>
          </p:nvPr>
        </p:nvSpPr>
        <p:spPr>
          <a:xfrm>
            <a:off x="5726372" y="5097797"/>
            <a:ext cx="1005900" cy="1005900"/>
          </a:xfrm>
          <a:prstGeom prst="rect">
            <a:avLst/>
          </a:prstGeom>
          <a:noFill/>
          <a:ln>
            <a:noFill/>
          </a:ln>
        </p:spPr>
      </p:sp>
      <p:sp>
        <p:nvSpPr>
          <p:cNvPr id="840" name="Google Shape;840;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1" name="Google Shape;841;p8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42" name="Shape 842"/>
        <p:cNvGrpSpPr/>
        <p:nvPr/>
      </p:nvGrpSpPr>
      <p:grpSpPr>
        <a:xfrm>
          <a:off x="0" y="0"/>
          <a:ext cx="0" cy="0"/>
          <a:chOff x="0" y="0"/>
          <a:chExt cx="0" cy="0"/>
        </a:xfrm>
      </p:grpSpPr>
      <p:sp>
        <p:nvSpPr>
          <p:cNvPr id="843" name="Google Shape;843;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4" name="Google Shape;844;p9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45" name="Shape 845"/>
        <p:cNvGrpSpPr/>
        <p:nvPr/>
      </p:nvGrpSpPr>
      <p:grpSpPr>
        <a:xfrm>
          <a:off x="0" y="0"/>
          <a:ext cx="0" cy="0"/>
          <a:chOff x="0" y="0"/>
          <a:chExt cx="0" cy="0"/>
        </a:xfrm>
      </p:grpSpPr>
      <p:sp>
        <p:nvSpPr>
          <p:cNvPr id="846" name="Google Shape;846;p9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47" name="Google Shape;847;p9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48" name="Google Shape;848;p91"/>
          <p:cNvSpPr/>
          <p:nvPr>
            <p:ph idx="2" type="pic"/>
          </p:nvPr>
        </p:nvSpPr>
        <p:spPr>
          <a:xfrm>
            <a:off x="1520815" y="2822850"/>
            <a:ext cx="2831400" cy="2831100"/>
          </a:xfrm>
          <a:prstGeom prst="rect">
            <a:avLst/>
          </a:prstGeom>
          <a:solidFill>
            <a:srgbClr val="F2F2F2"/>
          </a:solidFill>
          <a:ln>
            <a:noFill/>
          </a:ln>
        </p:spPr>
      </p:sp>
      <p:sp>
        <p:nvSpPr>
          <p:cNvPr id="849" name="Google Shape;849;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0" name="Google Shape;850;p9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51" name="Shape 851"/>
        <p:cNvGrpSpPr/>
        <p:nvPr/>
      </p:nvGrpSpPr>
      <p:grpSpPr>
        <a:xfrm>
          <a:off x="0" y="0"/>
          <a:ext cx="0" cy="0"/>
          <a:chOff x="0" y="0"/>
          <a:chExt cx="0" cy="0"/>
        </a:xfrm>
      </p:grpSpPr>
      <p:sp>
        <p:nvSpPr>
          <p:cNvPr id="852" name="Google Shape;852;p92"/>
          <p:cNvSpPr/>
          <p:nvPr>
            <p:ph idx="2" type="pic"/>
          </p:nvPr>
        </p:nvSpPr>
        <p:spPr>
          <a:xfrm>
            <a:off x="0" y="0"/>
            <a:ext cx="12192000" cy="6146700"/>
          </a:xfrm>
          <a:prstGeom prst="rect">
            <a:avLst/>
          </a:prstGeom>
          <a:noFill/>
          <a:ln>
            <a:noFill/>
          </a:ln>
        </p:spPr>
      </p:sp>
      <p:sp>
        <p:nvSpPr>
          <p:cNvPr id="853" name="Google Shape;853;p9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4" name="Google Shape;854;p9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5" name="Google Shape;855;p9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56" name="Shape 856"/>
        <p:cNvGrpSpPr/>
        <p:nvPr/>
      </p:nvGrpSpPr>
      <p:grpSpPr>
        <a:xfrm>
          <a:off x="0" y="0"/>
          <a:ext cx="0" cy="0"/>
          <a:chOff x="0" y="0"/>
          <a:chExt cx="0" cy="0"/>
        </a:xfrm>
      </p:grpSpPr>
      <p:sp>
        <p:nvSpPr>
          <p:cNvPr id="857" name="Google Shape;857;p93"/>
          <p:cNvSpPr/>
          <p:nvPr>
            <p:ph idx="2" type="pic"/>
          </p:nvPr>
        </p:nvSpPr>
        <p:spPr>
          <a:xfrm>
            <a:off x="0" y="0"/>
            <a:ext cx="12192000" cy="6146700"/>
          </a:xfrm>
          <a:prstGeom prst="rect">
            <a:avLst/>
          </a:prstGeom>
          <a:noFill/>
          <a:ln>
            <a:noFill/>
          </a:ln>
        </p:spPr>
      </p:sp>
      <p:sp>
        <p:nvSpPr>
          <p:cNvPr id="858" name="Google Shape;858;p9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9" name="Google Shape;859;p9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0" name="Google Shape;860;p9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61" name="Shape 861"/>
        <p:cNvGrpSpPr/>
        <p:nvPr/>
      </p:nvGrpSpPr>
      <p:grpSpPr>
        <a:xfrm>
          <a:off x="0" y="0"/>
          <a:ext cx="0" cy="0"/>
          <a:chOff x="0" y="0"/>
          <a:chExt cx="0" cy="0"/>
        </a:xfrm>
      </p:grpSpPr>
      <p:sp>
        <p:nvSpPr>
          <p:cNvPr id="862" name="Google Shape;862;p94"/>
          <p:cNvSpPr/>
          <p:nvPr>
            <p:ph idx="2" type="pic"/>
          </p:nvPr>
        </p:nvSpPr>
        <p:spPr>
          <a:xfrm>
            <a:off x="0" y="0"/>
            <a:ext cx="12192000" cy="6146700"/>
          </a:xfrm>
          <a:prstGeom prst="rect">
            <a:avLst/>
          </a:prstGeom>
          <a:noFill/>
          <a:ln>
            <a:noFill/>
          </a:ln>
        </p:spPr>
      </p:sp>
      <p:sp>
        <p:nvSpPr>
          <p:cNvPr id="863" name="Google Shape;863;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4" name="Google Shape;864;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5" name="Google Shape;865;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66" name="Shape 866"/>
        <p:cNvGrpSpPr/>
        <p:nvPr/>
      </p:nvGrpSpPr>
      <p:grpSpPr>
        <a:xfrm>
          <a:off x="0" y="0"/>
          <a:ext cx="0" cy="0"/>
          <a:chOff x="0" y="0"/>
          <a:chExt cx="0" cy="0"/>
        </a:xfrm>
      </p:grpSpPr>
      <p:sp>
        <p:nvSpPr>
          <p:cNvPr id="867" name="Google Shape;867;p9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8" name="Google Shape;868;p9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9" name="Google Shape;869;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0" name="Google Shape;870;p9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71" name="Shape 871"/>
        <p:cNvGrpSpPr/>
        <p:nvPr/>
      </p:nvGrpSpPr>
      <p:grpSpPr>
        <a:xfrm>
          <a:off x="0" y="0"/>
          <a:ext cx="0" cy="0"/>
          <a:chOff x="0" y="0"/>
          <a:chExt cx="0" cy="0"/>
        </a:xfrm>
      </p:grpSpPr>
      <p:sp>
        <p:nvSpPr>
          <p:cNvPr id="872" name="Google Shape;872;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3" name="Google Shape;873;p9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74" name="Shape 874"/>
        <p:cNvGrpSpPr/>
        <p:nvPr/>
      </p:nvGrpSpPr>
      <p:grpSpPr>
        <a:xfrm>
          <a:off x="0" y="0"/>
          <a:ext cx="0" cy="0"/>
          <a:chOff x="0" y="0"/>
          <a:chExt cx="0" cy="0"/>
        </a:xfrm>
      </p:grpSpPr>
      <p:sp>
        <p:nvSpPr>
          <p:cNvPr id="875" name="Google Shape;875;p97"/>
          <p:cNvSpPr/>
          <p:nvPr>
            <p:ph idx="2" type="pic"/>
          </p:nvPr>
        </p:nvSpPr>
        <p:spPr>
          <a:xfrm>
            <a:off x="1676255" y="1665017"/>
            <a:ext cx="1463100" cy="1463100"/>
          </a:xfrm>
          <a:prstGeom prst="ellipse">
            <a:avLst/>
          </a:prstGeom>
          <a:noFill/>
          <a:ln>
            <a:noFill/>
          </a:ln>
        </p:spPr>
      </p:sp>
      <p:sp>
        <p:nvSpPr>
          <p:cNvPr id="876" name="Google Shape;876;p9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7" name="Google Shape;877;p9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8" name="Google Shape;878;p97"/>
          <p:cNvSpPr/>
          <p:nvPr>
            <p:ph idx="4" type="pic"/>
          </p:nvPr>
        </p:nvSpPr>
        <p:spPr>
          <a:xfrm>
            <a:off x="5056062" y="1665017"/>
            <a:ext cx="1463100" cy="1463100"/>
          </a:xfrm>
          <a:prstGeom prst="ellipse">
            <a:avLst/>
          </a:prstGeom>
          <a:noFill/>
          <a:ln>
            <a:noFill/>
          </a:ln>
        </p:spPr>
      </p:sp>
      <p:sp>
        <p:nvSpPr>
          <p:cNvPr id="879" name="Google Shape;879;p9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0" name="Google Shape;880;p9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1" name="Google Shape;881;p97"/>
          <p:cNvSpPr/>
          <p:nvPr>
            <p:ph idx="7" type="pic"/>
          </p:nvPr>
        </p:nvSpPr>
        <p:spPr>
          <a:xfrm>
            <a:off x="8435870" y="1665017"/>
            <a:ext cx="1463100" cy="1463100"/>
          </a:xfrm>
          <a:prstGeom prst="ellipse">
            <a:avLst/>
          </a:prstGeom>
          <a:noFill/>
          <a:ln>
            <a:noFill/>
          </a:ln>
        </p:spPr>
      </p:sp>
      <p:sp>
        <p:nvSpPr>
          <p:cNvPr id="882" name="Google Shape;882;p9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3" name="Google Shape;883;p9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4" name="Google Shape;884;p97"/>
          <p:cNvSpPr/>
          <p:nvPr>
            <p:ph idx="13" type="pic"/>
          </p:nvPr>
        </p:nvSpPr>
        <p:spPr>
          <a:xfrm>
            <a:off x="1676255" y="4072552"/>
            <a:ext cx="1463100" cy="1463100"/>
          </a:xfrm>
          <a:prstGeom prst="ellipse">
            <a:avLst/>
          </a:prstGeom>
          <a:noFill/>
          <a:ln>
            <a:noFill/>
          </a:ln>
        </p:spPr>
      </p:sp>
      <p:sp>
        <p:nvSpPr>
          <p:cNvPr id="885" name="Google Shape;885;p9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6" name="Google Shape;886;p9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7" name="Google Shape;887;p97"/>
          <p:cNvSpPr/>
          <p:nvPr>
            <p:ph idx="16" type="pic"/>
          </p:nvPr>
        </p:nvSpPr>
        <p:spPr>
          <a:xfrm>
            <a:off x="5056062" y="4072552"/>
            <a:ext cx="1463100" cy="1463100"/>
          </a:xfrm>
          <a:prstGeom prst="ellipse">
            <a:avLst/>
          </a:prstGeom>
          <a:noFill/>
          <a:ln>
            <a:noFill/>
          </a:ln>
        </p:spPr>
      </p:sp>
      <p:sp>
        <p:nvSpPr>
          <p:cNvPr id="888" name="Google Shape;888;p9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9" name="Google Shape;889;p9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0" name="Google Shape;890;p97"/>
          <p:cNvSpPr/>
          <p:nvPr>
            <p:ph idx="19" type="pic"/>
          </p:nvPr>
        </p:nvSpPr>
        <p:spPr>
          <a:xfrm>
            <a:off x="8435870" y="4072552"/>
            <a:ext cx="1463100" cy="1463100"/>
          </a:xfrm>
          <a:prstGeom prst="ellipse">
            <a:avLst/>
          </a:prstGeom>
          <a:noFill/>
          <a:ln>
            <a:noFill/>
          </a:ln>
        </p:spPr>
      </p:sp>
      <p:sp>
        <p:nvSpPr>
          <p:cNvPr id="891" name="Google Shape;891;p9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2" name="Google Shape;892;p9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3" name="Google Shape;893;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894" name="Shape 894"/>
        <p:cNvGrpSpPr/>
        <p:nvPr/>
      </p:nvGrpSpPr>
      <p:grpSpPr>
        <a:xfrm>
          <a:off x="0" y="0"/>
          <a:ext cx="0" cy="0"/>
          <a:chOff x="0" y="0"/>
          <a:chExt cx="0" cy="0"/>
        </a:xfrm>
      </p:grpSpPr>
      <p:sp>
        <p:nvSpPr>
          <p:cNvPr id="895" name="Google Shape;895;p98"/>
          <p:cNvSpPr/>
          <p:nvPr>
            <p:ph idx="2" type="pic"/>
          </p:nvPr>
        </p:nvSpPr>
        <p:spPr>
          <a:xfrm>
            <a:off x="1676248" y="1893628"/>
            <a:ext cx="2055900" cy="2055900"/>
          </a:xfrm>
          <a:prstGeom prst="ellipse">
            <a:avLst/>
          </a:prstGeom>
          <a:noFill/>
          <a:ln>
            <a:noFill/>
          </a:ln>
        </p:spPr>
      </p:sp>
      <p:sp>
        <p:nvSpPr>
          <p:cNvPr id="896" name="Google Shape;896;p9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7" name="Google Shape;897;p9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99" name="Google Shape;899;p98"/>
          <p:cNvSpPr/>
          <p:nvPr>
            <p:ph idx="4" type="pic"/>
          </p:nvPr>
        </p:nvSpPr>
        <p:spPr>
          <a:xfrm>
            <a:off x="5068048" y="1893628"/>
            <a:ext cx="2055900" cy="2055900"/>
          </a:xfrm>
          <a:prstGeom prst="ellipse">
            <a:avLst/>
          </a:prstGeom>
          <a:noFill/>
          <a:ln>
            <a:noFill/>
          </a:ln>
        </p:spPr>
      </p:sp>
      <p:sp>
        <p:nvSpPr>
          <p:cNvPr id="900" name="Google Shape;900;p9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1" name="Google Shape;901;p9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2" name="Google Shape;902;p98"/>
          <p:cNvSpPr/>
          <p:nvPr>
            <p:ph idx="7" type="pic"/>
          </p:nvPr>
        </p:nvSpPr>
        <p:spPr>
          <a:xfrm>
            <a:off x="8459848" y="1893628"/>
            <a:ext cx="2055900" cy="2055900"/>
          </a:xfrm>
          <a:prstGeom prst="ellipse">
            <a:avLst/>
          </a:prstGeom>
          <a:noFill/>
          <a:ln>
            <a:noFill/>
          </a:ln>
        </p:spPr>
      </p:sp>
      <p:sp>
        <p:nvSpPr>
          <p:cNvPr id="903" name="Google Shape;903;p9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4" name="Google Shape;904;p9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5" name="Shape 905"/>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06" name="Shape 906"/>
        <p:cNvGrpSpPr/>
        <p:nvPr/>
      </p:nvGrpSpPr>
      <p:grpSpPr>
        <a:xfrm>
          <a:off x="0" y="0"/>
          <a:ext cx="0" cy="0"/>
          <a:chOff x="0" y="0"/>
          <a:chExt cx="0" cy="0"/>
        </a:xfrm>
      </p:grpSpPr>
      <p:sp>
        <p:nvSpPr>
          <p:cNvPr id="907" name="Google Shape;907;p10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8" name="Google Shape;908;p10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9" name="Google Shape;909;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0" name="Google Shape;910;p10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1" name="Google Shape;911;p10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2" name="Google Shape;912;p10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3" name="Shape 913"/>
        <p:cNvGrpSpPr/>
        <p:nvPr/>
      </p:nvGrpSpPr>
      <p:grpSpPr>
        <a:xfrm>
          <a:off x="0" y="0"/>
          <a:ext cx="0" cy="0"/>
          <a:chOff x="0" y="0"/>
          <a:chExt cx="0" cy="0"/>
        </a:xfrm>
      </p:grpSpPr>
      <p:cxnSp>
        <p:nvCxnSpPr>
          <p:cNvPr id="914" name="Google Shape;914;p10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15" name="Google Shape;915;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6" name="Google Shape;916;p10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7" name="Google Shape;917;p10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8" name="Google Shape;918;p10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19" name="Shape 919"/>
        <p:cNvGrpSpPr/>
        <p:nvPr/>
      </p:nvGrpSpPr>
      <p:grpSpPr>
        <a:xfrm>
          <a:off x="0" y="0"/>
          <a:ext cx="0" cy="0"/>
          <a:chOff x="0" y="0"/>
          <a:chExt cx="0" cy="0"/>
        </a:xfrm>
      </p:grpSpPr>
      <p:cxnSp>
        <p:nvCxnSpPr>
          <p:cNvPr id="920" name="Google Shape;920;p10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1" name="Google Shape;921;p10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2" name="Google Shape;922;p10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3" name="Google Shape;923;p10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4" name="Google Shape;924;p10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5" name="Google Shape;925;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6" name="Google Shape;926;p10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7" name="Google Shape;927;p10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8" name="Google Shape;928;p10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9" name="Google Shape;929;p10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4.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6.xml"/><Relationship Id="rId20" Type="http://schemas.openxmlformats.org/officeDocument/2006/relationships/slideLayout" Target="../slideLayouts/slideLayout96.xml"/><Relationship Id="rId42" Type="http://schemas.openxmlformats.org/officeDocument/2006/relationships/theme" Target="../theme/theme3.xml"/><Relationship Id="rId41" Type="http://schemas.openxmlformats.org/officeDocument/2006/relationships/slideLayout" Target="../slideLayouts/slideLayout117.xml"/><Relationship Id="rId22" Type="http://schemas.openxmlformats.org/officeDocument/2006/relationships/slideLayout" Target="../slideLayouts/slideLayout98.xml"/><Relationship Id="rId21" Type="http://schemas.openxmlformats.org/officeDocument/2006/relationships/slideLayout" Target="../slideLayouts/slideLayout97.xml"/><Relationship Id="rId24" Type="http://schemas.openxmlformats.org/officeDocument/2006/relationships/slideLayout" Target="../slideLayouts/slideLayout100.xml"/><Relationship Id="rId23" Type="http://schemas.openxmlformats.org/officeDocument/2006/relationships/slideLayout" Target="../slideLayouts/slideLayout99.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79.xml"/><Relationship Id="rId4" Type="http://schemas.openxmlformats.org/officeDocument/2006/relationships/slideLayout" Target="../slideLayouts/slideLayout80.xml"/><Relationship Id="rId9" Type="http://schemas.openxmlformats.org/officeDocument/2006/relationships/slideLayout" Target="../slideLayouts/slideLayout85.xml"/><Relationship Id="rId26" Type="http://schemas.openxmlformats.org/officeDocument/2006/relationships/slideLayout" Target="../slideLayouts/slideLayout102.xml"/><Relationship Id="rId25" Type="http://schemas.openxmlformats.org/officeDocument/2006/relationships/slideLayout" Target="../slideLayouts/slideLayout101.xml"/><Relationship Id="rId28" Type="http://schemas.openxmlformats.org/officeDocument/2006/relationships/slideLayout" Target="../slideLayouts/slideLayout104.xml"/><Relationship Id="rId27" Type="http://schemas.openxmlformats.org/officeDocument/2006/relationships/slideLayout" Target="../slideLayouts/slideLayout103.xml"/><Relationship Id="rId5" Type="http://schemas.openxmlformats.org/officeDocument/2006/relationships/slideLayout" Target="../slideLayouts/slideLayout81.xml"/><Relationship Id="rId6" Type="http://schemas.openxmlformats.org/officeDocument/2006/relationships/slideLayout" Target="../slideLayouts/slideLayout82.xml"/><Relationship Id="rId29" Type="http://schemas.openxmlformats.org/officeDocument/2006/relationships/slideLayout" Target="../slideLayouts/slideLayout105.xml"/><Relationship Id="rId7" Type="http://schemas.openxmlformats.org/officeDocument/2006/relationships/slideLayout" Target="../slideLayouts/slideLayout83.xml"/><Relationship Id="rId8" Type="http://schemas.openxmlformats.org/officeDocument/2006/relationships/slideLayout" Target="../slideLayouts/slideLayout84.xml"/><Relationship Id="rId31" Type="http://schemas.openxmlformats.org/officeDocument/2006/relationships/slideLayout" Target="../slideLayouts/slideLayout107.xml"/><Relationship Id="rId30" Type="http://schemas.openxmlformats.org/officeDocument/2006/relationships/slideLayout" Target="../slideLayouts/slideLayout106.xml"/><Relationship Id="rId11" Type="http://schemas.openxmlformats.org/officeDocument/2006/relationships/slideLayout" Target="../slideLayouts/slideLayout87.xml"/><Relationship Id="rId33" Type="http://schemas.openxmlformats.org/officeDocument/2006/relationships/slideLayout" Target="../slideLayouts/slideLayout109.xml"/><Relationship Id="rId10" Type="http://schemas.openxmlformats.org/officeDocument/2006/relationships/slideLayout" Target="../slideLayouts/slideLayout86.xml"/><Relationship Id="rId32" Type="http://schemas.openxmlformats.org/officeDocument/2006/relationships/slideLayout" Target="../slideLayouts/slideLayout108.xml"/><Relationship Id="rId13" Type="http://schemas.openxmlformats.org/officeDocument/2006/relationships/slideLayout" Target="../slideLayouts/slideLayout89.xml"/><Relationship Id="rId35" Type="http://schemas.openxmlformats.org/officeDocument/2006/relationships/slideLayout" Target="../slideLayouts/slideLayout111.xml"/><Relationship Id="rId12" Type="http://schemas.openxmlformats.org/officeDocument/2006/relationships/slideLayout" Target="../slideLayouts/slideLayout88.xml"/><Relationship Id="rId34" Type="http://schemas.openxmlformats.org/officeDocument/2006/relationships/slideLayout" Target="../slideLayouts/slideLayout110.xml"/><Relationship Id="rId15" Type="http://schemas.openxmlformats.org/officeDocument/2006/relationships/slideLayout" Target="../slideLayouts/slideLayout91.xml"/><Relationship Id="rId37" Type="http://schemas.openxmlformats.org/officeDocument/2006/relationships/slideLayout" Target="../slideLayouts/slideLayout113.xml"/><Relationship Id="rId14" Type="http://schemas.openxmlformats.org/officeDocument/2006/relationships/slideLayout" Target="../slideLayouts/slideLayout90.xml"/><Relationship Id="rId36" Type="http://schemas.openxmlformats.org/officeDocument/2006/relationships/slideLayout" Target="../slideLayouts/slideLayout112.xml"/><Relationship Id="rId17" Type="http://schemas.openxmlformats.org/officeDocument/2006/relationships/slideLayout" Target="../slideLayouts/slideLayout93.xml"/><Relationship Id="rId39" Type="http://schemas.openxmlformats.org/officeDocument/2006/relationships/slideLayout" Target="../slideLayouts/slideLayout115.xml"/><Relationship Id="rId16" Type="http://schemas.openxmlformats.org/officeDocument/2006/relationships/slideLayout" Target="../slideLayouts/slideLayout92.xml"/><Relationship Id="rId38" Type="http://schemas.openxmlformats.org/officeDocument/2006/relationships/slideLayout" Target="../slideLayouts/slideLayout114.xml"/><Relationship Id="rId19" Type="http://schemas.openxmlformats.org/officeDocument/2006/relationships/slideLayout" Target="../slideLayouts/slideLayout95.xml"/><Relationship Id="rId18"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60" name="Shape 760"/>
        <p:cNvGrpSpPr/>
        <p:nvPr/>
      </p:nvGrpSpPr>
      <p:grpSpPr>
        <a:xfrm>
          <a:off x="0" y="0"/>
          <a:ext cx="0" cy="0"/>
          <a:chOff x="0" y="0"/>
          <a:chExt cx="0" cy="0"/>
        </a:xfrm>
      </p:grpSpPr>
      <p:sp>
        <p:nvSpPr>
          <p:cNvPr id="761" name="Google Shape;761;p8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62" name="Google Shape;762;p8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63" name="Google Shape;763;p8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64" name="Google Shape;764;p8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7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6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InteractiveTools/SymptomChecker/" TargetMode="External"/><Relationship Id="rId4" Type="http://schemas.openxmlformats.org/officeDocument/2006/relationships/hyperlink" Target="https://schl41demo.staywellhealthlibrary.com/InteractiveTools/SymptomChecker/" TargetMode="External"/><Relationship Id="rId5" Type="http://schemas.openxmlformats.org/officeDocument/2006/relationships/hyperlink" Target="https://schl41demo.staywellhealthlibrary.com/InteractiveTools/SymptomChecker/" TargetMode="External"/><Relationship Id="rId6" Type="http://schemas.openxmlformats.org/officeDocument/2006/relationships/image" Target="../media/image29.png"/><Relationship Id="rId7" Type="http://schemas.openxmlformats.org/officeDocument/2006/relationships/image" Target="../media/image46.png"/><Relationship Id="rId8" Type="http://schemas.openxmlformats.org/officeDocument/2006/relationships/image" Target="../media/image4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49.png"/><Relationship Id="rId4" Type="http://schemas.openxmlformats.org/officeDocument/2006/relationships/image" Target="../media/image56.png"/><Relationship Id="rId5" Type="http://schemas.openxmlformats.org/officeDocument/2006/relationships/image" Target="../media/image53.png"/><Relationship Id="rId6"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45.png"/><Relationship Id="rId4" Type="http://schemas.openxmlformats.org/officeDocument/2006/relationships/image" Target="../media/image50.png"/><Relationship Id="rId5" Type="http://schemas.openxmlformats.org/officeDocument/2006/relationships/image" Target="../media/image52.png"/><Relationship Id="rId6" Type="http://schemas.openxmlformats.org/officeDocument/2006/relationships/image" Target="../media/image29.png"/><Relationship Id="rId7" Type="http://schemas.openxmlformats.org/officeDocument/2006/relationships/hyperlink" Target="https://schl41demo.staywellhealthlibrary.com/Search/6,1652715867"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52.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hyperlink" Target="https://schl41demo.staywellhealthlibrary.com/InteractiveTools/SymptomChecker/#/app;age=3;units=years;gender=female/symptom-checker" TargetMode="External"/><Relationship Id="rId4" Type="http://schemas.openxmlformats.org/officeDocument/2006/relationships/image" Target="../media/image51.png"/><Relationship Id="rId5" Type="http://schemas.openxmlformats.org/officeDocument/2006/relationships/image" Target="../media/image54.png"/><Relationship Id="rId6" Type="http://schemas.openxmlformats.org/officeDocument/2006/relationships/image" Target="../media/image55.png"/><Relationship Id="rId7" Type="http://schemas.openxmlformats.org/officeDocument/2006/relationships/image" Target="../media/image58.png"/><Relationship Id="rId8"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70.jpg"/><Relationship Id="rId4" Type="http://schemas.openxmlformats.org/officeDocument/2006/relationships/hyperlink" Target="https://clientsupport.staywell.com/index.ph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57.png"/><Relationship Id="rId4" Type="http://schemas.openxmlformats.org/officeDocument/2006/relationships/image" Target="../media/image63.png"/><Relationship Id="rId5" Type="http://schemas.openxmlformats.org/officeDocument/2006/relationships/image" Target="../media/image59.png"/><Relationship Id="rId6" Type="http://schemas.openxmlformats.org/officeDocument/2006/relationships/hyperlink" Target="https://clientsupport.staywell.com/index.ph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8.xml"/><Relationship Id="rId3" Type="http://schemas.openxmlformats.org/officeDocument/2006/relationships/image" Target="../media/image69.jpg"/><Relationship Id="rId4" Type="http://schemas.openxmlformats.org/officeDocument/2006/relationships/hyperlink" Target="https://schl41demo.staywellhealthlibrary.com/InteractiveTools/Quizzes/40,FeverQuiz" TargetMode="External"/><Relationship Id="rId5" Type="http://schemas.openxmlformats.org/officeDocument/2006/relationships/hyperlink" Target="https://schl41demo.staywellhealthlibrary.com/InteractiveTools/Quizzes/40,ColdQuiz" TargetMode="External"/><Relationship Id="rId6" Type="http://schemas.openxmlformats.org/officeDocument/2006/relationships/hyperlink" Target="https://schl41demo.staywellhealthlibrary.com/InteractiveTools/Quizzes/40,ConcussionQuiz" TargetMode="External"/><Relationship Id="rId7" Type="http://schemas.openxmlformats.org/officeDocument/2006/relationships/hyperlink" Target="https://schl41demo.staywellhealthlibrary.com/InteractiveTools/RiskAssessments/42,DepressionMRA"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68.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0.xml"/><Relationship Id="rId3" Type="http://schemas.openxmlformats.org/officeDocument/2006/relationships/image" Target="../media/image61.png"/><Relationship Id="rId4" Type="http://schemas.openxmlformats.org/officeDocument/2006/relationships/image" Target="../media/image60.png"/><Relationship Id="rId5" Type="http://schemas.openxmlformats.org/officeDocument/2006/relationships/image" Target="../media/image6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1.xml"/><Relationship Id="rId3" Type="http://schemas.openxmlformats.org/officeDocument/2006/relationships/image" Target="../media/image67.jp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Search/90,P01990" TargetMode="External"/><Relationship Id="rId4" Type="http://schemas.openxmlformats.org/officeDocument/2006/relationships/hyperlink" Target="https://schl41demo.staywellhealthlibrary.com/Search/90,P02069" TargetMode="External"/><Relationship Id="rId5" Type="http://schemas.openxmlformats.org/officeDocument/2006/relationships/hyperlink" Target="https://schl41demo.staywellhealthlibrary.com/Search/85,P00831" TargetMode="External"/><Relationship Id="rId6" Type="http://schemas.openxmlformats.org/officeDocument/2006/relationships/hyperlink" Target="https://schl41demo.staywellhealthlibrary.com/YourFamily/Children/Healthcare/90,P02078" TargetMode="External"/><Relationship Id="rId7" Type="http://schemas.openxmlformats.org/officeDocument/2006/relationships/hyperlink" Target="https://schl41demo.staywellhealthlibrary.com/YourFamily/Children/90,P02789" TargetMode="External"/><Relationship Id="rId8" Type="http://schemas.openxmlformats.org/officeDocument/2006/relationships/hyperlink" Target="https://schl41demo.staywellhealthlibrary.com/Search/SearchResults.pg?SearchPhrase=When%20to%20Call%20Your%20Child%E2%80%99s%20Healthcare%20Provider&amp;SearchType=text&amp;SearchOperator=And"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schl41demo.staywellhealthlibrary.com/Search/1,1249" TargetMode="External"/><Relationship Id="rId4" Type="http://schemas.openxmlformats.org/officeDocument/2006/relationships/hyperlink" Target="https://schl41demo.staywellhealthlibrary.com/Search/88,p11047" TargetMode="External"/><Relationship Id="rId9" Type="http://schemas.openxmlformats.org/officeDocument/2006/relationships/hyperlink" Target="https://schl41demo.staywellhealthlibrary.com/Search/90,P02834" TargetMode="External"/><Relationship Id="rId5" Type="http://schemas.openxmlformats.org/officeDocument/2006/relationships/hyperlink" Target="https://schl41demo.staywellhealthlibrary.com/Search/1,3047" TargetMode="External"/><Relationship Id="rId6" Type="http://schemas.openxmlformats.org/officeDocument/2006/relationships/hyperlink" Target="https://schl41demo.staywellhealthlibrary.com/Search/1,2854" TargetMode="External"/><Relationship Id="rId7" Type="http://schemas.openxmlformats.org/officeDocument/2006/relationships/hyperlink" Target="https://schl41demo.staywellhealthlibrary.com/Search/85,P00868" TargetMode="External"/><Relationship Id="rId8" Type="http://schemas.openxmlformats.org/officeDocument/2006/relationships/hyperlink" Target="https://schl41demo.staywellhealthlibrary.com/Search/1,4487"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hyperlink" Target="https://schl41demo.staywellhealthlibrary.com/MultimediaRoom/VideoLibrary/?e=0#player:138,A90934" TargetMode="External"/><Relationship Id="rId4" Type="http://schemas.openxmlformats.org/officeDocument/2006/relationships/hyperlink" Target="https://schl41demo.staywellhealthlibrary.com/MultimediaRoom/VideoLibrary/?e=0#player:138,K1977" TargetMode="External"/><Relationship Id="rId9" Type="http://schemas.openxmlformats.org/officeDocument/2006/relationships/hyperlink" Target="https://schl41demo.staywellhealthlibrary.com/MultimediaRoom/VideoLibrary/?e=0#player:138,A90845" TargetMode="External"/><Relationship Id="rId5" Type="http://schemas.openxmlformats.org/officeDocument/2006/relationships/hyperlink" Target="https://schl41demo.staywellhealthlibrary.com/MultimediaRoom/VideoLibrary/?e=0#player:138,A90340" TargetMode="External"/><Relationship Id="rId6" Type="http://schemas.openxmlformats.org/officeDocument/2006/relationships/hyperlink" Target="https://schl41demo.staywellhealthlibrary.com/MultimediaRoom/VideoLibrary/?e=0#player:138,A90937" TargetMode="External"/><Relationship Id="rId7" Type="http://schemas.openxmlformats.org/officeDocument/2006/relationships/hyperlink" Target="https://schl41demo.staywellhealthlibrary.com/MultimediaRoom/VideoLibrary/?e=0#player:138,V1033" TargetMode="External"/><Relationship Id="rId8" Type="http://schemas.openxmlformats.org/officeDocument/2006/relationships/hyperlink" Target="https://schl41demo.staywellhealthlibrary.com/MultimediaRoom/VideoLibrary/?e=0#player:138,W1885" TargetMode="External"/><Relationship Id="rId10" Type="http://schemas.openxmlformats.org/officeDocument/2006/relationships/hyperlink" Target="https://schl41demo.staywellhealthlibrary.com/MultimediaRoom/VideoLibrary/?e=0#player:138,K1947"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0.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6.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9.png"/><Relationship Id="rId8" Type="http://schemas.openxmlformats.org/officeDocument/2006/relationships/image" Target="../media/image6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xml"/><Relationship Id="rId3" Type="http://schemas.openxmlformats.org/officeDocument/2006/relationships/image" Target="../media/image6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 Id="rId3" Type="http://schemas.openxmlformats.org/officeDocument/2006/relationships/image" Target="../media/image31.png"/><Relationship Id="rId4" Type="http://schemas.openxmlformats.org/officeDocument/2006/relationships/image" Target="../media/image28.png"/><Relationship Id="rId5" Type="http://schemas.openxmlformats.org/officeDocument/2006/relationships/image" Target="../media/image3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5.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9.png"/><Relationship Id="rId8" Type="http://schemas.openxmlformats.org/officeDocument/2006/relationships/image" Target="../media/image6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6.xml"/><Relationship Id="rId3" Type="http://schemas.openxmlformats.org/officeDocument/2006/relationships/image" Target="../media/image72.jpg"/><Relationship Id="rId4" Type="http://schemas.openxmlformats.org/officeDocument/2006/relationships/hyperlink" Target="https://clientsupport.staywell.com/index.ph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InteractiveTools/SymptomChecker/#/app/symptom-checker" TargetMode="External"/><Relationship Id="rId4" Type="http://schemas.openxmlformats.org/officeDocument/2006/relationships/hyperlink" Target="https://schl41demo.staywellhealthlibrary.com/InteractiveTools/SymptomChecker/#/app/symptom-checker" TargetMode="External"/><Relationship Id="rId9" Type="http://schemas.openxmlformats.org/officeDocument/2006/relationships/image" Target="../media/image29.png"/><Relationship Id="rId5" Type="http://schemas.openxmlformats.org/officeDocument/2006/relationships/hyperlink" Target="https://schl41demo.staywellhealthlibrary.com/InteractiveTools/SymptomChecker/#/app/symptom-checker" TargetMode="External"/><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InteractiveTools/SymptomChecker/#/app;age=67;units=years;gender=female/symptom-checker/guides/401/problem" TargetMode="External"/><Relationship Id="rId4" Type="http://schemas.openxmlformats.org/officeDocument/2006/relationships/image" Target="../media/image34.png"/><Relationship Id="rId9" Type="http://schemas.openxmlformats.org/officeDocument/2006/relationships/image" Target="../media/image41.png"/><Relationship Id="rId5" Type="http://schemas.openxmlformats.org/officeDocument/2006/relationships/hyperlink" Target="https://schl41demo.staywellhealthlibrary.com/InteractiveTools/SymptomChecker/#/app;age=4;units=years;gender=female/symptom-checker/guides/19/advice" TargetMode="External"/><Relationship Id="rId6" Type="http://schemas.openxmlformats.org/officeDocument/2006/relationships/image" Target="../media/image39.png"/><Relationship Id="rId7" Type="http://schemas.openxmlformats.org/officeDocument/2006/relationships/image" Target="../media/image38.png"/><Relationship Id="rId8" Type="http://schemas.openxmlformats.org/officeDocument/2006/relationships/hyperlink" Target="https://schl41demo.staywellhealthlibrary.com/InteractiveTools/SymptomChecker/#/app;age=4;units=years;gender=female/parent-advic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InteractiveTools/SymptomChecker/#/app;age=45;units=years;gender=female/symptom-checker/guides/233" TargetMode="External"/><Relationship Id="rId4" Type="http://schemas.openxmlformats.org/officeDocument/2006/relationships/hyperlink" Target="https://schl41demo.staywellhealthlibrary.com/InteractiveTools/SymptomChecker/#/app;age=45;units=years;gender=female/symptom-checker/guides/377" TargetMode="External"/><Relationship Id="rId9" Type="http://schemas.openxmlformats.org/officeDocument/2006/relationships/image" Target="../media/image29.png"/><Relationship Id="rId5" Type="http://schemas.openxmlformats.org/officeDocument/2006/relationships/hyperlink" Target="https://schl41demo.staywellhealthlibrary.com/InteractiveTools/SymptomChecker/#/app;age=45;units=years;gender=female/symptom-checker/guides/128/problem" TargetMode="External"/><Relationship Id="rId6" Type="http://schemas.openxmlformats.org/officeDocument/2006/relationships/image" Target="../media/image42.png"/><Relationship Id="rId7" Type="http://schemas.openxmlformats.org/officeDocument/2006/relationships/image" Target="../media/image43.png"/><Relationship Id="rId8"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43" name="Shape 1143"/>
        <p:cNvGrpSpPr/>
        <p:nvPr/>
      </p:nvGrpSpPr>
      <p:grpSpPr>
        <a:xfrm>
          <a:off x="0" y="0"/>
          <a:ext cx="0" cy="0"/>
          <a:chOff x="0" y="0"/>
          <a:chExt cx="0" cy="0"/>
        </a:xfrm>
      </p:grpSpPr>
      <p:sp>
        <p:nvSpPr>
          <p:cNvPr id="1144" name="Google Shape;1144;p12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5" name="Google Shape;1145;p12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6" name="Google Shape;1146;p121"/>
          <p:cNvPicPr preferRelativeResize="0"/>
          <p:nvPr/>
        </p:nvPicPr>
        <p:blipFill rotWithShape="1">
          <a:blip r:embed="rId4">
            <a:alphaModFix/>
          </a:blip>
          <a:srcRect b="0" l="5408" r="27902" t="0"/>
          <a:stretch/>
        </p:blipFill>
        <p:spPr>
          <a:xfrm>
            <a:off x="7056600" y="-4500825"/>
            <a:ext cx="10236300" cy="10241100"/>
          </a:xfrm>
          <a:prstGeom prst="pie">
            <a:avLst>
              <a:gd fmla="val 5392956" name="adj1"/>
              <a:gd fmla="val 10796016" name="adj2"/>
            </a:avLst>
          </a:prstGeom>
          <a:noFill/>
          <a:ln>
            <a:noFill/>
          </a:ln>
        </p:spPr>
      </p:pic>
      <p:grpSp>
        <p:nvGrpSpPr>
          <p:cNvPr id="1147" name="Google Shape;1147;p121"/>
          <p:cNvGrpSpPr/>
          <p:nvPr/>
        </p:nvGrpSpPr>
        <p:grpSpPr>
          <a:xfrm>
            <a:off x="7485875" y="3857575"/>
            <a:ext cx="3384375" cy="2815800"/>
            <a:chOff x="7635575" y="3603525"/>
            <a:chExt cx="3384375" cy="2815800"/>
          </a:xfrm>
        </p:grpSpPr>
        <p:sp>
          <p:nvSpPr>
            <p:cNvPr id="1148" name="Google Shape;1148;p12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9" name="Google Shape;1149;p12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50" name="Google Shape;1150;p121"/>
          <p:cNvSpPr txBox="1"/>
          <p:nvPr>
            <p:ph idx="1" type="body"/>
          </p:nvPr>
        </p:nvSpPr>
        <p:spPr>
          <a:xfrm>
            <a:off x="542825" y="1546500"/>
            <a:ext cx="5079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Symptom Checker</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pic>
        <p:nvPicPr>
          <p:cNvPr id="1273" name="Google Shape;1273;p130"/>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1274" name="Google Shape;1274;p13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5" name="Google Shape;1275;p13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76" name="Google Shape;1276;p13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and urgent care and primary</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care teams by highlighting a specialist or nurse with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77" name="Google Shape;1277;p13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symptom -related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78" name="Google Shape;1278;p130"/>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9" name="Google Shape;1279;p130"/>
          <p:cNvSpPr txBox="1"/>
          <p:nvPr/>
        </p:nvSpPr>
        <p:spPr>
          <a:xfrm>
            <a:off x="6226175" y="3658825"/>
            <a:ext cx="2684700" cy="22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symptom-related keywords</a:t>
            </a:r>
            <a:endParaRPr b="1" sz="13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40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covid symptoms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diabetes symptoms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depression symptoms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symptom checker</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adhd symptoms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flu symptoms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anxiety symptoms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pneumonia symptoms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ptsd symptoms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strep throat symptoms</a:t>
            </a:r>
            <a:endParaRPr sz="900">
              <a:solidFill>
                <a:schemeClr val="lt2"/>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4" name="Shape 1284"/>
        <p:cNvGrpSpPr/>
        <p:nvPr/>
      </p:nvGrpSpPr>
      <p:grpSpPr>
        <a:xfrm>
          <a:off x="0" y="0"/>
          <a:ext cx="0" cy="0"/>
          <a:chOff x="0" y="0"/>
          <a:chExt cx="0" cy="0"/>
        </a:xfrm>
      </p:grpSpPr>
      <p:sp>
        <p:nvSpPr>
          <p:cNvPr id="1285" name="Google Shape;1285;p131"/>
          <p:cNvSpPr txBox="1"/>
          <p:nvPr>
            <p:ph type="title"/>
          </p:nvPr>
        </p:nvSpPr>
        <p:spPr>
          <a:xfrm>
            <a:off x="664464" y="-5436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86" name="Google Shape;1286;p131"/>
          <p:cNvSpPr txBox="1"/>
          <p:nvPr>
            <p:ph idx="1" type="body"/>
          </p:nvPr>
        </p:nvSpPr>
        <p:spPr>
          <a:xfrm>
            <a:off x="664475" y="710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How to Make the Most of Our Symptom Checker</a:t>
            </a:r>
            <a:endParaRPr>
              <a:solidFill>
                <a:srgbClr val="000000"/>
              </a:solidFill>
              <a:latin typeface="Plus Jakarta Sans"/>
              <a:ea typeface="Plus Jakarta Sans"/>
              <a:cs typeface="Plus Jakarta Sans"/>
              <a:sym typeface="Plus Jakarta Sans"/>
            </a:endParaRPr>
          </a:p>
        </p:txBody>
      </p:sp>
      <p:sp>
        <p:nvSpPr>
          <p:cNvPr id="1287" name="Google Shape;1287;p131"/>
          <p:cNvSpPr txBox="1"/>
          <p:nvPr>
            <p:ph idx="2" type="body"/>
          </p:nvPr>
        </p:nvSpPr>
        <p:spPr>
          <a:xfrm>
            <a:off x="664475" y="1129425"/>
            <a:ext cx="8739000" cy="3187200"/>
          </a:xfrm>
          <a:prstGeom prst="rect">
            <a:avLst/>
          </a:prstGeom>
        </p:spPr>
        <p:txBody>
          <a:bodyPr anchorCtr="0" anchor="t" bIns="45700" lIns="0" spcFirstLastPara="1" rIns="91425" wrap="square" tIns="45700">
            <a:noAutofit/>
          </a:bodyPr>
          <a:lstStyle/>
          <a:p>
            <a:pPr indent="0" lvl="0" marL="0" rtl="0" algn="l">
              <a:lnSpc>
                <a:spcPct val="100000"/>
              </a:lnSpc>
              <a:spcBef>
                <a:spcPts val="1700"/>
              </a:spcBef>
              <a:spcAft>
                <a:spcPts val="0"/>
              </a:spcAft>
              <a:buNone/>
            </a:pPr>
            <a:r>
              <a:rPr lang="en-US" sz="1200">
                <a:solidFill>
                  <a:srgbClr val="4C4C4C"/>
                </a:solidFill>
                <a:latin typeface="Plus Jakarta Sans"/>
                <a:ea typeface="Plus Jakarta Sans"/>
                <a:cs typeface="Plus Jakarta Sans"/>
                <a:sym typeface="Plus Jakarta Sans"/>
              </a:rPr>
              <a:t>When you or your child is sick, you need reliable help, any time of the day or night. That’s where our </a:t>
            </a: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symptom checker</a:t>
            </a:r>
            <a:r>
              <a:rPr lang="en-US" sz="1200">
                <a:solidFill>
                  <a:srgbClr val="4C4C4C"/>
                </a:solidFill>
                <a:latin typeface="Plus Jakarta Sans"/>
                <a:ea typeface="Plus Jakarta Sans"/>
                <a:cs typeface="Plus Jakarta Sans"/>
                <a:sym typeface="Plus Jakarta Sans"/>
              </a:rPr>
              <a:t> tool comes in. No more guessing if you should manage symptoms at home, call your doctor, or go to the emergency room. Two and a half minutes is all it takes to learn:</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170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How serious the symptoms are</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If a healthcare visit is needed, get advice about how soon and which of our treatment facilities meets your needs: </a:t>
            </a:r>
            <a:r>
              <a:rPr lang="en-US" sz="1200">
                <a:solidFill>
                  <a:schemeClr val="accent1"/>
                </a:solidFill>
                <a:latin typeface="Plus Jakarta Sans"/>
                <a:ea typeface="Plus Jakarta Sans"/>
                <a:cs typeface="Plus Jakarta Sans"/>
                <a:sym typeface="Plus Jakarta Sans"/>
              </a:rPr>
              <a:t>Emergency Department</a:t>
            </a:r>
            <a:r>
              <a:rPr lang="en-US" sz="1200">
                <a:solidFill>
                  <a:srgbClr val="4C4C4C"/>
                </a:solidFill>
                <a:latin typeface="Plus Jakarta Sans"/>
                <a:ea typeface="Plus Jakarta Sans"/>
                <a:cs typeface="Plus Jakarta Sans"/>
                <a:sym typeface="Plus Jakarta Sans"/>
              </a:rPr>
              <a:t>, </a:t>
            </a:r>
            <a:r>
              <a:rPr lang="en-US" sz="1200">
                <a:solidFill>
                  <a:schemeClr val="accent1"/>
                </a:solidFill>
                <a:latin typeface="Plus Jakarta Sans"/>
                <a:ea typeface="Plus Jakarta Sans"/>
                <a:cs typeface="Plus Jakarta Sans"/>
                <a:sym typeface="Plus Jakarta Sans"/>
              </a:rPr>
              <a:t>Urgent Care Center</a:t>
            </a:r>
            <a:r>
              <a:rPr lang="en-US" sz="1200">
                <a:solidFill>
                  <a:srgbClr val="4C4C4C"/>
                </a:solidFill>
                <a:latin typeface="Plus Jakarta Sans"/>
                <a:ea typeface="Plus Jakarta Sans"/>
                <a:cs typeface="Plus Jakarta Sans"/>
                <a:sym typeface="Plus Jakarta Sans"/>
              </a:rPr>
              <a:t>, </a:t>
            </a:r>
            <a:r>
              <a:rPr lang="en-US" sz="1200">
                <a:solidFill>
                  <a:schemeClr val="accent1"/>
                </a:solidFill>
                <a:latin typeface="Plus Jakarta Sans"/>
                <a:ea typeface="Plus Jakarta Sans"/>
                <a:cs typeface="Plus Jakarta Sans"/>
                <a:sym typeface="Plus Jakarta Sans"/>
              </a:rPr>
              <a:t>Find a Doctor</a:t>
            </a:r>
            <a:r>
              <a:rPr lang="en-US" sz="1200">
                <a:solidFill>
                  <a:srgbClr val="C2D600"/>
                </a:solidFill>
                <a:latin typeface="Plus Jakarta Sans"/>
                <a:ea typeface="Plus Jakarta Sans"/>
                <a:cs typeface="Plus Jakarta Sans"/>
                <a:sym typeface="Plus Jakarta Sans"/>
              </a:rPr>
              <a:t>,</a:t>
            </a:r>
            <a:r>
              <a:rPr lang="en-US" sz="1200">
                <a:solidFill>
                  <a:srgbClr val="4C4C4C"/>
                </a:solidFill>
                <a:latin typeface="Plus Jakarta Sans"/>
                <a:ea typeface="Plus Jakarta Sans"/>
                <a:cs typeface="Plus Jakarta Sans"/>
                <a:sym typeface="Plus Jakarta Sans"/>
              </a:rPr>
              <a:t>or</a:t>
            </a:r>
            <a:r>
              <a:rPr lang="en-US" sz="1200">
                <a:solidFill>
                  <a:schemeClr val="accent1"/>
                </a:solidFill>
                <a:latin typeface="Plus Jakarta Sans"/>
                <a:ea typeface="Plus Jakarta Sans"/>
                <a:cs typeface="Plus Jakarta Sans"/>
                <a:sym typeface="Plus Jakarta Sans"/>
              </a:rPr>
              <a:t> Make an Appointment with a Doctor</a:t>
            </a:r>
            <a:r>
              <a:rPr lang="en-US" sz="1200">
                <a:solidFill>
                  <a:srgbClr val="4C4C4C"/>
                </a:solidFill>
                <a:latin typeface="Plus Jakarta Sans"/>
                <a:ea typeface="Plus Jakarta Sans"/>
                <a:cs typeface="Plus Jakarta Sans"/>
                <a:sym typeface="Plus Jakarta Sans"/>
              </a:rPr>
              <a:t>. </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Steps you can take to relieve the symptoms at home</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None/>
            </a:pPr>
            <a:r>
              <a:rPr lang="en-US" sz="1200">
                <a:solidFill>
                  <a:srgbClr val="4C4C4C"/>
                </a:solidFill>
                <a:latin typeface="Plus Jakarta Sans"/>
                <a:ea typeface="Plus Jakarta Sans"/>
                <a:cs typeface="Plus Jakarta Sans"/>
                <a:sym typeface="Plus Jakarta Sans"/>
              </a:rPr>
              <a:t>Let’s get started.</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What do you do? </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None/>
            </a:pPr>
            <a:r>
              <a:rPr lang="en-US" sz="1200">
                <a:solidFill>
                  <a:srgbClr val="4C4C4C"/>
                </a:solidFill>
                <a:latin typeface="Plus Jakarta Sans"/>
                <a:ea typeface="Plus Jakarta Sans"/>
                <a:cs typeface="Plus Jakarta Sans"/>
                <a:sym typeface="Plus Jakarta Sans"/>
              </a:rPr>
              <a:t>Most parents have been woken in the middle of the night by a child who does not feel well. Use our </a:t>
            </a: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symptom checker</a:t>
            </a:r>
            <a:r>
              <a:rPr lang="en-US" sz="1200" u="sng">
                <a:solidFill>
                  <a:srgbClr val="0097A7"/>
                </a:solidFill>
                <a:latin typeface="Plus Jakarta Sans"/>
                <a:ea typeface="Plus Jakarta Sans"/>
                <a:cs typeface="Plus Jakarta Sans"/>
                <a:sym typeface="Plus Jakarta Sans"/>
                <a:hlinkClick r:id="rId5">
                  <a:extLst>
                    <a:ext uri="{A12FA001-AC4F-418D-AE19-62706E023703}">
                      <ahyp:hlinkClr val="tx"/>
                    </a:ext>
                  </a:extLst>
                </a:hlinkClick>
              </a:rPr>
              <a:t> </a:t>
            </a:r>
            <a:r>
              <a:rPr lang="en-US" sz="1200">
                <a:solidFill>
                  <a:srgbClr val="4C4C4C"/>
                </a:solidFill>
                <a:latin typeface="Plus Jakarta Sans"/>
                <a:ea typeface="Plus Jakarta Sans"/>
                <a:cs typeface="Plus Jakarta Sans"/>
                <a:sym typeface="Plus Jakarta Sans"/>
              </a:rPr>
              <a:t>for advice on when to take your little one to see the doctor, how to make them comfortable at home and, if needed, how to given them over-the-counter medications.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1288" name="Google Shape;1288;p131"/>
          <p:cNvSpPr txBox="1"/>
          <p:nvPr/>
        </p:nvSpPr>
        <p:spPr>
          <a:xfrm>
            <a:off x="9472500" y="23881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Urgent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89" name="Google Shape;1289;p131"/>
          <p:cNvGrpSpPr/>
          <p:nvPr/>
        </p:nvGrpSpPr>
        <p:grpSpPr>
          <a:xfrm>
            <a:off x="10219200" y="1646425"/>
            <a:ext cx="681600" cy="681600"/>
            <a:chOff x="10294125" y="1691525"/>
            <a:chExt cx="681600" cy="681600"/>
          </a:xfrm>
        </p:grpSpPr>
        <p:sp>
          <p:nvSpPr>
            <p:cNvPr id="1290" name="Google Shape;1290;p13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91" name="Google Shape;1291;p131"/>
            <p:cNvPicPr preferRelativeResize="0"/>
            <p:nvPr/>
          </p:nvPicPr>
          <p:blipFill>
            <a:blip r:embed="rId6">
              <a:alphaModFix/>
            </a:blip>
            <a:stretch>
              <a:fillRect/>
            </a:stretch>
          </p:blipFill>
          <p:spPr>
            <a:xfrm>
              <a:off x="10419913" y="1813734"/>
              <a:ext cx="430025" cy="437175"/>
            </a:xfrm>
            <a:prstGeom prst="rect">
              <a:avLst/>
            </a:prstGeom>
            <a:noFill/>
            <a:ln>
              <a:noFill/>
            </a:ln>
          </p:spPr>
        </p:pic>
      </p:grpSp>
      <p:sp>
        <p:nvSpPr>
          <p:cNvPr id="1292" name="Google Shape;1292;p131"/>
          <p:cNvSpPr txBox="1"/>
          <p:nvPr/>
        </p:nvSpPr>
        <p:spPr>
          <a:xfrm>
            <a:off x="664475" y="4410225"/>
            <a:ext cx="5111400" cy="1728900"/>
          </a:xfrm>
          <a:prstGeom prst="rect">
            <a:avLst/>
          </a:prstGeom>
          <a:noFill/>
          <a:ln>
            <a:noFill/>
          </a:ln>
        </p:spPr>
        <p:txBody>
          <a:bodyPr anchorCtr="0" anchor="t" bIns="91425" lIns="0" spcFirstLastPara="1" rIns="91425" wrap="square" tIns="91425">
            <a:spAutoFit/>
          </a:bodyPr>
          <a:lstStyle/>
          <a:p>
            <a:pPr indent="0" lvl="0" marL="0" rtl="0" algn="l">
              <a:spcBef>
                <a:spcPts val="1700"/>
              </a:spcBef>
              <a:spcAft>
                <a:spcPts val="0"/>
              </a:spcAft>
              <a:buNone/>
            </a:pPr>
            <a:r>
              <a:rPr lang="en-US" sz="1200">
                <a:solidFill>
                  <a:srgbClr val="4C4C4C"/>
                </a:solidFill>
                <a:latin typeface="Plus Jakarta Sans"/>
                <a:ea typeface="Plus Jakarta Sans"/>
                <a:cs typeface="Plus Jakarta Sans"/>
                <a:sym typeface="Plus Jakarta Sans"/>
              </a:rPr>
              <a:t>Here’s a step-by-step overview to help you learn more about this valuable tool to keep your family healthy and help you make confident healthcare decisions. </a:t>
            </a:r>
            <a:endParaRPr sz="1200">
              <a:solidFill>
                <a:srgbClr val="4C4C4C"/>
              </a:solidFill>
              <a:latin typeface="Plus Jakarta Sans"/>
              <a:ea typeface="Plus Jakarta Sans"/>
              <a:cs typeface="Plus Jakarta Sans"/>
              <a:sym typeface="Plus Jakarta Sans"/>
            </a:endParaRPr>
          </a:p>
          <a:p>
            <a:pPr indent="0" lvl="0" marL="0" rtl="0" algn="l">
              <a:spcBef>
                <a:spcPts val="1700"/>
              </a:spcBef>
              <a:spcAft>
                <a:spcPts val="0"/>
              </a:spcAft>
              <a:buNone/>
            </a:pPr>
            <a:r>
              <a:rPr lang="en-US" sz="1200">
                <a:solidFill>
                  <a:srgbClr val="4C4C4C"/>
                </a:solidFill>
                <a:latin typeface="Plus Jakarta Sans"/>
                <a:ea typeface="Plus Jakarta Sans"/>
                <a:cs typeface="Plus Jakarta Sans"/>
                <a:sym typeface="Plus Jakarta Sans"/>
              </a:rPr>
              <a:t>First, choose your child’s gender and child’s age in years, months, weeks,or days–whatever is best for your infant, baby, or young child. </a:t>
            </a:r>
            <a:endParaRPr sz="1200">
              <a:solidFill>
                <a:srgbClr val="4C4C4C"/>
              </a:solidFill>
              <a:latin typeface="Plus Jakarta Sans"/>
              <a:ea typeface="Plus Jakarta Sans"/>
              <a:cs typeface="Plus Jakarta Sans"/>
              <a:sym typeface="Plus Jakarta Sans"/>
            </a:endParaRPr>
          </a:p>
          <a:p>
            <a:pPr indent="0" lvl="0" marL="0" rtl="0" algn="l">
              <a:spcBef>
                <a:spcPts val="1700"/>
              </a:spcBef>
              <a:spcAft>
                <a:spcPts val="0"/>
              </a:spcAft>
              <a:buNone/>
            </a:pPr>
            <a:r>
              <a:rPr lang="en-US" sz="1200">
                <a:solidFill>
                  <a:srgbClr val="4C4C4C"/>
                </a:solidFill>
                <a:latin typeface="Plus Jakarta Sans"/>
                <a:ea typeface="Plus Jakarta Sans"/>
                <a:cs typeface="Plus Jakarta Sans"/>
                <a:sym typeface="Plus Jakarta Sans"/>
              </a:rPr>
              <a:t>Then, click “</a:t>
            </a:r>
            <a:r>
              <a:rPr b="1" lang="en-US" sz="1200">
                <a:solidFill>
                  <a:srgbClr val="4C4C4C"/>
                </a:solidFill>
                <a:latin typeface="Plus Jakarta Sans"/>
                <a:ea typeface="Plus Jakarta Sans"/>
                <a:cs typeface="Plus Jakarta Sans"/>
                <a:sym typeface="Plus Jakarta Sans"/>
              </a:rPr>
              <a:t>Check Symptoms</a:t>
            </a:r>
            <a:r>
              <a:rPr lang="en-US" sz="1200">
                <a:solidFill>
                  <a:srgbClr val="4C4C4C"/>
                </a:solidFill>
                <a:latin typeface="Plus Jakarta Sans"/>
                <a:ea typeface="Plus Jakarta Sans"/>
                <a:cs typeface="Plus Jakarta Sans"/>
                <a:sym typeface="Plus Jakarta Sans"/>
              </a:rPr>
              <a:t>.”</a:t>
            </a:r>
            <a:endParaRPr>
              <a:latin typeface="Plus Jakarta Sans"/>
              <a:ea typeface="Plus Jakarta Sans"/>
              <a:cs typeface="Plus Jakarta Sans"/>
              <a:sym typeface="Plus Jakarta Sans"/>
            </a:endParaRPr>
          </a:p>
        </p:txBody>
      </p:sp>
      <p:pic>
        <p:nvPicPr>
          <p:cNvPr id="1293" name="Google Shape;1293;p131"/>
          <p:cNvPicPr preferRelativeResize="0"/>
          <p:nvPr/>
        </p:nvPicPr>
        <p:blipFill rotWithShape="1">
          <a:blip r:embed="rId7">
            <a:alphaModFix/>
          </a:blip>
          <a:srcRect b="0" l="0" r="0" t="0"/>
          <a:stretch/>
        </p:blipFill>
        <p:spPr>
          <a:xfrm>
            <a:off x="6530700" y="4245476"/>
            <a:ext cx="1575831" cy="2450300"/>
          </a:xfrm>
          <a:prstGeom prst="rect">
            <a:avLst/>
          </a:prstGeom>
          <a:noFill/>
          <a:ln cap="flat" cmpd="sng" w="9525">
            <a:solidFill>
              <a:srgbClr val="000000"/>
            </a:solidFill>
            <a:prstDash val="solid"/>
            <a:round/>
            <a:headEnd len="sm" w="sm" type="none"/>
            <a:tailEnd len="sm" w="sm" type="none"/>
          </a:ln>
        </p:spPr>
      </p:pic>
      <p:pic>
        <p:nvPicPr>
          <p:cNvPr id="1294" name="Google Shape;1294;p131"/>
          <p:cNvPicPr preferRelativeResize="0"/>
          <p:nvPr/>
        </p:nvPicPr>
        <p:blipFill rotWithShape="1">
          <a:blip r:embed="rId8">
            <a:alphaModFix/>
          </a:blip>
          <a:srcRect b="0" l="0" r="0" t="0"/>
          <a:stretch/>
        </p:blipFill>
        <p:spPr>
          <a:xfrm>
            <a:off x="8226044" y="4245476"/>
            <a:ext cx="1575831" cy="2450300"/>
          </a:xfrm>
          <a:prstGeom prst="rect">
            <a:avLst/>
          </a:prstGeom>
          <a:noFill/>
          <a:ln cap="flat" cmpd="sng" w="9525">
            <a:solidFill>
              <a:srgbClr val="000000"/>
            </a:solidFill>
            <a:prstDash val="solid"/>
            <a:round/>
            <a:headEnd len="sm" w="sm" type="none"/>
            <a:tailEnd len="sm" w="sm" type="none"/>
          </a:ln>
        </p:spPr>
      </p:pic>
      <p:sp>
        <p:nvSpPr>
          <p:cNvPr id="1295" name="Google Shape;1295;p131"/>
          <p:cNvSpPr/>
          <p:nvPr/>
        </p:nvSpPr>
        <p:spPr>
          <a:xfrm>
            <a:off x="9403550" y="6251300"/>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0" name="Shape 1300"/>
        <p:cNvGrpSpPr/>
        <p:nvPr/>
      </p:nvGrpSpPr>
      <p:grpSpPr>
        <a:xfrm>
          <a:off x="0" y="0"/>
          <a:ext cx="0" cy="0"/>
          <a:chOff x="0" y="0"/>
          <a:chExt cx="0" cy="0"/>
        </a:xfrm>
      </p:grpSpPr>
      <p:sp>
        <p:nvSpPr>
          <p:cNvPr id="1301" name="Google Shape;1301;p132"/>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302" name="Google Shape;1302;p132"/>
          <p:cNvSpPr txBox="1"/>
          <p:nvPr>
            <p:ph idx="2" type="body"/>
          </p:nvPr>
        </p:nvSpPr>
        <p:spPr>
          <a:xfrm>
            <a:off x="740675" y="1205625"/>
            <a:ext cx="8562900" cy="18843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4C4C4C"/>
                </a:solidFill>
                <a:latin typeface="Century Gothic"/>
                <a:ea typeface="Century Gothic"/>
                <a:cs typeface="Century Gothic"/>
                <a:sym typeface="Century Gothic"/>
              </a:rPr>
              <a:t>On the next screen, select the body area related to the symptoms your child is experiencing. You can click on the illustrated body map or choose the body area from the provided list on the right. Both will trigger the same effect: an updated list of symptoms for that particular area. </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None/>
            </a:pPr>
            <a:r>
              <a:rPr lang="en-US" sz="1200">
                <a:solidFill>
                  <a:srgbClr val="4C4C4C"/>
                </a:solidFill>
                <a:latin typeface="Century Gothic"/>
                <a:ea typeface="Century Gothic"/>
                <a:cs typeface="Century Gothic"/>
                <a:sym typeface="Century Gothic"/>
              </a:rPr>
              <a:t>After you click on a specific symptom, you’ll go to a new “</a:t>
            </a:r>
            <a:r>
              <a:rPr b="1" lang="en-US" sz="1200">
                <a:solidFill>
                  <a:srgbClr val="4C4C4C"/>
                </a:solidFill>
                <a:latin typeface="Century Gothic"/>
                <a:ea typeface="Century Gothic"/>
                <a:cs typeface="Century Gothic"/>
                <a:sym typeface="Century Gothic"/>
              </a:rPr>
              <a:t>Is this your child’s symptom?</a:t>
            </a:r>
            <a:r>
              <a:rPr lang="en-US" sz="1200">
                <a:solidFill>
                  <a:srgbClr val="4C4C4C"/>
                </a:solidFill>
                <a:latin typeface="Century Gothic"/>
                <a:ea typeface="Century Gothic"/>
                <a:cs typeface="Century Gothic"/>
                <a:sym typeface="Century Gothic"/>
              </a:rPr>
              <a:t>” screen. If you are sure about the symptom, click on “</a:t>
            </a:r>
            <a:r>
              <a:rPr b="1" lang="en-US" sz="1200">
                <a:solidFill>
                  <a:srgbClr val="4C4C4C"/>
                </a:solidFill>
                <a:latin typeface="Century Gothic"/>
                <a:ea typeface="Century Gothic"/>
                <a:cs typeface="Century Gothic"/>
                <a:sym typeface="Century Gothic"/>
              </a:rPr>
              <a:t>Yes, find out what to do.</a:t>
            </a:r>
            <a:r>
              <a:rPr lang="en-US" sz="1200">
                <a:solidFill>
                  <a:srgbClr val="4C4C4C"/>
                </a:solidFill>
                <a:latin typeface="Century Gothic"/>
                <a:ea typeface="Century Gothic"/>
                <a:cs typeface="Century Gothic"/>
                <a:sym typeface="Century Gothic"/>
              </a:rPr>
              <a:t>” If you want to explore more, click on “</a:t>
            </a:r>
            <a:r>
              <a:rPr b="1" lang="en-US" sz="1200">
                <a:solidFill>
                  <a:srgbClr val="4C4C4C"/>
                </a:solidFill>
                <a:latin typeface="Century Gothic"/>
                <a:ea typeface="Century Gothic"/>
                <a:cs typeface="Century Gothic"/>
                <a:sym typeface="Century Gothic"/>
              </a:rPr>
              <a:t>No, see related Care Guides”</a:t>
            </a:r>
            <a:r>
              <a:rPr lang="en-US" sz="1200">
                <a:solidFill>
                  <a:srgbClr val="4C4C4C"/>
                </a:solidFill>
                <a:latin typeface="Century Gothic"/>
                <a:ea typeface="Century Gothic"/>
                <a:cs typeface="Century Gothic"/>
                <a:sym typeface="Century Gothic"/>
              </a:rPr>
              <a:t> to see related symptoms that might be a better match.</a:t>
            </a:r>
            <a:endParaRPr b="1" sz="1200">
              <a:solidFill>
                <a:srgbClr val="000000"/>
              </a:solidFill>
              <a:latin typeface="Plus Jakarta Sans"/>
              <a:ea typeface="Plus Jakarta Sans"/>
              <a:cs typeface="Plus Jakarta Sans"/>
              <a:sym typeface="Plus Jakarta Sans"/>
            </a:endParaRPr>
          </a:p>
          <a:p>
            <a:pPr indent="0" lvl="0" marL="0" rtl="0" algn="l">
              <a:lnSpc>
                <a:spcPct val="115000"/>
              </a:lnSpc>
              <a:spcBef>
                <a:spcPts val="17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1303" name="Google Shape;1303;p132"/>
          <p:cNvSpPr txBox="1"/>
          <p:nvPr/>
        </p:nvSpPr>
        <p:spPr>
          <a:xfrm>
            <a:off x="9643050" y="1808900"/>
            <a:ext cx="19863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1100"/>
              <a:buFont typeface="Arial"/>
              <a:buNone/>
            </a:pPr>
            <a:r>
              <a:rPr b="1" lang="en-US" sz="1300">
                <a:solidFill>
                  <a:schemeClr val="accent3"/>
                </a:solidFill>
                <a:latin typeface="Plus Jakarta Sans"/>
                <a:ea typeface="Plus Jakarta Sans"/>
                <a:cs typeface="Plus Jakarta Sans"/>
                <a:sym typeface="Plus Jakarta Sans"/>
              </a:rPr>
              <a:t>The most commonly used symptom topics are </a:t>
            </a:r>
            <a:endParaRPr b="1"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Cold</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Cough</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Sore Throat</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Fever in Children </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COVID-19 </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Sinus Pain</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Headache </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Stomach Pain</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Diarrhea</a:t>
            </a:r>
            <a:endParaRPr sz="1300">
              <a:solidFill>
                <a:schemeClr val="accent3"/>
              </a:solidFill>
              <a:latin typeface="Plus Jakarta Sans"/>
              <a:ea typeface="Plus Jakarta Sans"/>
              <a:cs typeface="Plus Jakarta Sans"/>
              <a:sym typeface="Plus Jakarta Sans"/>
            </a:endParaRPr>
          </a:p>
          <a:p>
            <a:pPr indent="-311150" lvl="0" marL="457200" rtl="0" algn="l">
              <a:spcBef>
                <a:spcPts val="0"/>
              </a:spcBef>
              <a:spcAft>
                <a:spcPts val="0"/>
              </a:spcAft>
              <a:buClr>
                <a:schemeClr val="accent1"/>
              </a:buClr>
              <a:buSzPts val="1300"/>
              <a:buFont typeface="Plus Jakarta Sans"/>
              <a:buChar char="●"/>
            </a:pPr>
            <a:r>
              <a:rPr lang="en-US" sz="1300">
                <a:solidFill>
                  <a:schemeClr val="accent3"/>
                </a:solidFill>
                <a:latin typeface="Plus Jakarta Sans"/>
                <a:ea typeface="Plus Jakarta Sans"/>
                <a:cs typeface="Plus Jakarta Sans"/>
                <a:sym typeface="Plus Jakarta Sans"/>
              </a:rPr>
              <a:t>Back Pain in Adults</a:t>
            </a:r>
            <a:endParaRPr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pic>
        <p:nvPicPr>
          <p:cNvPr id="1304" name="Google Shape;1304;p132"/>
          <p:cNvPicPr preferRelativeResize="0"/>
          <p:nvPr/>
        </p:nvPicPr>
        <p:blipFill rotWithShape="1">
          <a:blip r:embed="rId3">
            <a:alphaModFix/>
          </a:blip>
          <a:srcRect b="0" l="0" r="0" t="0"/>
          <a:stretch/>
        </p:blipFill>
        <p:spPr>
          <a:xfrm>
            <a:off x="2026802" y="2895600"/>
            <a:ext cx="1938528" cy="3392425"/>
          </a:xfrm>
          <a:prstGeom prst="rect">
            <a:avLst/>
          </a:prstGeom>
          <a:noFill/>
          <a:ln cap="flat" cmpd="sng" w="9525">
            <a:solidFill>
              <a:srgbClr val="000000"/>
            </a:solidFill>
            <a:prstDash val="solid"/>
            <a:round/>
            <a:headEnd len="sm" w="sm" type="none"/>
            <a:tailEnd len="sm" w="sm" type="none"/>
          </a:ln>
        </p:spPr>
      </p:pic>
      <p:pic>
        <p:nvPicPr>
          <p:cNvPr id="1305" name="Google Shape;1305;p132"/>
          <p:cNvPicPr preferRelativeResize="0"/>
          <p:nvPr/>
        </p:nvPicPr>
        <p:blipFill rotWithShape="1">
          <a:blip r:embed="rId4">
            <a:alphaModFix/>
          </a:blip>
          <a:srcRect b="0" l="0" r="0" t="0"/>
          <a:stretch/>
        </p:blipFill>
        <p:spPr>
          <a:xfrm>
            <a:off x="4061577" y="2868775"/>
            <a:ext cx="1938528" cy="3392425"/>
          </a:xfrm>
          <a:prstGeom prst="rect">
            <a:avLst/>
          </a:prstGeom>
          <a:noFill/>
          <a:ln cap="flat" cmpd="sng" w="9525">
            <a:solidFill>
              <a:srgbClr val="000000"/>
            </a:solidFill>
            <a:prstDash val="solid"/>
            <a:round/>
            <a:headEnd len="sm" w="sm" type="none"/>
            <a:tailEnd len="sm" w="sm" type="none"/>
          </a:ln>
        </p:spPr>
      </p:pic>
      <p:pic>
        <p:nvPicPr>
          <p:cNvPr id="1306" name="Google Shape;1306;p132"/>
          <p:cNvPicPr preferRelativeResize="0"/>
          <p:nvPr/>
        </p:nvPicPr>
        <p:blipFill rotWithShape="1">
          <a:blip r:embed="rId5">
            <a:alphaModFix/>
          </a:blip>
          <a:srcRect b="0" l="0" r="0" t="0"/>
          <a:stretch/>
        </p:blipFill>
        <p:spPr>
          <a:xfrm>
            <a:off x="6096354" y="2868775"/>
            <a:ext cx="1938528" cy="3392425"/>
          </a:xfrm>
          <a:prstGeom prst="rect">
            <a:avLst/>
          </a:prstGeom>
          <a:noFill/>
          <a:ln cap="flat" cmpd="sng" w="9525">
            <a:solidFill>
              <a:srgbClr val="000000"/>
            </a:solidFill>
            <a:prstDash val="solid"/>
            <a:round/>
            <a:headEnd len="sm" w="sm" type="none"/>
            <a:tailEnd len="sm" w="sm" type="none"/>
          </a:ln>
        </p:spPr>
      </p:pic>
      <p:sp>
        <p:nvSpPr>
          <p:cNvPr id="1307" name="Google Shape;1307;p132"/>
          <p:cNvSpPr/>
          <p:nvPr/>
        </p:nvSpPr>
        <p:spPr>
          <a:xfrm>
            <a:off x="3782325" y="5908875"/>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8" name="Google Shape;1308;p132"/>
          <p:cNvSpPr/>
          <p:nvPr/>
        </p:nvSpPr>
        <p:spPr>
          <a:xfrm>
            <a:off x="4895250" y="5520900"/>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9" name="Google Shape;1309;p132"/>
          <p:cNvSpPr/>
          <p:nvPr/>
        </p:nvSpPr>
        <p:spPr>
          <a:xfrm>
            <a:off x="7552200" y="4939875"/>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10" name="Google Shape;1310;p132"/>
          <p:cNvGrpSpPr/>
          <p:nvPr/>
        </p:nvGrpSpPr>
        <p:grpSpPr>
          <a:xfrm>
            <a:off x="10253500" y="1180500"/>
            <a:ext cx="681600" cy="681600"/>
            <a:chOff x="10294125" y="1691525"/>
            <a:chExt cx="681600" cy="681600"/>
          </a:xfrm>
        </p:grpSpPr>
        <p:sp>
          <p:nvSpPr>
            <p:cNvPr id="1311" name="Google Shape;1311;p13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2" name="Google Shape;1312;p132"/>
            <p:cNvPicPr preferRelativeResize="0"/>
            <p:nvPr/>
          </p:nvPicPr>
          <p:blipFill>
            <a:blip r:embed="rId6">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7" name="Shape 1317"/>
        <p:cNvGrpSpPr/>
        <p:nvPr/>
      </p:nvGrpSpPr>
      <p:grpSpPr>
        <a:xfrm>
          <a:off x="0" y="0"/>
          <a:ext cx="0" cy="0"/>
          <a:chOff x="0" y="0"/>
          <a:chExt cx="0" cy="0"/>
        </a:xfrm>
      </p:grpSpPr>
      <p:sp>
        <p:nvSpPr>
          <p:cNvPr id="1318" name="Google Shape;1318;p133"/>
          <p:cNvSpPr txBox="1"/>
          <p:nvPr>
            <p:ph type="title"/>
          </p:nvPr>
        </p:nvSpPr>
        <p:spPr>
          <a:xfrm>
            <a:off x="740675" y="115175"/>
            <a:ext cx="10679700" cy="10479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Blog post, continued</a:t>
            </a:r>
            <a:endParaRPr/>
          </a:p>
        </p:txBody>
      </p:sp>
      <p:sp>
        <p:nvSpPr>
          <p:cNvPr id="1319" name="Google Shape;1319;p133"/>
          <p:cNvSpPr txBox="1"/>
          <p:nvPr>
            <p:ph idx="2" type="body"/>
          </p:nvPr>
        </p:nvSpPr>
        <p:spPr>
          <a:xfrm>
            <a:off x="609750" y="1404750"/>
            <a:ext cx="9734700" cy="2303400"/>
          </a:xfrm>
          <a:prstGeom prst="rect">
            <a:avLst/>
          </a:prstGeom>
        </p:spPr>
        <p:txBody>
          <a:bodyPr anchorCtr="0" anchor="t" bIns="45700" lIns="0" spcFirstLastPara="1" rIns="91425" wrap="square" tIns="45700">
            <a:normAutofit/>
          </a:bodyPr>
          <a:lstStyle/>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After you select “</a:t>
            </a:r>
            <a:r>
              <a:rPr b="1" lang="en-US" sz="1200">
                <a:solidFill>
                  <a:srgbClr val="000000"/>
                </a:solidFill>
                <a:latin typeface="Plus Jakarta Sans"/>
                <a:ea typeface="Plus Jakarta Sans"/>
                <a:cs typeface="Plus Jakarta Sans"/>
                <a:sym typeface="Plus Jakarta Sans"/>
              </a:rPr>
              <a:t>Yes, find out what to do,”</a:t>
            </a:r>
            <a:r>
              <a:rPr lang="en-US" sz="1200">
                <a:solidFill>
                  <a:srgbClr val="000000"/>
                </a:solidFill>
                <a:latin typeface="Plus Jakarta Sans"/>
                <a:ea typeface="Plus Jakarta Sans"/>
                <a:cs typeface="Plus Jakarta Sans"/>
                <a:sym typeface="Plus Jakarta Sans"/>
              </a:rPr>
              <a:t> you will see a list of possible symptoms. These are ordered from most serious to least.</a:t>
            </a:r>
            <a:r>
              <a:rPr b="1" lang="en-US" sz="1200">
                <a:solidFill>
                  <a:srgbClr val="000000"/>
                </a:solidFill>
                <a:latin typeface="Plus Jakarta Sans"/>
                <a:ea typeface="Plus Jakarta Sans"/>
                <a:cs typeface="Plus Jakarta Sans"/>
                <a:sym typeface="Plus Jakarta Sans"/>
              </a:rPr>
              <a:t>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The symptom list is grouped into colors: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b="1" lang="en-US" sz="1200">
                <a:solidFill>
                  <a:srgbClr val="FF0000"/>
                </a:solidFill>
                <a:latin typeface="Plus Jakarta Sans"/>
                <a:ea typeface="Plus Jakarta Sans"/>
                <a:cs typeface="Plus Jakarta Sans"/>
                <a:sym typeface="Plus Jakarta Sans"/>
              </a:rPr>
              <a:t>Red </a:t>
            </a:r>
            <a:r>
              <a:rPr lang="en-US" sz="1200">
                <a:solidFill>
                  <a:srgbClr val="000000"/>
                </a:solidFill>
                <a:latin typeface="Plus Jakarta Sans"/>
                <a:ea typeface="Plus Jakarta Sans"/>
                <a:cs typeface="Plus Jakarta Sans"/>
                <a:sym typeface="Plus Jakarta Sans"/>
              </a:rPr>
              <a:t> means </a:t>
            </a:r>
            <a:r>
              <a:rPr b="1" lang="en-US" sz="1200">
                <a:solidFill>
                  <a:srgbClr val="000000"/>
                </a:solidFill>
                <a:latin typeface="Plus Jakarta Sans"/>
                <a:ea typeface="Plus Jakarta Sans"/>
                <a:cs typeface="Plus Jakarta Sans"/>
                <a:sym typeface="Plus Jakarta Sans"/>
              </a:rPr>
              <a:t>Get help now</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b="1" lang="en-US" sz="1200">
                <a:solidFill>
                  <a:srgbClr val="FFC000"/>
                </a:solidFill>
                <a:latin typeface="Plus Jakarta Sans"/>
                <a:ea typeface="Plus Jakarta Sans"/>
                <a:cs typeface="Plus Jakarta Sans"/>
                <a:sym typeface="Plus Jakarta Sans"/>
              </a:rPr>
              <a:t>Yellow</a:t>
            </a:r>
            <a:r>
              <a:rPr lang="en-US" sz="1200">
                <a:solidFill>
                  <a:srgbClr val="000000"/>
                </a:solidFill>
                <a:latin typeface="Plus Jakarta Sans"/>
                <a:ea typeface="Plus Jakarta Sans"/>
                <a:cs typeface="Plus Jakarta Sans"/>
                <a:sym typeface="Plus Jakarta Sans"/>
              </a:rPr>
              <a:t> means </a:t>
            </a:r>
            <a:r>
              <a:rPr b="1" lang="en-US" sz="1200">
                <a:solidFill>
                  <a:srgbClr val="000000"/>
                </a:solidFill>
                <a:latin typeface="Plus Jakarta Sans"/>
                <a:ea typeface="Plus Jakarta Sans"/>
                <a:cs typeface="Plus Jakarta Sans"/>
                <a:sym typeface="Plus Jakarta Sans"/>
              </a:rPr>
              <a:t>Get help soon</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b="1" lang="en-US" sz="1200">
                <a:solidFill>
                  <a:srgbClr val="00B050"/>
                </a:solidFill>
                <a:latin typeface="Plus Jakarta Sans"/>
                <a:ea typeface="Plus Jakarta Sans"/>
                <a:cs typeface="Plus Jakarta Sans"/>
                <a:sym typeface="Plus Jakarta Sans"/>
              </a:rPr>
              <a:t>Green</a:t>
            </a:r>
            <a:r>
              <a:rPr lang="en-US" sz="1200">
                <a:solidFill>
                  <a:srgbClr val="000000"/>
                </a:solidFill>
                <a:latin typeface="Plus Jakarta Sans"/>
                <a:ea typeface="Plus Jakarta Sans"/>
                <a:cs typeface="Plus Jakarta Sans"/>
                <a:sym typeface="Plus Jakarta Sans"/>
              </a:rPr>
              <a:t> means you can try </a:t>
            </a:r>
            <a:r>
              <a:rPr b="1" lang="en-US" sz="1200">
                <a:solidFill>
                  <a:srgbClr val="000000"/>
                </a:solidFill>
                <a:latin typeface="Plus Jakarta Sans"/>
                <a:ea typeface="Plus Jakarta Sans"/>
                <a:cs typeface="Plus Jakarta Sans"/>
                <a:sym typeface="Plus Jakarta Sans"/>
              </a:rPr>
              <a:t>Care at home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b="1" lang="en-US" sz="1200">
                <a:solidFill>
                  <a:srgbClr val="000000"/>
                </a:solidFill>
                <a:latin typeface="Plus Jakarta Sans"/>
                <a:ea typeface="Plus Jakarta Sans"/>
                <a:cs typeface="Plus Jakarta Sans"/>
                <a:sym typeface="Plus Jakarta Sans"/>
              </a:rPr>
              <a:t>Reading from top to bottom</a:t>
            </a:r>
            <a:r>
              <a:rPr lang="en-US" sz="1200">
                <a:solidFill>
                  <a:srgbClr val="000000"/>
                </a:solidFill>
                <a:latin typeface="Plus Jakarta Sans"/>
                <a:ea typeface="Plus Jakarta Sans"/>
                <a:cs typeface="Plus Jakarta Sans"/>
                <a:sym typeface="Plus Jakarta Sans"/>
              </a:rPr>
              <a:t>, click on the </a:t>
            </a:r>
            <a:r>
              <a:rPr b="1" lang="en-US" sz="1200">
                <a:solidFill>
                  <a:srgbClr val="000000"/>
                </a:solidFill>
                <a:latin typeface="Plus Jakarta Sans"/>
                <a:ea typeface="Plus Jakarta Sans"/>
                <a:cs typeface="Plus Jakarta Sans"/>
                <a:sym typeface="Plus Jakarta Sans"/>
              </a:rPr>
              <a:t>first statement</a:t>
            </a:r>
            <a:r>
              <a:rPr lang="en-US" sz="1200">
                <a:solidFill>
                  <a:srgbClr val="000000"/>
                </a:solidFill>
                <a:latin typeface="Plus Jakarta Sans"/>
                <a:ea typeface="Plus Jakarta Sans"/>
                <a:cs typeface="Plus Jakarta Sans"/>
                <a:sym typeface="Plus Jakarta Sans"/>
              </a:rPr>
              <a:t> that best matches your child’s symptom. Then, you’ll see our recommendation for care—and how soon you may need to go to a doctor.</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a:p>
        </p:txBody>
      </p:sp>
      <p:pic>
        <p:nvPicPr>
          <p:cNvPr id="1320" name="Google Shape;1320;p133"/>
          <p:cNvPicPr preferRelativeResize="0"/>
          <p:nvPr/>
        </p:nvPicPr>
        <p:blipFill rotWithShape="1">
          <a:blip r:embed="rId3">
            <a:alphaModFix/>
          </a:blip>
          <a:srcRect b="0" l="0" r="0" t="0"/>
          <a:stretch/>
        </p:blipFill>
        <p:spPr>
          <a:xfrm>
            <a:off x="1956200" y="3624450"/>
            <a:ext cx="1801538" cy="2873499"/>
          </a:xfrm>
          <a:prstGeom prst="rect">
            <a:avLst/>
          </a:prstGeom>
          <a:noFill/>
          <a:ln cap="flat" cmpd="sng" w="9525">
            <a:solidFill>
              <a:srgbClr val="000000"/>
            </a:solidFill>
            <a:prstDash val="solid"/>
            <a:round/>
            <a:headEnd len="sm" w="sm" type="none"/>
            <a:tailEnd len="sm" w="sm" type="none"/>
          </a:ln>
        </p:spPr>
      </p:pic>
      <p:pic>
        <p:nvPicPr>
          <p:cNvPr id="1321" name="Google Shape;1321;p133"/>
          <p:cNvPicPr preferRelativeResize="0"/>
          <p:nvPr/>
        </p:nvPicPr>
        <p:blipFill rotWithShape="1">
          <a:blip r:embed="rId4">
            <a:alphaModFix/>
          </a:blip>
          <a:srcRect b="0" l="0" r="0" t="0"/>
          <a:stretch/>
        </p:blipFill>
        <p:spPr>
          <a:xfrm>
            <a:off x="4025066" y="3624450"/>
            <a:ext cx="1851082" cy="2873500"/>
          </a:xfrm>
          <a:prstGeom prst="rect">
            <a:avLst/>
          </a:prstGeom>
          <a:noFill/>
          <a:ln cap="flat" cmpd="sng" w="9525">
            <a:solidFill>
              <a:srgbClr val="000000"/>
            </a:solidFill>
            <a:prstDash val="solid"/>
            <a:round/>
            <a:headEnd len="sm" w="sm" type="none"/>
            <a:tailEnd len="sm" w="sm" type="none"/>
          </a:ln>
        </p:spPr>
      </p:pic>
      <p:pic>
        <p:nvPicPr>
          <p:cNvPr id="1322" name="Google Shape;1322;p133"/>
          <p:cNvPicPr preferRelativeResize="0"/>
          <p:nvPr/>
        </p:nvPicPr>
        <p:blipFill rotWithShape="1">
          <a:blip r:embed="rId5">
            <a:alphaModFix/>
          </a:blip>
          <a:srcRect b="0" l="0" r="0" t="0"/>
          <a:stretch/>
        </p:blipFill>
        <p:spPr>
          <a:xfrm>
            <a:off x="6143476" y="3624450"/>
            <a:ext cx="1721400" cy="2873500"/>
          </a:xfrm>
          <a:prstGeom prst="rect">
            <a:avLst/>
          </a:prstGeom>
          <a:noFill/>
          <a:ln cap="flat" cmpd="sng" w="9525">
            <a:solidFill>
              <a:srgbClr val="000000"/>
            </a:solidFill>
            <a:prstDash val="solid"/>
            <a:round/>
            <a:headEnd len="sm" w="sm" type="none"/>
            <a:tailEnd len="sm" w="sm" type="none"/>
          </a:ln>
        </p:spPr>
      </p:pic>
      <p:sp>
        <p:nvSpPr>
          <p:cNvPr id="1323" name="Google Shape;1323;p133"/>
          <p:cNvSpPr/>
          <p:nvPr/>
        </p:nvSpPr>
        <p:spPr>
          <a:xfrm>
            <a:off x="5705984" y="4350504"/>
            <a:ext cx="170100" cy="1548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24" name="Google Shape;1324;p133"/>
          <p:cNvGrpSpPr/>
          <p:nvPr/>
        </p:nvGrpSpPr>
        <p:grpSpPr>
          <a:xfrm>
            <a:off x="9737575" y="3489200"/>
            <a:ext cx="681600" cy="681600"/>
            <a:chOff x="10294125" y="1691525"/>
            <a:chExt cx="681600" cy="681600"/>
          </a:xfrm>
        </p:grpSpPr>
        <p:sp>
          <p:nvSpPr>
            <p:cNvPr id="1325" name="Google Shape;1325;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26" name="Google Shape;1326;p133"/>
            <p:cNvPicPr preferRelativeResize="0"/>
            <p:nvPr/>
          </p:nvPicPr>
          <p:blipFill>
            <a:blip r:embed="rId6">
              <a:alphaModFix/>
            </a:blip>
            <a:stretch>
              <a:fillRect/>
            </a:stretch>
          </p:blipFill>
          <p:spPr>
            <a:xfrm>
              <a:off x="10419913" y="1813734"/>
              <a:ext cx="430025" cy="437175"/>
            </a:xfrm>
            <a:prstGeom prst="rect">
              <a:avLst/>
            </a:prstGeom>
            <a:noFill/>
            <a:ln>
              <a:noFill/>
            </a:ln>
          </p:spPr>
        </p:pic>
      </p:grpSp>
      <p:sp>
        <p:nvSpPr>
          <p:cNvPr id="1327" name="Google Shape;1327;p133"/>
          <p:cNvSpPr txBox="1"/>
          <p:nvPr/>
        </p:nvSpPr>
        <p:spPr>
          <a:xfrm>
            <a:off x="8990875" y="4178475"/>
            <a:ext cx="21750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1200"/>
              <a:buFont typeface="Arial"/>
              <a:buNone/>
            </a:pPr>
            <a:r>
              <a:rPr lang="en-US" sz="1200">
                <a:solidFill>
                  <a:schemeClr val="accent3"/>
                </a:solidFill>
                <a:latin typeface="Century Gothic"/>
                <a:ea typeface="Century Gothic"/>
                <a:cs typeface="Century Gothic"/>
                <a:sym typeface="Century Gothic"/>
              </a:rPr>
              <a:t>Torn between when to use an </a:t>
            </a:r>
            <a:r>
              <a:rPr b="1" lang="en-US" sz="1200">
                <a:solidFill>
                  <a:schemeClr val="accent3"/>
                </a:solidFill>
                <a:latin typeface="Century Gothic"/>
                <a:ea typeface="Century Gothic"/>
                <a:cs typeface="Century Gothic"/>
                <a:sym typeface="Century Gothic"/>
              </a:rPr>
              <a:t>urgent care center or the emergency room</a:t>
            </a:r>
            <a:r>
              <a:rPr lang="en-US" sz="1200">
                <a:solidFill>
                  <a:schemeClr val="accent3"/>
                </a:solidFill>
                <a:latin typeface="Century Gothic"/>
                <a:ea typeface="Century Gothic"/>
                <a:cs typeface="Century Gothic"/>
                <a:sym typeface="Century Gothic"/>
              </a:rPr>
              <a:t>? </a:t>
            </a:r>
            <a:endParaRPr sz="1200">
              <a:solidFill>
                <a:schemeClr val="accent3"/>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1200"/>
              <a:buFont typeface="Arial"/>
              <a:buNone/>
            </a:pPr>
            <a:r>
              <a:t/>
            </a:r>
            <a:endParaRPr sz="1200">
              <a:latin typeface="Century Gothic"/>
              <a:ea typeface="Century Gothic"/>
              <a:cs typeface="Century Gothic"/>
              <a:sym typeface="Century Gothic"/>
            </a:endParaRPr>
          </a:p>
          <a:p>
            <a:pPr indent="0" lvl="0" marL="0" rtl="0" algn="l">
              <a:spcBef>
                <a:spcPts val="0"/>
              </a:spcBef>
              <a:spcAft>
                <a:spcPts val="0"/>
              </a:spcAft>
              <a:buNone/>
            </a:pPr>
            <a:r>
              <a:rPr lang="en-US" sz="1200">
                <a:solidFill>
                  <a:srgbClr val="101010"/>
                </a:solidFill>
                <a:latin typeface="Century Gothic"/>
                <a:ea typeface="Century Gothic"/>
                <a:cs typeface="Century Gothic"/>
                <a:sym typeface="Century Gothic"/>
              </a:rPr>
              <a:t>Check our </a:t>
            </a:r>
            <a:r>
              <a:rPr lang="en-US" sz="1200" u="sng">
                <a:solidFill>
                  <a:schemeClr val="accent3"/>
                </a:solidFill>
                <a:latin typeface="Century Gothic"/>
                <a:ea typeface="Century Gothic"/>
                <a:cs typeface="Century Gothic"/>
                <a:sym typeface="Century Gothic"/>
                <a:hlinkClick r:id="rId7">
                  <a:extLst>
                    <a:ext uri="{A12FA001-AC4F-418D-AE19-62706E023703}">
                      <ahyp:hlinkClr val="tx"/>
                    </a:ext>
                  </a:extLst>
                </a:hlinkClick>
              </a:rPr>
              <a:t>short guide</a:t>
            </a:r>
            <a:r>
              <a:rPr lang="en-US" sz="1200">
                <a:solidFill>
                  <a:srgbClr val="101010"/>
                </a:solidFill>
                <a:latin typeface="Century Gothic"/>
                <a:ea typeface="Century Gothic"/>
                <a:cs typeface="Century Gothic"/>
                <a:sym typeface="Century Gothic"/>
              </a:rPr>
              <a:t> for tips on making the right choice for your circumstance.</a:t>
            </a:r>
            <a:endParaRPr b="1" sz="1500">
              <a:solidFill>
                <a:srgbClr val="101010"/>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2" name="Shape 1332"/>
        <p:cNvGrpSpPr/>
        <p:nvPr/>
      </p:nvGrpSpPr>
      <p:grpSpPr>
        <a:xfrm>
          <a:off x="0" y="0"/>
          <a:ext cx="0" cy="0"/>
          <a:chOff x="0" y="0"/>
          <a:chExt cx="0" cy="0"/>
        </a:xfrm>
      </p:grpSpPr>
      <p:sp>
        <p:nvSpPr>
          <p:cNvPr id="1333" name="Google Shape;1333;p134"/>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Blog post, continued</a:t>
            </a:r>
            <a:endParaRPr/>
          </a:p>
        </p:txBody>
      </p:sp>
      <p:sp>
        <p:nvSpPr>
          <p:cNvPr id="1334" name="Google Shape;1334;p134"/>
          <p:cNvSpPr txBox="1"/>
          <p:nvPr>
            <p:ph idx="2" type="body"/>
          </p:nvPr>
        </p:nvSpPr>
        <p:spPr>
          <a:xfrm>
            <a:off x="609750" y="1560075"/>
            <a:ext cx="10629000" cy="2450100"/>
          </a:xfrm>
          <a:prstGeom prst="rect">
            <a:avLst/>
          </a:prstGeom>
        </p:spPr>
        <p:txBody>
          <a:bodyPr anchorCtr="0" anchor="t" bIns="45700" lIns="0" spcFirstLastPara="1" rIns="91425" wrap="square" tIns="45700">
            <a:normAutofit/>
          </a:bodyPr>
          <a:lstStyle/>
          <a:p>
            <a:pPr indent="0" lvl="0" marL="0" rtl="0" algn="l">
              <a:lnSpc>
                <a:spcPct val="100000"/>
              </a:lnSpc>
              <a:spcBef>
                <a:spcPts val="0"/>
              </a:spcBef>
              <a:spcAft>
                <a:spcPts val="0"/>
              </a:spcAft>
              <a:buNone/>
            </a:pPr>
            <a:r>
              <a:rPr lang="en-US" sz="1200"/>
              <a:t>The recommended actions give you a choice of good care options. Make sure you choose an action that matches the color of your child’s most serious symptoms. </a:t>
            </a:r>
            <a:endParaRPr sz="1200"/>
          </a:p>
          <a:p>
            <a:pPr indent="0" lvl="0" marL="0" rtl="0" algn="l">
              <a:lnSpc>
                <a:spcPct val="100000"/>
              </a:lnSpc>
              <a:spcBef>
                <a:spcPts val="0"/>
              </a:spcBef>
              <a:spcAft>
                <a:spcPts val="0"/>
              </a:spcAft>
              <a:buNone/>
            </a:pPr>
            <a:r>
              <a:t/>
            </a:r>
            <a:endParaRPr sz="1200"/>
          </a:p>
          <a:p>
            <a:pPr indent="0" lvl="0" marL="0" rtl="0" algn="l">
              <a:lnSpc>
                <a:spcPct val="100000"/>
              </a:lnSpc>
              <a:spcBef>
                <a:spcPts val="0"/>
              </a:spcBef>
              <a:spcAft>
                <a:spcPts val="0"/>
              </a:spcAft>
              <a:buNone/>
            </a:pPr>
            <a:r>
              <a:rPr lang="en-US" sz="1200"/>
              <a:t>If you are using the symptom checker tool in the morning, you may be able to set up a same-day appointment with one of our doctors. However, if it is the middle of the night and you are really concerned, we can help you find a convenient Urgent Care center. </a:t>
            </a:r>
            <a:endParaRPr sz="1200"/>
          </a:p>
          <a:p>
            <a:pPr indent="0" lvl="0" marL="0" rtl="0" algn="l">
              <a:spcBef>
                <a:spcPts val="0"/>
              </a:spcBef>
              <a:spcAft>
                <a:spcPts val="0"/>
              </a:spcAft>
              <a:buNone/>
            </a:pPr>
            <a:r>
              <a:t/>
            </a:r>
            <a:endParaRPr sz="1200"/>
          </a:p>
          <a:p>
            <a:pPr indent="0" lvl="0" marL="0" rtl="0" algn="l">
              <a:lnSpc>
                <a:spcPct val="100000"/>
              </a:lnSpc>
              <a:spcBef>
                <a:spcPts val="0"/>
              </a:spcBef>
              <a:spcAft>
                <a:spcPts val="0"/>
              </a:spcAft>
              <a:buClr>
                <a:srgbClr val="000000"/>
              </a:buClr>
              <a:buSzPts val="1200"/>
              <a:buFont typeface="Arial"/>
              <a:buNone/>
            </a:pPr>
            <a:r>
              <a:rPr b="1" lang="en-US" sz="1200">
                <a:latin typeface="Plus Jakarta Sans"/>
                <a:ea typeface="Plus Jakarta Sans"/>
                <a:cs typeface="Plus Jakarta Sans"/>
                <a:sym typeface="Plus Jakarta Sans"/>
              </a:rPr>
              <a:t>We make it easy for you to take the next step. </a:t>
            </a:r>
            <a:endParaRPr b="1" sz="1200">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p>
          <a:p>
            <a:pPr indent="0" lvl="0" marL="0" rtl="0" algn="l">
              <a:lnSpc>
                <a:spcPct val="100000"/>
              </a:lnSpc>
              <a:spcBef>
                <a:spcPts val="0"/>
              </a:spcBef>
              <a:spcAft>
                <a:spcPts val="0"/>
              </a:spcAft>
              <a:buClr>
                <a:srgbClr val="000000"/>
              </a:buClr>
              <a:buSzPts val="1200"/>
              <a:buFont typeface="Arial"/>
              <a:buNone/>
            </a:pPr>
            <a:r>
              <a:rPr lang="en-US" sz="1200"/>
              <a:t>Click on your preferred treatment option and find our convenient online services such as appointment scheduling for an in-person or virtual telehealth appointment.  </a:t>
            </a:r>
            <a:endParaRPr sz="1200"/>
          </a:p>
          <a:p>
            <a:pPr indent="0" lvl="0" marL="0" rtl="0" algn="l">
              <a:lnSpc>
                <a:spcPct val="100000"/>
              </a:lnSpc>
              <a:spcBef>
                <a:spcPts val="0"/>
              </a:spcBef>
              <a:spcAft>
                <a:spcPts val="0"/>
              </a:spcAft>
              <a:buClr>
                <a:srgbClr val="000000"/>
              </a:buClr>
              <a:buSzPts val="1200"/>
              <a:buFont typeface="Arial"/>
              <a:buNone/>
            </a:pPr>
            <a:r>
              <a:t/>
            </a:r>
            <a:endParaRPr sz="1200"/>
          </a:p>
          <a:p>
            <a:pPr indent="0" lvl="0" marL="0" rtl="0" algn="l">
              <a:lnSpc>
                <a:spcPct val="100000"/>
              </a:lnSpc>
              <a:spcBef>
                <a:spcPts val="0"/>
              </a:spcBef>
              <a:spcAft>
                <a:spcPts val="0"/>
              </a:spcAft>
              <a:buNone/>
            </a:pPr>
            <a:r>
              <a:rPr lang="en-US" sz="1200"/>
              <a:t>Find an Urgent Care clinic near you by using our clinic map.</a:t>
            </a:r>
            <a:endParaRPr/>
          </a:p>
        </p:txBody>
      </p:sp>
      <p:pic>
        <p:nvPicPr>
          <p:cNvPr id="1335" name="Google Shape;1335;p134"/>
          <p:cNvPicPr preferRelativeResize="0"/>
          <p:nvPr/>
        </p:nvPicPr>
        <p:blipFill rotWithShape="1">
          <a:blip r:embed="rId3">
            <a:alphaModFix/>
          </a:blip>
          <a:srcRect b="0" l="0" r="0" t="0"/>
          <a:stretch/>
        </p:blipFill>
        <p:spPr>
          <a:xfrm>
            <a:off x="5476975" y="3429000"/>
            <a:ext cx="1738150" cy="3188175"/>
          </a:xfrm>
          <a:prstGeom prst="rect">
            <a:avLst/>
          </a:prstGeom>
          <a:noFill/>
          <a:ln cap="flat" cmpd="sng" w="9525">
            <a:solidFill>
              <a:srgbClr val="000000"/>
            </a:solidFill>
            <a:prstDash val="solid"/>
            <a:round/>
            <a:headEnd len="sm" w="sm" type="none"/>
            <a:tailEnd len="sm" w="sm" type="none"/>
          </a:ln>
        </p:spPr>
      </p:pic>
      <p:sp>
        <p:nvSpPr>
          <p:cNvPr id="1336" name="Google Shape;1336;p134"/>
          <p:cNvSpPr/>
          <p:nvPr/>
        </p:nvSpPr>
        <p:spPr>
          <a:xfrm>
            <a:off x="6795275" y="5817650"/>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7" name="Google Shape;1337;p134"/>
          <p:cNvSpPr txBox="1"/>
          <p:nvPr/>
        </p:nvSpPr>
        <p:spPr>
          <a:xfrm>
            <a:off x="7748000" y="4448263"/>
            <a:ext cx="19710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i="1" lang="en-US" sz="1200">
                <a:solidFill>
                  <a:schemeClr val="accent3"/>
                </a:solidFill>
                <a:latin typeface="Century Gothic"/>
                <a:ea typeface="Century Gothic"/>
                <a:cs typeface="Century Gothic"/>
                <a:sym typeface="Century Gothic"/>
              </a:rPr>
              <a:t>Our Symptom Checker is configured to highlight your services, doctors,and clinics. Update the screenshot with one that shows your services.</a:t>
            </a:r>
            <a:endParaRPr b="1">
              <a:solidFill>
                <a:schemeClr val="accent3"/>
              </a:solidFill>
              <a:latin typeface="Plus Jakarta Sans"/>
              <a:ea typeface="Plus Jakarta Sans"/>
              <a:cs typeface="Plus Jakarta Sans"/>
              <a:sym typeface="Plus Jakarta Sans"/>
            </a:endParaRPr>
          </a:p>
        </p:txBody>
      </p:sp>
      <p:grpSp>
        <p:nvGrpSpPr>
          <p:cNvPr id="1338" name="Google Shape;1338;p134"/>
          <p:cNvGrpSpPr/>
          <p:nvPr/>
        </p:nvGrpSpPr>
        <p:grpSpPr>
          <a:xfrm>
            <a:off x="8392700" y="3766663"/>
            <a:ext cx="681600" cy="681600"/>
            <a:chOff x="10294125" y="2443000"/>
            <a:chExt cx="681600" cy="681600"/>
          </a:xfrm>
        </p:grpSpPr>
        <p:sp>
          <p:nvSpPr>
            <p:cNvPr id="1339" name="Google Shape;1339;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40" name="Google Shape;1340;p134"/>
            <p:cNvPicPr preferRelativeResize="0"/>
            <p:nvPr/>
          </p:nvPicPr>
          <p:blipFill>
            <a:blip r:embed="rId4">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5" name="Shape 1345"/>
        <p:cNvGrpSpPr/>
        <p:nvPr/>
      </p:nvGrpSpPr>
      <p:grpSpPr>
        <a:xfrm>
          <a:off x="0" y="0"/>
          <a:ext cx="0" cy="0"/>
          <a:chOff x="0" y="0"/>
          <a:chExt cx="0" cy="0"/>
        </a:xfrm>
      </p:grpSpPr>
      <p:sp>
        <p:nvSpPr>
          <p:cNvPr id="1346" name="Google Shape;1346;p135"/>
          <p:cNvSpPr txBox="1"/>
          <p:nvPr>
            <p:ph type="title"/>
          </p:nvPr>
        </p:nvSpPr>
        <p:spPr>
          <a:xfrm>
            <a:off x="740675" y="125650"/>
            <a:ext cx="10679700" cy="11136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Blog post, continued</a:t>
            </a:r>
            <a:endParaRPr/>
          </a:p>
        </p:txBody>
      </p:sp>
      <p:sp>
        <p:nvSpPr>
          <p:cNvPr id="1347" name="Google Shape;1347;p135"/>
          <p:cNvSpPr txBox="1"/>
          <p:nvPr>
            <p:ph idx="2" type="body"/>
          </p:nvPr>
        </p:nvSpPr>
        <p:spPr>
          <a:xfrm>
            <a:off x="609750" y="1418125"/>
            <a:ext cx="10629000" cy="2094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Clr>
                <a:srgbClr val="000000"/>
              </a:buClr>
              <a:buSzPts val="1200"/>
              <a:buFont typeface="Arial"/>
              <a:buNone/>
            </a:pPr>
            <a:r>
              <a:rPr b="1" lang="en-US" sz="1200">
                <a:solidFill>
                  <a:srgbClr val="000000"/>
                </a:solidFill>
                <a:latin typeface="Plus Jakarta Sans"/>
                <a:ea typeface="Plus Jakarta Sans"/>
                <a:cs typeface="Plus Jakarta Sans"/>
                <a:sym typeface="Plus Jakarta Sans"/>
              </a:rPr>
              <a:t>Need more help?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Read </a:t>
            </a:r>
            <a:r>
              <a:rPr b="1" lang="en-US" sz="1200">
                <a:solidFill>
                  <a:srgbClr val="000000"/>
                </a:solidFill>
                <a:latin typeface="Plus Jakarta Sans"/>
                <a:ea typeface="Plus Jakarta Sans"/>
                <a:cs typeface="Plus Jakarta Sans"/>
                <a:sym typeface="Plus Jakarta Sans"/>
              </a:rPr>
              <a:t>Care Advice</a:t>
            </a:r>
            <a:r>
              <a:rPr lang="en-US" sz="1200">
                <a:solidFill>
                  <a:srgbClr val="000000"/>
                </a:solidFill>
                <a:latin typeface="Plus Jakarta Sans"/>
                <a:ea typeface="Plus Jakarta Sans"/>
                <a:cs typeface="Plus Jakarta Sans"/>
                <a:sym typeface="Plus Jakarta Sans"/>
              </a:rPr>
              <a:t> to learn about how to take care of the symptom while you are waiting to get care or if the advice was to </a:t>
            </a:r>
            <a:r>
              <a:rPr b="1" lang="en-US" sz="1200">
                <a:solidFill>
                  <a:srgbClr val="000000"/>
                </a:solidFill>
                <a:latin typeface="Plus Jakarta Sans"/>
                <a:ea typeface="Plus Jakarta Sans"/>
                <a:cs typeface="Plus Jakarta Sans"/>
                <a:sym typeface="Plus Jakarta Sans"/>
              </a:rPr>
              <a:t>Take Care at Home</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Find other resources such as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Century Gothic"/>
              <a:buChar char="●"/>
            </a:pPr>
            <a:r>
              <a:rPr b="1" lang="en-US" sz="1200">
                <a:solidFill>
                  <a:srgbClr val="000000"/>
                </a:solidFill>
                <a:latin typeface="Plus Jakarta Sans"/>
                <a:ea typeface="Plus Jakarta Sans"/>
                <a:cs typeface="Plus Jakarta Sans"/>
                <a:sym typeface="Plus Jakarta Sans"/>
              </a:rPr>
              <a:t>First Aid</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Century Gothic"/>
              <a:buChar char="●"/>
            </a:pPr>
            <a:r>
              <a:rPr b="1" lang="en-US" sz="1200">
                <a:solidFill>
                  <a:srgbClr val="000000"/>
                </a:solidFill>
                <a:latin typeface="Plus Jakarta Sans"/>
                <a:ea typeface="Plus Jakarta Sans"/>
                <a:cs typeface="Plus Jakarta Sans"/>
                <a:sym typeface="Plus Jakarta Sans"/>
              </a:rPr>
              <a:t>Dosage Tables</a:t>
            </a:r>
            <a:r>
              <a:rPr lang="en-US" sz="1200">
                <a:solidFill>
                  <a:srgbClr val="000000"/>
                </a:solidFill>
                <a:latin typeface="Plus Jakarta Sans"/>
                <a:ea typeface="Plus Jakarta Sans"/>
                <a:cs typeface="Plus Jakarta Sans"/>
                <a:sym typeface="Plus Jakarta Sans"/>
              </a:rPr>
              <a:t> for common over-the-counter medicines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Century Gothic"/>
              <a:buChar char="●"/>
            </a:pPr>
            <a:r>
              <a:rPr b="1" lang="en-US" sz="1200">
                <a:solidFill>
                  <a:srgbClr val="000000"/>
                </a:solidFill>
                <a:latin typeface="Plus Jakarta Sans"/>
                <a:ea typeface="Plus Jakarta Sans"/>
                <a:cs typeface="Plus Jakarta Sans"/>
                <a:sym typeface="Plus Jakarta Sans"/>
              </a:rPr>
              <a:t>Parent Advice</a:t>
            </a:r>
            <a:r>
              <a:rPr lang="en-US" sz="1200">
                <a:solidFill>
                  <a:srgbClr val="000000"/>
                </a:solidFill>
                <a:latin typeface="Plus Jakarta Sans"/>
                <a:ea typeface="Plus Jakarta Sans"/>
                <a:cs typeface="Plus Jakarta Sans"/>
                <a:sym typeface="Plus Jakarta Sans"/>
              </a:rPr>
              <a:t> for common questions about babies’ and children’s health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Trusted and recommended by our healthcare team, the symptom checker delivers the answers you need, when you need them. </a:t>
            </a: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Click here</a:t>
            </a:r>
            <a:r>
              <a:rPr lang="en-US" sz="1200">
                <a:solidFill>
                  <a:schemeClr val="accent3"/>
                </a:solidFill>
                <a:latin typeface="Plus Jakarta Sans"/>
                <a:ea typeface="Plus Jakarta Sans"/>
                <a:cs typeface="Plus Jakarta Sans"/>
                <a:sym typeface="Plus Jakarta Sans"/>
              </a:rPr>
              <a:t> </a:t>
            </a:r>
            <a:r>
              <a:rPr lang="en-US" sz="1200">
                <a:solidFill>
                  <a:srgbClr val="000000"/>
                </a:solidFill>
                <a:latin typeface="Plus Jakarta Sans"/>
                <a:ea typeface="Plus Jakarta Sans"/>
                <a:cs typeface="Plus Jakarta Sans"/>
                <a:sym typeface="Plus Jakarta Sans"/>
              </a:rPr>
              <a:t>to try it today!</a:t>
            </a:r>
            <a:endParaRPr sz="1200"/>
          </a:p>
        </p:txBody>
      </p:sp>
      <p:pic>
        <p:nvPicPr>
          <p:cNvPr id="1348" name="Google Shape;1348;p135"/>
          <p:cNvPicPr preferRelativeResize="0"/>
          <p:nvPr/>
        </p:nvPicPr>
        <p:blipFill rotWithShape="1">
          <a:blip r:embed="rId4">
            <a:alphaModFix/>
          </a:blip>
          <a:srcRect b="0" l="0" r="0" t="0"/>
          <a:stretch/>
        </p:blipFill>
        <p:spPr>
          <a:xfrm>
            <a:off x="609749" y="3595950"/>
            <a:ext cx="1854157" cy="2852850"/>
          </a:xfrm>
          <a:prstGeom prst="rect">
            <a:avLst/>
          </a:prstGeom>
          <a:noFill/>
          <a:ln cap="flat" cmpd="sng" w="9525">
            <a:solidFill>
              <a:srgbClr val="000000"/>
            </a:solidFill>
            <a:prstDash val="solid"/>
            <a:round/>
            <a:headEnd len="sm" w="sm" type="none"/>
            <a:tailEnd len="sm" w="sm" type="none"/>
          </a:ln>
        </p:spPr>
      </p:pic>
      <p:sp>
        <p:nvSpPr>
          <p:cNvPr id="1349" name="Google Shape;1349;p135"/>
          <p:cNvSpPr/>
          <p:nvPr/>
        </p:nvSpPr>
        <p:spPr>
          <a:xfrm>
            <a:off x="1654341" y="6231268"/>
            <a:ext cx="174900" cy="1539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50" name="Google Shape;1350;p135"/>
          <p:cNvPicPr preferRelativeResize="0"/>
          <p:nvPr/>
        </p:nvPicPr>
        <p:blipFill rotWithShape="1">
          <a:blip r:embed="rId5">
            <a:alphaModFix/>
          </a:blip>
          <a:srcRect b="0" l="0" r="0" t="0"/>
          <a:stretch/>
        </p:blipFill>
        <p:spPr>
          <a:xfrm>
            <a:off x="2747202" y="3595950"/>
            <a:ext cx="1854157" cy="2852850"/>
          </a:xfrm>
          <a:prstGeom prst="rect">
            <a:avLst/>
          </a:prstGeom>
          <a:noFill/>
          <a:ln cap="flat" cmpd="sng" w="9525">
            <a:solidFill>
              <a:srgbClr val="000000"/>
            </a:solidFill>
            <a:prstDash val="solid"/>
            <a:round/>
            <a:headEnd len="sm" w="sm" type="none"/>
            <a:tailEnd len="sm" w="sm" type="none"/>
          </a:ln>
        </p:spPr>
      </p:pic>
      <p:pic>
        <p:nvPicPr>
          <p:cNvPr id="1351" name="Google Shape;1351;p135"/>
          <p:cNvPicPr preferRelativeResize="0"/>
          <p:nvPr/>
        </p:nvPicPr>
        <p:blipFill rotWithShape="1">
          <a:blip r:embed="rId6">
            <a:alphaModFix/>
          </a:blip>
          <a:srcRect b="0" l="0" r="0" t="0"/>
          <a:stretch/>
        </p:blipFill>
        <p:spPr>
          <a:xfrm>
            <a:off x="7065838" y="3595950"/>
            <a:ext cx="1897886" cy="2852849"/>
          </a:xfrm>
          <a:prstGeom prst="rect">
            <a:avLst/>
          </a:prstGeom>
          <a:noFill/>
          <a:ln cap="flat" cmpd="sng" w="9525">
            <a:solidFill>
              <a:srgbClr val="000000"/>
            </a:solidFill>
            <a:prstDash val="solid"/>
            <a:round/>
            <a:headEnd len="sm" w="sm" type="none"/>
            <a:tailEnd len="sm" w="sm" type="none"/>
          </a:ln>
        </p:spPr>
      </p:pic>
      <p:pic>
        <p:nvPicPr>
          <p:cNvPr id="1352" name="Google Shape;1352;p135"/>
          <p:cNvPicPr preferRelativeResize="0"/>
          <p:nvPr/>
        </p:nvPicPr>
        <p:blipFill rotWithShape="1">
          <a:blip r:embed="rId7">
            <a:alphaModFix/>
          </a:blip>
          <a:srcRect b="0" l="0" r="0" t="0"/>
          <a:stretch/>
        </p:blipFill>
        <p:spPr>
          <a:xfrm>
            <a:off x="4884655" y="3595950"/>
            <a:ext cx="1897887" cy="2852850"/>
          </a:xfrm>
          <a:prstGeom prst="rect">
            <a:avLst/>
          </a:prstGeom>
          <a:noFill/>
          <a:ln cap="flat" cmpd="sng" w="9525">
            <a:solidFill>
              <a:srgbClr val="000000"/>
            </a:solidFill>
            <a:prstDash val="solid"/>
            <a:round/>
            <a:headEnd len="sm" w="sm" type="none"/>
            <a:tailEnd len="sm" w="sm" type="none"/>
          </a:ln>
        </p:spPr>
      </p:pic>
      <p:sp>
        <p:nvSpPr>
          <p:cNvPr id="1353" name="Google Shape;1353;p135"/>
          <p:cNvSpPr/>
          <p:nvPr/>
        </p:nvSpPr>
        <p:spPr>
          <a:xfrm>
            <a:off x="5836791" y="4261007"/>
            <a:ext cx="174900" cy="1539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4" name="Google Shape;1354;p135"/>
          <p:cNvSpPr txBox="1"/>
          <p:nvPr/>
        </p:nvSpPr>
        <p:spPr>
          <a:xfrm>
            <a:off x="9590775" y="4651838"/>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355" name="Google Shape;1355;p135"/>
          <p:cNvGrpSpPr/>
          <p:nvPr/>
        </p:nvGrpSpPr>
        <p:grpSpPr>
          <a:xfrm>
            <a:off x="10235475" y="3970238"/>
            <a:ext cx="681600" cy="681600"/>
            <a:chOff x="10294125" y="2443000"/>
            <a:chExt cx="681600" cy="681600"/>
          </a:xfrm>
        </p:grpSpPr>
        <p:sp>
          <p:nvSpPr>
            <p:cNvPr id="1356" name="Google Shape;1356;p13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57" name="Google Shape;1357;p135"/>
            <p:cNvPicPr preferRelativeResize="0"/>
            <p:nvPr/>
          </p:nvPicPr>
          <p:blipFill>
            <a:blip r:embed="rId8">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2" name="Shape 1362"/>
        <p:cNvGrpSpPr/>
        <p:nvPr/>
      </p:nvGrpSpPr>
      <p:grpSpPr>
        <a:xfrm>
          <a:off x="0" y="0"/>
          <a:ext cx="0" cy="0"/>
          <a:chOff x="0" y="0"/>
          <a:chExt cx="0" cy="0"/>
        </a:xfrm>
      </p:grpSpPr>
      <p:pic>
        <p:nvPicPr>
          <p:cNvPr id="1363" name="Google Shape;1363;p136"/>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364" name="Google Shape;1364;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65" name="Google Shape;1365;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66" name="Google Shape;1366;p136"/>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1367" name="Google Shape;1367;p136"/>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368" name="Google Shape;1368;p136"/>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symptoms, self-care and when to seek help.</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69" name="Google Shape;1369;p136"/>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1370" name="Google Shape;1370;p136"/>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1371" name="Google Shape;1371;p136"/>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6" name="Shape 1376"/>
        <p:cNvGrpSpPr/>
        <p:nvPr/>
      </p:nvGrpSpPr>
      <p:grpSpPr>
        <a:xfrm>
          <a:off x="0" y="0"/>
          <a:ext cx="0" cy="0"/>
          <a:chOff x="0" y="0"/>
          <a:chExt cx="0" cy="0"/>
        </a:xfrm>
      </p:grpSpPr>
      <p:sp>
        <p:nvSpPr>
          <p:cNvPr id="1377" name="Google Shape;1377;p137"/>
          <p:cNvSpPr txBox="1"/>
          <p:nvPr>
            <p:ph idx="1" type="body"/>
          </p:nvPr>
        </p:nvSpPr>
        <p:spPr>
          <a:xfrm>
            <a:off x="533400" y="1681975"/>
            <a:ext cx="110871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Take your viewers through a symptom checker learning journey. These graphics will raise awareness and help your audience understand the ease of using the symptom checker tool.</a:t>
            </a:r>
            <a:endParaRPr b="1">
              <a:solidFill>
                <a:srgbClr val="4C4C4C"/>
              </a:solidFill>
              <a:latin typeface="Plus Jakarta Sans"/>
              <a:ea typeface="Plus Jakarta Sans"/>
              <a:cs typeface="Plus Jakarta Sans"/>
              <a:sym typeface="Plus Jakarta Sans"/>
            </a:endParaRPr>
          </a:p>
        </p:txBody>
      </p:sp>
      <p:sp>
        <p:nvSpPr>
          <p:cNvPr id="1378" name="Google Shape;1378;p137"/>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Symptom Checker</a:t>
            </a:r>
            <a:r>
              <a:rPr lang="en-US"/>
              <a:t> infographics</a:t>
            </a:r>
            <a:endParaRPr/>
          </a:p>
        </p:txBody>
      </p:sp>
      <p:pic>
        <p:nvPicPr>
          <p:cNvPr id="1379" name="Google Shape;1379;p137"/>
          <p:cNvPicPr preferRelativeResize="0"/>
          <p:nvPr/>
        </p:nvPicPr>
        <p:blipFill rotWithShape="1">
          <a:blip r:embed="rId3">
            <a:alphaModFix/>
          </a:blip>
          <a:srcRect b="0" l="0" r="0" t="0"/>
          <a:stretch/>
        </p:blipFill>
        <p:spPr>
          <a:xfrm>
            <a:off x="1664550" y="2489800"/>
            <a:ext cx="2792724" cy="2792724"/>
          </a:xfrm>
          <a:prstGeom prst="rect">
            <a:avLst/>
          </a:prstGeom>
          <a:noFill/>
          <a:ln>
            <a:noFill/>
          </a:ln>
        </p:spPr>
      </p:pic>
      <p:pic>
        <p:nvPicPr>
          <p:cNvPr id="1380" name="Google Shape;1380;p137"/>
          <p:cNvPicPr preferRelativeResize="0"/>
          <p:nvPr/>
        </p:nvPicPr>
        <p:blipFill rotWithShape="1">
          <a:blip r:embed="rId4">
            <a:alphaModFix/>
          </a:blip>
          <a:srcRect b="0" l="0" r="0" t="0"/>
          <a:stretch/>
        </p:blipFill>
        <p:spPr>
          <a:xfrm>
            <a:off x="4649748" y="2489800"/>
            <a:ext cx="2788922" cy="2788920"/>
          </a:xfrm>
          <a:prstGeom prst="rect">
            <a:avLst/>
          </a:prstGeom>
          <a:noFill/>
          <a:ln>
            <a:noFill/>
          </a:ln>
        </p:spPr>
      </p:pic>
      <p:pic>
        <p:nvPicPr>
          <p:cNvPr id="1381" name="Google Shape;1381;p137"/>
          <p:cNvPicPr preferRelativeResize="0"/>
          <p:nvPr/>
        </p:nvPicPr>
        <p:blipFill rotWithShape="1">
          <a:blip r:embed="rId5">
            <a:alphaModFix/>
          </a:blip>
          <a:srcRect b="0" l="0" r="0" t="0"/>
          <a:stretch/>
        </p:blipFill>
        <p:spPr>
          <a:xfrm>
            <a:off x="7631143" y="2489800"/>
            <a:ext cx="2788918" cy="2788920"/>
          </a:xfrm>
          <a:prstGeom prst="rect">
            <a:avLst/>
          </a:prstGeom>
          <a:noFill/>
          <a:ln>
            <a:noFill/>
          </a:ln>
        </p:spPr>
      </p:pic>
      <p:sp>
        <p:nvSpPr>
          <p:cNvPr id="1382" name="Google Shape;1382;p137"/>
          <p:cNvSpPr txBox="1"/>
          <p:nvPr/>
        </p:nvSpPr>
        <p:spPr>
          <a:xfrm>
            <a:off x="2623613" y="5446700"/>
            <a:ext cx="6841200" cy="1002000"/>
          </a:xfrm>
          <a:prstGeom prst="rect">
            <a:avLst/>
          </a:prstGeom>
          <a:noFill/>
          <a:ln>
            <a:noFill/>
          </a:ln>
        </p:spPr>
        <p:txBody>
          <a:bodyPr anchorCtr="0" anchor="t" bIns="0" lIns="0" spcFirstLastPara="1" rIns="0" wrap="square" tIns="0">
            <a:noAutofit/>
          </a:bodyPr>
          <a:lstStyle/>
          <a:p>
            <a:pPr indent="0" lvl="0" marL="0" marR="0" rtl="0" algn="ctr">
              <a:lnSpc>
                <a:spcPct val="115000"/>
              </a:lnSpc>
              <a:spcBef>
                <a:spcPts val="1000"/>
              </a:spcBef>
              <a:spcAft>
                <a:spcPts val="0"/>
              </a:spcAft>
              <a:buClr>
                <a:srgbClr val="000000"/>
              </a:buClr>
              <a:buSzPts val="1200"/>
              <a:buFont typeface="Arial"/>
              <a:buNone/>
            </a:pPr>
            <a:r>
              <a:rPr b="1" i="0" lang="en-US" sz="1200" u="none" cap="none" strike="noStrike">
                <a:solidFill>
                  <a:srgbClr val="4C4C4C"/>
                </a:solidFill>
                <a:latin typeface="Plus Jakarta Sans"/>
                <a:ea typeface="Plus Jakarta Sans"/>
                <a:cs typeface="Plus Jakarta Sans"/>
                <a:sym typeface="Plus Jakarta Sans"/>
              </a:rPr>
              <a:t>The infographics are optimized for Instagram at 1080 x 1080 pixels. You can resize them for your preferred social media platform. </a:t>
            </a:r>
            <a:endParaRPr b="1" i="0" sz="1200" u="none" cap="none" strike="noStrike">
              <a:solidFill>
                <a:srgbClr val="4C4C4C"/>
              </a:solidFill>
              <a:latin typeface="Plus Jakarta Sans"/>
              <a:ea typeface="Plus Jakarta Sans"/>
              <a:cs typeface="Plus Jakarta Sans"/>
              <a:sym typeface="Plus Jakarta Sans"/>
            </a:endParaRPr>
          </a:p>
          <a:p>
            <a:pPr indent="0" lvl="0" marL="0" marR="0" rtl="0" algn="ctr">
              <a:lnSpc>
                <a:spcPct val="115000"/>
              </a:lnSpc>
              <a:spcBef>
                <a:spcPts val="1000"/>
              </a:spcBef>
              <a:spcAft>
                <a:spcPts val="0"/>
              </a:spcAft>
              <a:buClr>
                <a:srgbClr val="000000"/>
              </a:buClr>
              <a:buSzPts val="1200"/>
              <a:buFont typeface="Arial"/>
              <a:buNone/>
            </a:pPr>
            <a:r>
              <a:rPr i="0" lang="en-US" sz="1200" u="none" cap="none" strike="noStrike">
                <a:solidFill>
                  <a:srgbClr val="5E5E5E"/>
                </a:solidFill>
                <a:latin typeface="Plus Jakarta Sans"/>
                <a:ea typeface="Plus Jakarta Sans"/>
                <a:cs typeface="Plus Jakarta Sans"/>
                <a:sym typeface="Plus Jakarta Sans"/>
              </a:rPr>
              <a:t>The infographics are included in the zip file downloaded from the </a:t>
            </a:r>
            <a:r>
              <a:rPr i="0" lang="en-US" sz="1200" u="sng" cap="none" strike="noStrike">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i="0" lang="en-US" sz="1200" u="none" cap="none" strike="noStrike">
                <a:solidFill>
                  <a:srgbClr val="5E5E5E"/>
                </a:solidFill>
                <a:latin typeface="Plus Jakarta Sans"/>
                <a:ea typeface="Plus Jakarta Sans"/>
                <a:cs typeface="Plus Jakarta Sans"/>
                <a:sym typeface="Plus Jakarta Sans"/>
              </a:rPr>
              <a:t>.</a:t>
            </a:r>
            <a:r>
              <a:rPr b="1" i="0" lang="en-US" sz="1200" u="none" cap="none" strike="noStrike">
                <a:solidFill>
                  <a:srgbClr val="4C4C4C"/>
                </a:solidFill>
                <a:latin typeface="Plus Jakarta Sans"/>
                <a:ea typeface="Plus Jakarta Sans"/>
                <a:cs typeface="Plus Jakarta Sans"/>
                <a:sym typeface="Plus Jakarta Sans"/>
              </a:rPr>
              <a:t>  </a:t>
            </a:r>
            <a:endParaRPr b="1" i="0"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7" name="Shape 1387"/>
        <p:cNvGrpSpPr/>
        <p:nvPr/>
      </p:nvGrpSpPr>
      <p:grpSpPr>
        <a:xfrm>
          <a:off x="0" y="0"/>
          <a:ext cx="0" cy="0"/>
          <a:chOff x="0" y="0"/>
          <a:chExt cx="0" cy="0"/>
        </a:xfrm>
      </p:grpSpPr>
      <p:pic>
        <p:nvPicPr>
          <p:cNvPr id="1388" name="Google Shape;1388;p138"/>
          <p:cNvPicPr preferRelativeResize="0"/>
          <p:nvPr>
            <p:ph idx="2" type="pic"/>
          </p:nvPr>
        </p:nvPicPr>
        <p:blipFill rotWithShape="1">
          <a:blip r:embed="rId3">
            <a:alphaModFix/>
          </a:blip>
          <a:srcRect b="0" l="18245" r="18245" t="0"/>
          <a:stretch/>
        </p:blipFill>
        <p:spPr>
          <a:xfrm flipH="1">
            <a:off x="6458875" y="416100"/>
            <a:ext cx="5733300" cy="6025800"/>
          </a:xfrm>
          <a:prstGeom prst="flowChartDelay">
            <a:avLst/>
          </a:prstGeom>
        </p:spPr>
      </p:pic>
      <p:sp>
        <p:nvSpPr>
          <p:cNvPr id="1389" name="Google Shape;1389;p138"/>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90" name="Google Shape;1390;p138"/>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91" name="Google Shape;1391;p138"/>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Add a custom banner to your site by reaching out to our Help Desk</a:t>
            </a:r>
            <a:endParaRPr b="1" sz="2000">
              <a:solidFill>
                <a:schemeClr val="lt2"/>
              </a:solidFill>
              <a:latin typeface="Plus Jakarta Sans"/>
              <a:ea typeface="Plus Jakarta Sans"/>
              <a:cs typeface="Plus Jakarta Sans"/>
              <a:sym typeface="Plus Jakarta Sans"/>
            </a:endParaRPr>
          </a:p>
        </p:txBody>
      </p:sp>
      <p:sp>
        <p:nvSpPr>
          <p:cNvPr id="1392" name="Google Shape;1392;p138"/>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1393" name="Google Shape;1393;p138"/>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symptom-related health topics, preventive health, and self-care. </a:t>
            </a:r>
            <a:endParaRPr b="1" sz="1395">
              <a:latin typeface="Plus Jakarta Sans"/>
              <a:ea typeface="Plus Jakarta Sans"/>
              <a:cs typeface="Plus Jakarta Sans"/>
              <a:sym typeface="Plus Jakarta Sans"/>
            </a:endParaRPr>
          </a:p>
        </p:txBody>
      </p:sp>
      <p:sp>
        <p:nvSpPr>
          <p:cNvPr id="1394" name="Google Shape;1394;p138"/>
          <p:cNvSpPr txBox="1"/>
          <p:nvPr>
            <p:ph idx="1" type="body"/>
          </p:nvPr>
        </p:nvSpPr>
        <p:spPr>
          <a:xfrm>
            <a:off x="723900" y="24849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Fever</a:t>
            </a:r>
            <a:r>
              <a:rPr b="0" lang="en-US" sz="1200">
                <a:solidFill>
                  <a:srgbClr val="1670A5"/>
                </a:solidFill>
                <a:latin typeface="Plus Jakarta Sans"/>
                <a:ea typeface="Plus Jakarta Sans"/>
                <a:cs typeface="Plus Jakarta Sans"/>
                <a:sym typeface="Plus Jakarta Sans"/>
              </a:rPr>
              <a:t> </a:t>
            </a:r>
            <a:r>
              <a:rPr b="0" lang="en-US" sz="1200">
                <a:solidFill>
                  <a:srgbClr val="4C4C4C"/>
                </a:solidFill>
                <a:latin typeface="Plus Jakarta Sans"/>
                <a:ea typeface="Plus Jakarta Sans"/>
                <a:cs typeface="Plus Jakarta Sans"/>
                <a:sym typeface="Plus Jakarta Sans"/>
              </a:rPr>
              <a:t>Quiz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Common Cold</a:t>
            </a:r>
            <a:r>
              <a:rPr b="0" lang="en-US" sz="1200">
                <a:solidFill>
                  <a:srgbClr val="1670A5"/>
                </a:solidFill>
                <a:latin typeface="Plus Jakarta Sans"/>
                <a:ea typeface="Plus Jakarta Sans"/>
                <a:cs typeface="Plus Jakarta Sans"/>
                <a:sym typeface="Plus Jakarta Sans"/>
              </a:rPr>
              <a:t> </a:t>
            </a:r>
            <a:r>
              <a:rPr b="0" lang="en-US" sz="1200">
                <a:solidFill>
                  <a:srgbClr val="4C4C4C"/>
                </a:solidFill>
                <a:latin typeface="Plus Jakarta Sans"/>
                <a:ea typeface="Plus Jakarta Sans"/>
                <a:cs typeface="Plus Jakarta Sans"/>
                <a:sym typeface="Plus Jakarta Sans"/>
              </a:rPr>
              <a:t>Quiz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Concussion</a:t>
            </a:r>
            <a:r>
              <a:rPr b="0" lang="en-US" sz="1200">
                <a:solidFill>
                  <a:srgbClr val="1670A5"/>
                </a:solidFill>
                <a:latin typeface="Plus Jakarta Sans"/>
                <a:ea typeface="Plus Jakarta Sans"/>
                <a:cs typeface="Plus Jakarta Sans"/>
                <a:sym typeface="Plus Jakarta Sans"/>
              </a:rPr>
              <a:t> </a:t>
            </a:r>
            <a:r>
              <a:rPr b="0" lang="en-US" sz="1200">
                <a:solidFill>
                  <a:srgbClr val="4C4C4C"/>
                </a:solidFill>
                <a:latin typeface="Plus Jakarta Sans"/>
                <a:ea typeface="Plus Jakarta Sans"/>
                <a:cs typeface="Plus Jakarta Sans"/>
                <a:sym typeface="Plus Jakarta Sans"/>
              </a:rPr>
              <a:t>Quiz</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Depression</a:t>
            </a:r>
            <a:r>
              <a:rPr b="0" lang="en-US" sz="1200">
                <a:solidFill>
                  <a:srgbClr val="1670A5"/>
                </a:solidFill>
                <a:latin typeface="Plus Jakarta Sans"/>
                <a:ea typeface="Plus Jakarta Sans"/>
                <a:cs typeface="Plus Jakarta Sans"/>
                <a:sym typeface="Plus Jakarta Sans"/>
              </a:rPr>
              <a:t> </a:t>
            </a:r>
            <a:r>
              <a:rPr b="0" lang="en-US" sz="1200">
                <a:solidFill>
                  <a:srgbClr val="4C4C4C"/>
                </a:solidFill>
                <a:latin typeface="Plus Jakarta Sans"/>
                <a:ea typeface="Plus Jakarta Sans"/>
                <a:cs typeface="Plus Jakarta Sans"/>
                <a:sym typeface="Plus Jakarta Sans"/>
              </a:rPr>
              <a:t>Risk Assessment</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1395" name="Google Shape;1395;p138"/>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0" name="Shape 1400"/>
        <p:cNvGrpSpPr/>
        <p:nvPr/>
      </p:nvGrpSpPr>
      <p:grpSpPr>
        <a:xfrm>
          <a:off x="0" y="0"/>
          <a:ext cx="0" cy="0"/>
          <a:chOff x="0" y="0"/>
          <a:chExt cx="0" cy="0"/>
        </a:xfrm>
      </p:grpSpPr>
      <p:sp>
        <p:nvSpPr>
          <p:cNvPr id="1401" name="Google Shape;1401;p139"/>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402" name="Google Shape;1402;p139"/>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1403" name="Google Shape;1403;p139"/>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1404" name="Google Shape;1404;p139"/>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1405" name="Google Shape;1405;p139"/>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06" name="Google Shape;1406;p139"/>
          <p:cNvGrpSpPr/>
          <p:nvPr/>
        </p:nvGrpSpPr>
        <p:grpSpPr>
          <a:xfrm>
            <a:off x="2370600" y="5227825"/>
            <a:ext cx="681600" cy="681600"/>
            <a:chOff x="10294125" y="2443000"/>
            <a:chExt cx="681600" cy="681600"/>
          </a:xfrm>
        </p:grpSpPr>
        <p:sp>
          <p:nvSpPr>
            <p:cNvPr id="1407" name="Google Shape;1407;p13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08" name="Google Shape;1408;p139"/>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409" name="Google Shape;1409;p139"/>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122"/>
          <p:cNvSpPr txBox="1"/>
          <p:nvPr>
            <p:ph idx="3" type="body"/>
          </p:nvPr>
        </p:nvSpPr>
        <p:spPr>
          <a:xfrm>
            <a:off x="420300" y="2687500"/>
            <a:ext cx="5870100" cy="3401700"/>
          </a:xfrm>
          <a:prstGeom prst="rect">
            <a:avLst/>
          </a:prstGeom>
        </p:spPr>
        <p:txBody>
          <a:bodyPr anchorCtr="0" anchor="t" bIns="45700" lIns="0" spcFirstLastPara="1" rIns="91425" wrap="square" tIns="45700">
            <a:normAutofit/>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pic>
        <p:nvPicPr>
          <p:cNvPr id="1157" name="Google Shape;1157;p12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158" name="Google Shape;1158;p12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symptom checker awareness, self-care and where to seek care.</a:t>
            </a:r>
            <a:endParaRPr sz="1400">
              <a:latin typeface="Plus Jakarta Sans"/>
              <a:ea typeface="Plus Jakarta Sans"/>
              <a:cs typeface="Plus Jakarta Sans"/>
              <a:sym typeface="Plus Jakarta Sans"/>
            </a:endParaRPr>
          </a:p>
        </p:txBody>
      </p:sp>
      <p:sp>
        <p:nvSpPr>
          <p:cNvPr id="1159" name="Google Shape;1159;p12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4" name="Shape 1414"/>
        <p:cNvGrpSpPr/>
        <p:nvPr/>
      </p:nvGrpSpPr>
      <p:grpSpPr>
        <a:xfrm>
          <a:off x="0" y="0"/>
          <a:ext cx="0" cy="0"/>
          <a:chOff x="0" y="0"/>
          <a:chExt cx="0" cy="0"/>
        </a:xfrm>
      </p:grpSpPr>
      <p:sp>
        <p:nvSpPr>
          <p:cNvPr id="1415" name="Google Shape;1415;p140"/>
          <p:cNvSpPr txBox="1"/>
          <p:nvPr>
            <p:ph idx="1" type="body"/>
          </p:nvPr>
        </p:nvSpPr>
        <p:spPr>
          <a:xfrm>
            <a:off x="1147987" y="2292208"/>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Newsletters</a:t>
            </a:r>
            <a:endParaRPr/>
          </a:p>
        </p:txBody>
      </p:sp>
      <p:sp>
        <p:nvSpPr>
          <p:cNvPr id="1416" name="Google Shape;1416;p140"/>
          <p:cNvSpPr txBox="1"/>
          <p:nvPr>
            <p:ph idx="6" type="body"/>
          </p:nvPr>
        </p:nvSpPr>
        <p:spPr>
          <a:xfrm>
            <a:off x="4116324" y="2292200"/>
            <a:ext cx="3831300" cy="338700"/>
          </a:xfrm>
          <a:prstGeom prst="rect">
            <a:avLst/>
          </a:prstGeom>
        </p:spPr>
        <p:txBody>
          <a:bodyPr anchorCtr="0" anchor="t" bIns="45700" lIns="0" spcFirstLastPara="1" rIns="91425" wrap="square" tIns="45700">
            <a:spAutoFit/>
          </a:bodyPr>
          <a:lstStyle/>
          <a:p>
            <a:pPr indent="0" lvl="0" marL="0" rtl="0" algn="ctr">
              <a:lnSpc>
                <a:spcPct val="115000"/>
              </a:lnSpc>
              <a:spcBef>
                <a:spcPts val="0"/>
              </a:spcBef>
              <a:spcAft>
                <a:spcPts val="0"/>
              </a:spcAft>
              <a:buNone/>
            </a:pPr>
            <a:r>
              <a:rPr lang="en-US"/>
              <a:t>Integrated news </a:t>
            </a:r>
            <a:r>
              <a:rPr lang="en-US"/>
              <a:t>articles</a:t>
            </a:r>
            <a:endParaRPr/>
          </a:p>
        </p:txBody>
      </p:sp>
      <p:sp>
        <p:nvSpPr>
          <p:cNvPr id="1417" name="Google Shape;1417;p140"/>
          <p:cNvSpPr txBox="1"/>
          <p:nvPr>
            <p:ph idx="8" type="body"/>
          </p:nvPr>
        </p:nvSpPr>
        <p:spPr>
          <a:xfrm>
            <a:off x="9014438" y="2292208"/>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News center</a:t>
            </a:r>
            <a:endParaRPr/>
          </a:p>
        </p:txBody>
      </p:sp>
      <p:sp>
        <p:nvSpPr>
          <p:cNvPr id="1418" name="Google Shape;1418;p140"/>
          <p:cNvSpPr txBox="1"/>
          <p:nvPr>
            <p:ph type="title"/>
          </p:nvPr>
        </p:nvSpPr>
        <p:spPr>
          <a:xfrm>
            <a:off x="740675" y="65925"/>
            <a:ext cx="10617900" cy="1080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Provide the latest news</a:t>
            </a:r>
            <a:endParaRPr/>
          </a:p>
        </p:txBody>
      </p:sp>
      <p:sp>
        <p:nvSpPr>
          <p:cNvPr id="1419" name="Google Shape;1419;p140"/>
          <p:cNvSpPr txBox="1"/>
          <p:nvPr>
            <p:ph idx="13" type="body"/>
          </p:nvPr>
        </p:nvSpPr>
        <p:spPr>
          <a:xfrm>
            <a:off x="740675" y="13197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The News Center contains newsletter articles and HealthDay News articles. </a:t>
            </a:r>
            <a:br>
              <a:rPr lang="en-US"/>
            </a:br>
            <a:r>
              <a:rPr lang="en-US"/>
              <a:t>Use these options to educate and inform your consumers with the latest information.</a:t>
            </a:r>
            <a:endParaRPr/>
          </a:p>
        </p:txBody>
      </p:sp>
      <p:pic>
        <p:nvPicPr>
          <p:cNvPr id="1420" name="Google Shape;1420;p140"/>
          <p:cNvPicPr preferRelativeResize="0"/>
          <p:nvPr/>
        </p:nvPicPr>
        <p:blipFill rotWithShape="1">
          <a:blip r:embed="rId3">
            <a:alphaModFix/>
          </a:blip>
          <a:srcRect b="0" l="0" r="0" t="0"/>
          <a:stretch/>
        </p:blipFill>
        <p:spPr>
          <a:xfrm>
            <a:off x="8736525" y="2956824"/>
            <a:ext cx="2852327" cy="2963450"/>
          </a:xfrm>
          <a:prstGeom prst="rect">
            <a:avLst/>
          </a:prstGeom>
          <a:noFill/>
          <a:ln cap="flat" cmpd="sng" w="9525">
            <a:solidFill>
              <a:srgbClr val="5E5E5E"/>
            </a:solidFill>
            <a:prstDash val="solid"/>
            <a:round/>
            <a:headEnd len="sm" w="sm" type="none"/>
            <a:tailEnd len="sm" w="sm" type="none"/>
          </a:ln>
          <a:effectLst>
            <a:outerShdw blurRad="57150" rotWithShape="0" algn="bl" dir="5400000" dist="19050">
              <a:srgbClr val="000000">
                <a:alpha val="49800"/>
              </a:srgbClr>
            </a:outerShdw>
          </a:effectLst>
        </p:spPr>
      </p:pic>
      <p:pic>
        <p:nvPicPr>
          <p:cNvPr id="1421" name="Google Shape;1421;p140"/>
          <p:cNvPicPr preferRelativeResize="0"/>
          <p:nvPr/>
        </p:nvPicPr>
        <p:blipFill rotWithShape="1">
          <a:blip r:embed="rId4">
            <a:alphaModFix/>
          </a:blip>
          <a:srcRect b="0" l="0" r="0" t="0"/>
          <a:stretch/>
        </p:blipFill>
        <p:spPr>
          <a:xfrm>
            <a:off x="1094626" y="2956824"/>
            <a:ext cx="2403222" cy="2963450"/>
          </a:xfrm>
          <a:prstGeom prst="rect">
            <a:avLst/>
          </a:prstGeom>
          <a:noFill/>
          <a:ln cap="flat" cmpd="sng" w="9525">
            <a:solidFill>
              <a:srgbClr val="5E5E5E"/>
            </a:solidFill>
            <a:prstDash val="solid"/>
            <a:round/>
            <a:headEnd len="sm" w="sm" type="none"/>
            <a:tailEnd len="sm" w="sm" type="none"/>
          </a:ln>
          <a:effectLst>
            <a:outerShdw blurRad="57150" rotWithShape="0" algn="bl" dir="5400000" dist="19050">
              <a:srgbClr val="000000">
                <a:alpha val="49800"/>
              </a:srgbClr>
            </a:outerShdw>
          </a:effectLst>
        </p:spPr>
      </p:pic>
      <p:pic>
        <p:nvPicPr>
          <p:cNvPr id="1422" name="Google Shape;1422;p140"/>
          <p:cNvPicPr preferRelativeResize="0"/>
          <p:nvPr/>
        </p:nvPicPr>
        <p:blipFill rotWithShape="1">
          <a:blip r:embed="rId5">
            <a:alphaModFix/>
          </a:blip>
          <a:srcRect b="0" l="0" r="0" t="0"/>
          <a:stretch/>
        </p:blipFill>
        <p:spPr>
          <a:xfrm>
            <a:off x="4725255" y="2956824"/>
            <a:ext cx="2613438" cy="2857375"/>
          </a:xfrm>
          <a:prstGeom prst="rect">
            <a:avLst/>
          </a:prstGeom>
          <a:noFill/>
          <a:ln cap="flat" cmpd="sng" w="9525">
            <a:solidFill>
              <a:srgbClr val="5E5E5E"/>
            </a:solidFill>
            <a:prstDash val="solid"/>
            <a:round/>
            <a:headEnd len="sm" w="sm" type="none"/>
            <a:tailEnd len="sm" w="sm" type="none"/>
          </a:ln>
          <a:effectLst>
            <a:outerShdw blurRad="57150" rotWithShape="0" algn="bl" dir="5400000" dist="19050">
              <a:srgbClr val="000000">
                <a:alpha val="498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7" name="Shape 1427"/>
        <p:cNvGrpSpPr/>
        <p:nvPr/>
      </p:nvGrpSpPr>
      <p:grpSpPr>
        <a:xfrm>
          <a:off x="0" y="0"/>
          <a:ext cx="0" cy="0"/>
          <a:chOff x="0" y="0"/>
          <a:chExt cx="0" cy="0"/>
        </a:xfrm>
      </p:grpSpPr>
      <p:sp>
        <p:nvSpPr>
          <p:cNvPr id="1428" name="Google Shape;1428;p141"/>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429" name="Google Shape;1429;p141"/>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430" name="Google Shape;1430;p141"/>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431" name="Google Shape;1431;p141"/>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432" name="Google Shape;1432;p141"/>
          <p:cNvGrpSpPr/>
          <p:nvPr/>
        </p:nvGrpSpPr>
        <p:grpSpPr>
          <a:xfrm>
            <a:off x="2657375" y="3637800"/>
            <a:ext cx="681600" cy="681600"/>
            <a:chOff x="10294125" y="1691525"/>
            <a:chExt cx="681600" cy="681600"/>
          </a:xfrm>
        </p:grpSpPr>
        <p:sp>
          <p:nvSpPr>
            <p:cNvPr id="1433" name="Google Shape;1433;p14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34" name="Google Shape;1434;p141"/>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9" name="Shape 1439"/>
        <p:cNvGrpSpPr/>
        <p:nvPr/>
      </p:nvGrpSpPr>
      <p:grpSpPr>
        <a:xfrm>
          <a:off x="0" y="0"/>
          <a:ext cx="0" cy="0"/>
          <a:chOff x="0" y="0"/>
          <a:chExt cx="0" cy="0"/>
        </a:xfrm>
      </p:grpSpPr>
      <p:sp>
        <p:nvSpPr>
          <p:cNvPr id="1440" name="Google Shape;1440;p14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41" name="Google Shape;1441;p14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42" name="Google Shape;1442;p142"/>
          <p:cNvGraphicFramePr/>
          <p:nvPr/>
        </p:nvGraphicFramePr>
        <p:xfrm>
          <a:off x="724801" y="2010675"/>
          <a:ext cx="3000000" cy="3000000"/>
        </p:xfrm>
        <a:graphic>
          <a:graphicData uri="http://schemas.openxmlformats.org/drawingml/2006/table">
            <a:tbl>
              <a:tblPr>
                <a:noFill/>
                <a:tableStyleId>{49A9C8CA-60C4-4C15-A237-6C3B958907D2}</a:tableStyleId>
              </a:tblPr>
              <a:tblGrid>
                <a:gridCol w="1758050"/>
                <a:gridCol w="2404650"/>
                <a:gridCol w="64663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634250">
                <a:tc rowSpan="4">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Common childhood symptoms</a:t>
                      </a:r>
                      <a:endParaRPr b="1" sz="12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Diarrhea in Children</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https://schl41demo.staywellhealthlibrary.com/Search/90,P01990</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7440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Sore Throat in Children</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https://schl41demo.staywellhealthlibrary.com/Search/90,P02069</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476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Fever</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https://schl41demo.staywellhealthlibrary.com/Search/85,P00831</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649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Conjunctivitis in Children</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https://schl41demo.staywellhealthlibrary.com/YourFamily/Children/Healthcare/90,P02078</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634250">
                <a:tc rowSpan="2">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Common childhood injuries</a:t>
                      </a:r>
                      <a:endParaRPr b="1" sz="12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Scrapes and Abrasions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https://schl41demo.staywellhealthlibrary.com/YourFamily/Children/90,P02789</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6342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After a Burn: When to Call Your Child's Healthcare Provider</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https://schl41demo.staywellhealthlibrary.com/Search/SearchResults.pg?SearchPhrase=When%20to%20Call%20Your%20Child%E2%80%99s%20Healthcare%20Provider&amp;SearchType=text&amp;SearchOperator=And</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7" name="Shape 1447"/>
        <p:cNvGrpSpPr/>
        <p:nvPr/>
      </p:nvGrpSpPr>
      <p:grpSpPr>
        <a:xfrm>
          <a:off x="0" y="0"/>
          <a:ext cx="0" cy="0"/>
          <a:chOff x="0" y="0"/>
          <a:chExt cx="0" cy="0"/>
        </a:xfrm>
      </p:grpSpPr>
      <p:sp>
        <p:nvSpPr>
          <p:cNvPr id="1448" name="Google Shape;1448;p14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49" name="Google Shape;1449;p14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50" name="Google Shape;1450;p143"/>
          <p:cNvGraphicFramePr/>
          <p:nvPr/>
        </p:nvGraphicFramePr>
        <p:xfrm>
          <a:off x="724788" y="2003950"/>
          <a:ext cx="3000000" cy="3000000"/>
        </p:xfrm>
        <a:graphic>
          <a:graphicData uri="http://schemas.openxmlformats.org/drawingml/2006/table">
            <a:tbl>
              <a:tblPr>
                <a:noFill/>
                <a:tableStyleId>{49A9C8CA-60C4-4C15-A237-6C3B958907D2}</a:tableStyleId>
              </a:tblPr>
              <a:tblGrid>
                <a:gridCol w="1456450"/>
                <a:gridCol w="3445250"/>
                <a:gridCol w="5727300"/>
              </a:tblGrid>
              <a:tr h="391725">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Keyword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563875">
                <a:tc rowSpan="4">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Behavioral h</a:t>
                      </a:r>
                      <a:r>
                        <a:rPr b="1" lang="en-US" sz="1200" u="none" cap="none" strike="noStrike">
                          <a:solidFill>
                            <a:schemeClr val="lt2"/>
                          </a:solidFill>
                          <a:latin typeface="Plus Jakarta Sans"/>
                          <a:ea typeface="Plus Jakarta Sans"/>
                          <a:cs typeface="Plus Jakarta Sans"/>
                          <a:sym typeface="Plus Jakarta Sans"/>
                        </a:rPr>
                        <a:t>ealth symptoms</a:t>
                      </a:r>
                      <a:endParaRPr b="1" sz="12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Depression Not a Normal Part of Aging</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https://schl41demo.staywellhealthlibrary.com/Search/1,1249</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Know the Signs of Depression and Anxiety</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https://schl41demo.staywellhealthlibrary.com/Search/88,p11047</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What You Need to Know About Mental Illness</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https://schl41demo.staywellhealthlibrary.com/Search/1,3047</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Answers to Questions About Your Child's Mental Health</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https://schl41demo.staywellhealthlibrary.com/Search/1,2854</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63875">
                <a:tc rowSpan="3">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When to seek care</a:t>
                      </a:r>
                      <a:endParaRPr b="1" sz="12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When to Call for Help</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https://schl41demo.staywellhealthlibrary.com/Search/85,P00868</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When to Call Your Child's Healthcare Provider</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https://schl41demo.staywellhealthlibrary.com/Search/1,4487</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When to Get Emergency Care for Your Child</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https://schl41demo.staywellhealthlibrary.com/Search/90,P02834</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5" name="Shape 1455"/>
        <p:cNvGrpSpPr/>
        <p:nvPr/>
      </p:nvGrpSpPr>
      <p:grpSpPr>
        <a:xfrm>
          <a:off x="0" y="0"/>
          <a:ext cx="0" cy="0"/>
          <a:chOff x="0" y="0"/>
          <a:chExt cx="0" cy="0"/>
        </a:xfrm>
      </p:grpSpPr>
      <p:sp>
        <p:nvSpPr>
          <p:cNvPr id="1456" name="Google Shape;1456;p144"/>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Interactive tools that engage and teach</a:t>
            </a:r>
            <a:endParaRPr/>
          </a:p>
        </p:txBody>
      </p:sp>
      <p:sp>
        <p:nvSpPr>
          <p:cNvPr id="1457" name="Google Shape;1457;p144"/>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58" name="Google Shape;1458;p144"/>
          <p:cNvGraphicFramePr/>
          <p:nvPr/>
        </p:nvGraphicFramePr>
        <p:xfrm>
          <a:off x="741363" y="1687825"/>
          <a:ext cx="3000000" cy="3000000"/>
        </p:xfrm>
        <a:graphic>
          <a:graphicData uri="http://schemas.openxmlformats.org/drawingml/2006/table">
            <a:tbl>
              <a:tblPr>
                <a:noFill/>
                <a:tableStyleId>{49A9C8CA-60C4-4C15-A237-6C3B958907D2}</a:tableStyleId>
              </a:tblPr>
              <a:tblGrid>
                <a:gridCol w="1222425"/>
                <a:gridCol w="2861775"/>
                <a:gridCol w="6372500"/>
              </a:tblGrid>
              <a:tr h="4722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Keyword </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554900">
                <a:tc rowSpan="3">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Assessing your s</a:t>
                      </a:r>
                      <a:r>
                        <a:rPr b="1" lang="en-US" sz="1100" u="none" cap="none" strike="noStrike">
                          <a:solidFill>
                            <a:schemeClr val="lt2"/>
                          </a:solidFill>
                          <a:latin typeface="Plus Jakarta Sans"/>
                          <a:ea typeface="Plus Jakarta Sans"/>
                          <a:cs typeface="Plus Jakarta Sans"/>
                          <a:sym typeface="Plus Jakarta Sans"/>
                        </a:rPr>
                        <a:t>ymptoms</a:t>
                      </a:r>
                      <a:endParaRPr b="1" sz="11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Step-by-Step: Taking a Child's Temperature in the Ear</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https://schl41demo.staywellhealthlibrary.com/MultimediaRoom/VideoLibrary/?e=0#player:138,A90934</a:t>
                      </a:r>
                      <a:r>
                        <a:rPr lang="en-US" sz="1100" u="none" cap="none" strike="noStrike">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5490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How to Clean and Dress an Incision</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https://schl41demo.staywellhealthlibrary.com/MultimediaRoom/VideoLibrary/?e=0#player:138,K1977</a:t>
                      </a:r>
                      <a:r>
                        <a:rPr lang="en-US" sz="1100" u="none" cap="none" strike="noStrike">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5490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Step-by-Step: Checking Your Blood Pressure</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https://schl41demo.staywellhealthlibrary.com/MultimediaRoom/VideoLibrary/?e=0#player:138,A90340</a:t>
                      </a:r>
                      <a:r>
                        <a:rPr lang="en-US" sz="1100" u="none" cap="none" strike="noStrike">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54900">
                <a:tc rowSpan="3">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Coping in an e</a:t>
                      </a:r>
                      <a:r>
                        <a:rPr b="1" lang="en-US" sz="1100" u="none" cap="none" strike="noStrike">
                          <a:solidFill>
                            <a:schemeClr val="lt2"/>
                          </a:solidFill>
                          <a:latin typeface="Plus Jakarta Sans"/>
                          <a:ea typeface="Plus Jakarta Sans"/>
                          <a:cs typeface="Plus Jakarta Sans"/>
                          <a:sym typeface="Plus Jakarta Sans"/>
                        </a:rPr>
                        <a:t>mergenc</a:t>
                      </a:r>
                      <a:r>
                        <a:rPr b="1" lang="en-US" sz="1100" u="none" cap="none" strike="noStrike">
                          <a:solidFill>
                            <a:schemeClr val="lt2"/>
                          </a:solidFill>
                          <a:latin typeface="Plus Jakarta Sans"/>
                          <a:ea typeface="Plus Jakarta Sans"/>
                          <a:cs typeface="Plus Jakarta Sans"/>
                          <a:sym typeface="Plus Jakarta Sans"/>
                        </a:rPr>
                        <a:t>y</a:t>
                      </a:r>
                      <a:endParaRPr b="1" sz="11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Step-by-Step: Choking Rescue for a Baby (0-1 Year of Age)</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https://schl41demo.staywellhealthlibrary.com/MultimediaRoom/VideoLibrary/?e=0#player:138,A90937</a:t>
                      </a:r>
                      <a:r>
                        <a:rPr lang="en-US" sz="1100" u="none" cap="none" strike="noStrike">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5490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Allergic Reaction: Anaphylaxis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https://schl41demo.staywellhealthlibrary.com/MultimediaRoom/VideoLibrary/?e=0#player:138,V1033</a:t>
                      </a:r>
                      <a:r>
                        <a:rPr lang="en-US" sz="1100" u="none" cap="none" strike="noStrike">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5490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For Kids: How to Handle Low Blood Sugar (Hypoglycemia)</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https://schl41demo.staywellhealthlibrary.com/MultimediaRoom/VideoLibrary/?e=0#player:138,W1885</a:t>
                      </a:r>
                      <a:r>
                        <a:rPr lang="en-US" sz="1100" u="none" cap="none" strike="noStrike">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54900">
                <a:tc rowSpan="2">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Treating your injury at home</a:t>
                      </a:r>
                      <a:endParaRPr b="1" sz="11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Step-by-Step: Using RICE</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rgbClr val="1670A5"/>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https://schl41demo.staywellhealthlibrary.com/MultimediaRoom/VideoLibrary/?e=0#player:138,A90845</a:t>
                      </a:r>
                      <a:r>
                        <a:rPr lang="en-US" sz="1100" u="none" cap="none" strike="noStrike">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5490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Caring for a Sprain</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rgbClr val="1670A5"/>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https://schl41demo.staywellhealthlibrary.com/MultimediaRoom/VideoLibrary/?e=0#player:138,K1947</a:t>
                      </a:r>
                      <a:r>
                        <a:rPr lang="en-US" sz="1100" u="none" cap="none" strike="noStrike">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3" name="Shape 1463"/>
        <p:cNvGrpSpPr/>
        <p:nvPr/>
      </p:nvGrpSpPr>
      <p:grpSpPr>
        <a:xfrm>
          <a:off x="0" y="0"/>
          <a:ext cx="0" cy="0"/>
          <a:chOff x="0" y="0"/>
          <a:chExt cx="0" cy="0"/>
        </a:xfrm>
      </p:grpSpPr>
      <p:sp>
        <p:nvSpPr>
          <p:cNvPr id="1464" name="Google Shape;1464;p145"/>
          <p:cNvSpPr txBox="1"/>
          <p:nvPr>
            <p:ph type="title"/>
          </p:nvPr>
        </p:nvSpPr>
        <p:spPr>
          <a:xfrm>
            <a:off x="740675" y="65925"/>
            <a:ext cx="10617900" cy="1126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Toolkit Calendar</a:t>
            </a:r>
            <a:endParaRPr/>
          </a:p>
        </p:txBody>
      </p:sp>
      <p:sp>
        <p:nvSpPr>
          <p:cNvPr id="1465" name="Google Shape;1465;p145"/>
          <p:cNvSpPr txBox="1"/>
          <p:nvPr>
            <p:ph idx="4" type="body"/>
          </p:nvPr>
        </p:nvSpPr>
        <p:spPr>
          <a:xfrm>
            <a:off x="2823351" y="3206750"/>
            <a:ext cx="696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600"/>
              <a:t>Oct</a:t>
            </a:r>
            <a:endParaRPr sz="1600"/>
          </a:p>
        </p:txBody>
      </p:sp>
      <p:sp>
        <p:nvSpPr>
          <p:cNvPr id="1466" name="Google Shape;1466;p145"/>
          <p:cNvSpPr txBox="1"/>
          <p:nvPr>
            <p:ph idx="5" type="body"/>
          </p:nvPr>
        </p:nvSpPr>
        <p:spPr>
          <a:xfrm>
            <a:off x="8546323" y="3206750"/>
            <a:ext cx="696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Dec</a:t>
            </a:r>
            <a:endParaRPr sz="1600">
              <a:latin typeface="Plus Jakarta Sans"/>
              <a:ea typeface="Plus Jakarta Sans"/>
              <a:cs typeface="Plus Jakarta Sans"/>
              <a:sym typeface="Plus Jakarta Sans"/>
            </a:endParaRPr>
          </a:p>
        </p:txBody>
      </p:sp>
      <p:sp>
        <p:nvSpPr>
          <p:cNvPr id="1467" name="Google Shape;1467;p145"/>
          <p:cNvSpPr txBox="1"/>
          <p:nvPr>
            <p:ph idx="6" type="body"/>
          </p:nvPr>
        </p:nvSpPr>
        <p:spPr>
          <a:xfrm>
            <a:off x="5687390" y="4613216"/>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Nov</a:t>
            </a:r>
            <a:endParaRPr sz="1600">
              <a:latin typeface="Plus Jakarta Sans"/>
              <a:ea typeface="Plus Jakarta Sans"/>
              <a:cs typeface="Plus Jakarta Sans"/>
              <a:sym typeface="Plus Jakarta Sans"/>
            </a:endParaRPr>
          </a:p>
        </p:txBody>
      </p:sp>
      <p:sp>
        <p:nvSpPr>
          <p:cNvPr id="1468" name="Google Shape;1468;p145"/>
          <p:cNvSpPr txBox="1"/>
          <p:nvPr/>
        </p:nvSpPr>
        <p:spPr>
          <a:xfrm>
            <a:off x="1751302" y="4456025"/>
            <a:ext cx="3044100" cy="174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i="0" lang="en-US" sz="1200" u="none" cap="none" strike="noStrike">
                <a:solidFill>
                  <a:srgbClr val="4C4C4C"/>
                </a:solidFill>
                <a:latin typeface="Plus Jakarta Sans"/>
                <a:ea typeface="Plus Jakarta Sans"/>
                <a:cs typeface="Plus Jakarta Sans"/>
                <a:sym typeface="Plus Jakarta Sans"/>
              </a:rPr>
              <a:t>Breast Cancer</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1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i="0" lang="en-US" sz="1200" u="none" cap="none" strike="noStrike">
                <a:solidFill>
                  <a:srgbClr val="4C4C4C"/>
                </a:solidFill>
                <a:latin typeface="Plus Jakarta Sans"/>
                <a:ea typeface="Plus Jakarta Sans"/>
                <a:cs typeface="Plus Jakarta Sans"/>
                <a:sym typeface="Plus Jakarta Sans"/>
              </a:rPr>
              <a:t>: Reduce anxiety and promote screening, symptom awareness, and treatment options   </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1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i="0" lang="en-US" sz="1200" u="none" cap="none" strike="noStrike">
                <a:solidFill>
                  <a:srgbClr val="4C4C4C"/>
                </a:solidFill>
                <a:latin typeface="Plus Jakarta Sans"/>
                <a:ea typeface="Plus Jakarta Sans"/>
                <a:cs typeface="Plus Jakarta Sans"/>
                <a:sym typeface="Plus Jakarta Sans"/>
              </a:rPr>
              <a:t>: People ages 40+</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 </a:t>
            </a:r>
            <a:r>
              <a:rPr i="0" lang="en-US" sz="1200" u="none" cap="none" strike="noStrike">
                <a:solidFill>
                  <a:srgbClr val="4C4C4C"/>
                </a:solidFill>
                <a:latin typeface="Plus Jakarta Sans"/>
                <a:ea typeface="Plus Jakarta Sans"/>
                <a:cs typeface="Plus Jakarta Sans"/>
                <a:sym typeface="Plus Jakarta Sans"/>
              </a:rPr>
              <a:t>Make a screening appointment</a:t>
            </a:r>
            <a:endParaRPr i="0" sz="1200" u="none" cap="none" strike="noStrike">
              <a:solidFill>
                <a:srgbClr val="4C4C4C"/>
              </a:solidFill>
              <a:latin typeface="Plus Jakarta Sans"/>
              <a:ea typeface="Plus Jakarta Sans"/>
              <a:cs typeface="Plus Jakarta Sans"/>
              <a:sym typeface="Plus Jakarta Sans"/>
            </a:endParaRPr>
          </a:p>
        </p:txBody>
      </p:sp>
      <p:sp>
        <p:nvSpPr>
          <p:cNvPr id="1469" name="Google Shape;1469;p145"/>
          <p:cNvSpPr txBox="1"/>
          <p:nvPr/>
        </p:nvSpPr>
        <p:spPr>
          <a:xfrm>
            <a:off x="4795402" y="2029525"/>
            <a:ext cx="2918400" cy="174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i="0" lang="en-US" sz="1200" u="none" cap="none" strike="noStrike">
                <a:solidFill>
                  <a:srgbClr val="4C4C4C"/>
                </a:solidFill>
                <a:latin typeface="Plus Jakarta Sans"/>
                <a:ea typeface="Plus Jakarta Sans"/>
                <a:cs typeface="Plus Jakarta Sans"/>
                <a:sym typeface="Plus Jakarta Sans"/>
              </a:rPr>
              <a:t>Symptom Checker</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i="0" lang="en-US" sz="1200" u="none" cap="none" strike="noStrike">
                <a:solidFill>
                  <a:srgbClr val="4C4C4C"/>
                </a:solidFill>
                <a:latin typeface="Plus Jakarta Sans"/>
                <a:ea typeface="Plus Jakarta Sans"/>
                <a:cs typeface="Plus Jakarta Sans"/>
                <a:sym typeface="Plus Jakarta Sans"/>
              </a:rPr>
              <a:t>: Symptom Checker promotion messaging</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i="0" lang="en-US" sz="1200" u="none" cap="none" strike="noStrike">
                <a:solidFill>
                  <a:srgbClr val="4C4C4C"/>
                </a:solidFill>
                <a:latin typeface="Plus Jakarta Sans"/>
                <a:ea typeface="Plus Jakarta Sans"/>
                <a:cs typeface="Plus Jakarta Sans"/>
                <a:sym typeface="Plus Jakarta Sans"/>
              </a:rPr>
              <a:t>: All ages, with targeted messaging to parents</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a:t>
            </a:r>
            <a:r>
              <a:rPr i="0" lang="en-US" sz="1200" u="none" cap="none" strike="noStrike">
                <a:solidFill>
                  <a:srgbClr val="4C4C4C"/>
                </a:solidFill>
                <a:latin typeface="Plus Jakarta Sans"/>
                <a:ea typeface="Plus Jakarta Sans"/>
                <a:cs typeface="Plus Jakarta Sans"/>
                <a:sym typeface="Plus Jakarta Sans"/>
              </a:rPr>
              <a:t> Try out the Symptom Checker</a:t>
            </a:r>
            <a:endParaRPr i="0" sz="1200" u="none" cap="none" strike="noStrike">
              <a:solidFill>
                <a:srgbClr val="4C4C4C"/>
              </a:solidFill>
              <a:latin typeface="Plus Jakarta Sans"/>
              <a:ea typeface="Plus Jakarta Sans"/>
              <a:cs typeface="Plus Jakarta Sans"/>
              <a:sym typeface="Plus Jakarta Sans"/>
            </a:endParaRPr>
          </a:p>
        </p:txBody>
      </p:sp>
      <p:sp>
        <p:nvSpPr>
          <p:cNvPr id="1470" name="Google Shape;1470;p145"/>
          <p:cNvSpPr txBox="1"/>
          <p:nvPr/>
        </p:nvSpPr>
        <p:spPr>
          <a:xfrm>
            <a:off x="7750752" y="4456025"/>
            <a:ext cx="3253500" cy="174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i="0" lang="en-US" sz="1200" u="none" cap="none" strike="noStrike">
                <a:solidFill>
                  <a:srgbClr val="4C4C4C"/>
                </a:solidFill>
                <a:latin typeface="Plus Jakarta Sans"/>
                <a:ea typeface="Plus Jakarta Sans"/>
                <a:cs typeface="Plus Jakarta Sans"/>
                <a:sym typeface="Plus Jakarta Sans"/>
              </a:rPr>
              <a:t>Preventive Health Screening</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i="0" lang="en-US" sz="1200" u="none" cap="none" strike="noStrike">
                <a:solidFill>
                  <a:srgbClr val="4C4C4C"/>
                </a:solidFill>
                <a:latin typeface="Plus Jakarta Sans"/>
                <a:ea typeface="Plus Jakarta Sans"/>
                <a:cs typeface="Plus Jakarta Sans"/>
                <a:sym typeface="Plus Jakarta Sans"/>
              </a:rPr>
              <a:t>: Reminders about using health plan benefits by the end of the year by completing needed preventive services  </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i="0" lang="en-US" sz="1200" u="none" cap="none" strike="noStrike">
                <a:solidFill>
                  <a:srgbClr val="4C4C4C"/>
                </a:solidFill>
                <a:latin typeface="Plus Jakarta Sans"/>
                <a:ea typeface="Plus Jakarta Sans"/>
                <a:cs typeface="Plus Jakarta Sans"/>
                <a:sym typeface="Plus Jakarta Sans"/>
              </a:rPr>
              <a:t>: All ages</a:t>
            </a:r>
            <a:endParaRPr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 </a:t>
            </a:r>
            <a:r>
              <a:rPr i="0" lang="en-US" sz="1200" u="none" cap="none" strike="noStrike">
                <a:solidFill>
                  <a:srgbClr val="4C4C4C"/>
                </a:solidFill>
                <a:latin typeface="Plus Jakarta Sans"/>
                <a:ea typeface="Plus Jakarta Sans"/>
                <a:cs typeface="Plus Jakarta Sans"/>
                <a:sym typeface="Plus Jakarta Sans"/>
              </a:rPr>
              <a:t>Make preventive appointments</a:t>
            </a:r>
            <a:endParaRPr i="0"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5" name="Shape 1475"/>
        <p:cNvGrpSpPr/>
        <p:nvPr/>
      </p:nvGrpSpPr>
      <p:grpSpPr>
        <a:xfrm>
          <a:off x="0" y="0"/>
          <a:ext cx="0" cy="0"/>
          <a:chOff x="0" y="0"/>
          <a:chExt cx="0" cy="0"/>
        </a:xfrm>
      </p:grpSpPr>
      <p:sp>
        <p:nvSpPr>
          <p:cNvPr id="1476" name="Google Shape;1476;p14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477" name="Google Shape;1477;p14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478" name="Google Shape;1478;p14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479" name="Google Shape;1479;p146"/>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480" name="Google Shape;1480;p146"/>
          <p:cNvGrpSpPr/>
          <p:nvPr/>
        </p:nvGrpSpPr>
        <p:grpSpPr>
          <a:xfrm>
            <a:off x="9321051" y="1558750"/>
            <a:ext cx="612622" cy="612000"/>
            <a:chOff x="10134200" y="974025"/>
            <a:chExt cx="681600" cy="612000"/>
          </a:xfrm>
        </p:grpSpPr>
        <p:sp>
          <p:nvSpPr>
            <p:cNvPr id="1481" name="Google Shape;1481;p14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82" name="Google Shape;1482;p146"/>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483" name="Google Shape;1483;p146"/>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484" name="Google Shape;1484;p146"/>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5" name="Google Shape;1485;p146"/>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486" name="Google Shape;1486;p146"/>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pic>
        <p:nvPicPr>
          <p:cNvPr id="1165" name="Google Shape;1165;p123"/>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166" name="Google Shape;1166;p12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a:t>
            </a:r>
            <a:r>
              <a:rPr lang="en-US"/>
              <a:t>ymptom Checker is often the first step to care</a:t>
            </a:r>
            <a:endParaRPr/>
          </a:p>
        </p:txBody>
      </p:sp>
      <p:sp>
        <p:nvSpPr>
          <p:cNvPr id="1167" name="Google Shape;1167;p123"/>
          <p:cNvSpPr txBox="1"/>
          <p:nvPr>
            <p:ph idx="1" type="body"/>
          </p:nvPr>
        </p:nvSpPr>
        <p:spPr>
          <a:xfrm>
            <a:off x="609600" y="1472175"/>
            <a:ext cx="6510300" cy="3540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700"/>
              <a:t>Direct activated users to your services</a:t>
            </a:r>
            <a:endParaRPr sz="1700"/>
          </a:p>
        </p:txBody>
      </p:sp>
      <p:sp>
        <p:nvSpPr>
          <p:cNvPr id="1168" name="Google Shape;1168;p123"/>
          <p:cNvSpPr txBox="1"/>
          <p:nvPr>
            <p:ph idx="3" type="body"/>
          </p:nvPr>
        </p:nvSpPr>
        <p:spPr>
          <a:xfrm>
            <a:off x="762150" y="2168238"/>
            <a:ext cx="5757000" cy="2859900"/>
          </a:xfrm>
          <a:prstGeom prst="rect">
            <a:avLst/>
          </a:prstGeom>
        </p:spPr>
        <p:txBody>
          <a:bodyPr anchorCtr="0" anchor="t" bIns="45700" lIns="0" spcFirstLastPara="1" rIns="91425" wrap="square" tIns="45700">
            <a:normAutofit/>
          </a:bodyPr>
          <a:lstStyle/>
          <a:p>
            <a:pPr indent="0" lvl="0" marL="0" rtl="0" algn="l">
              <a:lnSpc>
                <a:spcPct val="100000"/>
              </a:lnSpc>
              <a:spcBef>
                <a:spcPts val="1000"/>
              </a:spcBef>
              <a:spcAft>
                <a:spcPts val="0"/>
              </a:spcAft>
              <a:buClr>
                <a:srgbClr val="000000"/>
              </a:buClr>
              <a:buSzPts val="1656"/>
              <a:buFont typeface="Arial"/>
              <a:buNone/>
            </a:pPr>
            <a:r>
              <a:rPr b="1" lang="en-US">
                <a:latin typeface="Plus Jakarta Sans"/>
                <a:ea typeface="Plus Jakarta Sans"/>
                <a:cs typeface="Plus Jakarta Sans"/>
                <a:sym typeface="Plus Jakarta Sans"/>
              </a:rPr>
              <a:t>With each Symptom Checker implementation, we customize the tool for your organization:</a:t>
            </a:r>
            <a:endParaRPr b="1">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a:latin typeface="Plus Jakarta Sans"/>
                <a:ea typeface="Plus Jakarta Sans"/>
                <a:cs typeface="Plus Jakarta Sans"/>
                <a:sym typeface="Plus Jakarta Sans"/>
              </a:rPr>
              <a:t>Incorporate your brand colors, fonts, and logos. </a:t>
            </a:r>
            <a:endParaRPr>
              <a:latin typeface="Plus Jakarta Sans"/>
              <a:ea typeface="Plus Jakarta Sans"/>
              <a:cs typeface="Plus Jakarta Sans"/>
              <a:sym typeface="Plus Jakarta Sans"/>
            </a:endParaRPr>
          </a:p>
          <a:p>
            <a:pPr indent="0" lvl="0" marL="0" rtl="0" algn="l">
              <a:lnSpc>
                <a:spcPct val="100000"/>
              </a:lnSpc>
              <a:spcBef>
                <a:spcPts val="1000"/>
              </a:spcBef>
              <a:spcAft>
                <a:spcPts val="0"/>
              </a:spcAft>
              <a:buClr>
                <a:srgbClr val="000000"/>
              </a:buClr>
              <a:buSzPts val="1656"/>
              <a:buFont typeface="Arial"/>
              <a:buNone/>
            </a:pPr>
            <a:r>
              <a:rPr lang="en-US">
                <a:latin typeface="Plus Jakarta Sans"/>
                <a:ea typeface="Plus Jakarta Sans"/>
                <a:cs typeface="Plus Jakarta Sans"/>
                <a:sym typeface="Plus Jakarta Sans"/>
              </a:rPr>
              <a:t>Map treatment recommendation to your facilities:</a:t>
            </a:r>
            <a:endParaRPr>
              <a:latin typeface="Plus Jakarta Sans"/>
              <a:ea typeface="Plus Jakarta Sans"/>
              <a:cs typeface="Plus Jakarta Sans"/>
              <a:sym typeface="Plus Jakarta Sans"/>
            </a:endParaRPr>
          </a:p>
          <a:p>
            <a:pPr indent="-298450" lvl="0" marL="457200" rtl="0" algn="l">
              <a:lnSpc>
                <a:spcPct val="100000"/>
              </a:lnSpc>
              <a:spcBef>
                <a:spcPts val="1000"/>
              </a:spcBef>
              <a:spcAft>
                <a:spcPts val="0"/>
              </a:spcAft>
              <a:buClr>
                <a:schemeClr val="accent1"/>
              </a:buClr>
              <a:buSzPts val="1100"/>
              <a:buFont typeface="Plus Jakarta Sans"/>
              <a:buChar char="●"/>
            </a:pPr>
            <a:r>
              <a:rPr lang="en-US">
                <a:latin typeface="Plus Jakarta Sans"/>
                <a:ea typeface="Plus Jakarta Sans"/>
                <a:cs typeface="Plus Jakarta Sans"/>
                <a:sym typeface="Plus Jakarta Sans"/>
              </a:rPr>
              <a:t>Your EDs, Urgent Care, clinics, physicians, telemedicine services</a:t>
            </a:r>
            <a:endParaRPr>
              <a:latin typeface="Plus Jakarta Sans"/>
              <a:ea typeface="Plus Jakarta Sans"/>
              <a:cs typeface="Plus Jakarta Sans"/>
              <a:sym typeface="Plus Jakarta Sans"/>
            </a:endParaRPr>
          </a:p>
          <a:p>
            <a:pPr indent="-298450" lvl="0" marL="457200" rtl="0" algn="l">
              <a:lnSpc>
                <a:spcPct val="100000"/>
              </a:lnSpc>
              <a:spcBef>
                <a:spcPts val="1000"/>
              </a:spcBef>
              <a:spcAft>
                <a:spcPts val="0"/>
              </a:spcAft>
              <a:buClr>
                <a:schemeClr val="accent1"/>
              </a:buClr>
              <a:buSzPts val="1100"/>
              <a:buFont typeface="Plus Jakarta Sans"/>
              <a:buChar char="●"/>
            </a:pPr>
            <a:r>
              <a:rPr lang="en-US">
                <a:latin typeface="Plus Jakarta Sans"/>
                <a:ea typeface="Plus Jakarta Sans"/>
                <a:cs typeface="Plus Jakarta Sans"/>
                <a:sym typeface="Plus Jakarta Sans"/>
              </a:rPr>
              <a:t>Your scheduling options</a:t>
            </a:r>
            <a:endParaRPr>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chemeClr val="accent1"/>
              </a:buClr>
              <a:buSzPts val="1200"/>
              <a:buFont typeface="Arial"/>
              <a:buChar char="●"/>
            </a:pPr>
            <a:r>
              <a:rPr lang="en-US">
                <a:latin typeface="Plus Jakarta Sans"/>
                <a:ea typeface="Plus Jakarta Sans"/>
                <a:cs typeface="Plus Jakarta Sans"/>
                <a:sym typeface="Plus Jakarta Sans"/>
              </a:rPr>
              <a:t>Your portal to increase utilization</a:t>
            </a:r>
            <a:r>
              <a:rPr b="1" lang="en-US" sz="1600">
                <a:solidFill>
                  <a:srgbClr val="323332"/>
                </a:solidFill>
                <a:latin typeface="Plus Jakarta Sans"/>
                <a:ea typeface="Plus Jakarta Sans"/>
                <a:cs typeface="Plus Jakarta Sans"/>
                <a:sym typeface="Plus Jakarta Sans"/>
              </a:rPr>
              <a:t> </a:t>
            </a:r>
            <a:endParaRPr b="1" sz="1600">
              <a:solidFill>
                <a:srgbClr val="323332"/>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a:latin typeface="Plus Jakarta Sans"/>
                <a:ea typeface="Plus Jakarta Sans"/>
                <a:cs typeface="Plus Jakarta Sans"/>
                <a:sym typeface="Plus Jakarta Sans"/>
              </a:rPr>
              <a:t>Available in English and Spanish</a:t>
            </a:r>
            <a:endParaRPr b="1" sz="1600">
              <a:solidFill>
                <a:srgbClr val="323332"/>
              </a:solidFill>
              <a:latin typeface="Plus Jakarta Sans"/>
              <a:ea typeface="Plus Jakarta Sans"/>
              <a:cs typeface="Plus Jakarta Sans"/>
              <a:sym typeface="Plus Jakarta Sans"/>
            </a:endParaRPr>
          </a:p>
        </p:txBody>
      </p:sp>
      <p:sp>
        <p:nvSpPr>
          <p:cNvPr id="1169" name="Google Shape;1169;p123"/>
          <p:cNvSpPr txBox="1"/>
          <p:nvPr/>
        </p:nvSpPr>
        <p:spPr>
          <a:xfrm>
            <a:off x="1945350" y="5307200"/>
            <a:ext cx="3085800" cy="1035600"/>
          </a:xfrm>
          <a:prstGeom prst="rect">
            <a:avLst/>
          </a:prstGeom>
          <a:noFill/>
          <a:ln>
            <a:noFill/>
          </a:ln>
        </p:spPr>
        <p:txBody>
          <a:bodyPr anchorCtr="0" anchor="ctr" bIns="45700" lIns="91425" spcFirstLastPara="1" rIns="0" wrap="square" tIns="45700">
            <a:noAutofit/>
          </a:bodyPr>
          <a:lstStyle/>
          <a:p>
            <a:pPr indent="0" lvl="0" marL="0" rtl="0" algn="ctr">
              <a:spcBef>
                <a:spcPts val="0"/>
              </a:spcBef>
              <a:spcAft>
                <a:spcPts val="0"/>
              </a:spcAft>
              <a:buNone/>
            </a:pPr>
            <a:r>
              <a:rPr b="1" i="1" lang="en-US" sz="1700">
                <a:solidFill>
                  <a:srgbClr val="5E5E5E"/>
                </a:solidFill>
                <a:latin typeface="Plus Jakarta Sans"/>
                <a:ea typeface="Plus Jakarta Sans"/>
                <a:cs typeface="Plus Jakarta Sans"/>
                <a:sym typeface="Plus Jakarta Sans"/>
              </a:rPr>
              <a:t>Reach out to your Account Manager for more  information about the updated Symptom Checker </a:t>
            </a:r>
            <a:endParaRPr b="1" i="1" sz="1700">
              <a:latin typeface="Plus Jakarta Sans"/>
              <a:ea typeface="Plus Jakarta Sans"/>
              <a:cs typeface="Plus Jakarta Sans"/>
              <a:sym typeface="Plus Jakarta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4"/>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4"/>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symptom-related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4"/>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4"/>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4"/>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Symptom Checker Toolkit leverages WebMD’s expertise to support your marketing needs. We use a 3-step process to build a Toolkit. This includes:</a:t>
            </a:r>
            <a:endParaRPr/>
          </a:p>
        </p:txBody>
      </p:sp>
      <p:sp>
        <p:nvSpPr>
          <p:cNvPr id="1181" name="Google Shape;1181;p124"/>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1182" name="Google Shape;1182;p124"/>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1183" name="Google Shape;1183;p124"/>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4"/>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4"/>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4"/>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5"/>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5"/>
          <p:cNvGrpSpPr/>
          <p:nvPr/>
        </p:nvGrpSpPr>
        <p:grpSpPr>
          <a:xfrm>
            <a:off x="9321051" y="1558750"/>
            <a:ext cx="612622" cy="612000"/>
            <a:chOff x="10134200" y="974025"/>
            <a:chExt cx="681600" cy="612000"/>
          </a:xfrm>
        </p:grpSpPr>
        <p:sp>
          <p:nvSpPr>
            <p:cNvPr id="1197" name="Google Shape;1197;p12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5"/>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199" name="Google Shape;1199;p125"/>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200" name="Google Shape;1200;p125"/>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1" name="Google Shape;1201;p125"/>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202" name="Google Shape;1202;p125"/>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6"/>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209" name="Google Shape;1209;p12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1" name="Google Shape;1211;p126"/>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
        <p:nvSpPr>
          <p:cNvPr id="1212" name="Google Shape;1212;p126"/>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3" name="Google Shape;1213;p126"/>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4" name="Google Shape;1214;p126"/>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7"/>
          <p:cNvSpPr txBox="1"/>
          <p:nvPr>
            <p:ph type="title"/>
          </p:nvPr>
        </p:nvSpPr>
        <p:spPr>
          <a:xfrm>
            <a:off x="787050" y="670100"/>
            <a:ext cx="10617900" cy="899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sz="2600"/>
              <a:t>Theme 1: 24/7: We’re here for you!</a:t>
            </a:r>
            <a:endParaRPr sz="2600"/>
          </a:p>
        </p:txBody>
      </p:sp>
      <p:graphicFrame>
        <p:nvGraphicFramePr>
          <p:cNvPr id="1221" name="Google Shape;1221;p127"/>
          <p:cNvGraphicFramePr/>
          <p:nvPr/>
        </p:nvGraphicFramePr>
        <p:xfrm>
          <a:off x="877613" y="1877088"/>
          <a:ext cx="3000000" cy="3000000"/>
        </p:xfrm>
        <a:graphic>
          <a:graphicData uri="http://schemas.openxmlformats.org/drawingml/2006/table">
            <a:tbl>
              <a:tblPr>
                <a:noFill/>
                <a:tableStyleId>{49A9C8CA-60C4-4C15-A237-6C3B958907D2}</a:tableStyleId>
              </a:tblPr>
              <a:tblGrid>
                <a:gridCol w="4043700"/>
                <a:gridCol w="2475200"/>
                <a:gridCol w="2191225"/>
              </a:tblGrid>
              <a:tr h="508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28850">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latin typeface="Plus Jakarta Sans"/>
                          <a:ea typeface="Plus Jakarta Sans"/>
                          <a:cs typeface="Plus Jakarta Sans"/>
                          <a:sym typeface="Plus Jakarta Sans"/>
                        </a:rPr>
                        <a:t>We’re here for you from head to toe! </a:t>
                      </a:r>
                      <a:r>
                        <a:rPr b="1" lang="en-US" sz="1100" u="none" cap="none" strike="noStrike">
                          <a:latin typeface="Plus Jakarta Sans"/>
                          <a:ea typeface="Plus Jakarta Sans"/>
                          <a:cs typeface="Plus Jakarta Sans"/>
                          <a:sym typeface="Plus Jakarta Sans"/>
                        </a:rPr>
                        <a:t>Literally</a:t>
                      </a:r>
                      <a:r>
                        <a:rPr lang="en-US" sz="1100" u="none" cap="none" strike="noStrike">
                          <a:latin typeface="Plus Jakarta Sans"/>
                          <a:ea typeface="Plus Jakarta Sans"/>
                          <a:cs typeface="Plus Jakarta Sans"/>
                          <a:sym typeface="Plus Jakarta Sans"/>
                        </a:rPr>
                        <a:t>. Our symptom checker covers more than 300 common symptoms. Click here to try it today to learn more about when and where to seek care that’s right for you.</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https://schl41demo.staywellhealthlibrary.com/InteractiveTools/SymptomChecker/#/app/symptom-checker</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65025">
                <a:tc>
                  <a:txBody>
                    <a:bodyPr/>
                    <a:lstStyle/>
                    <a:p>
                      <a:pPr indent="0" lvl="0" marL="0" marR="0" rtl="0" algn="l">
                        <a:lnSpc>
                          <a:spcPct val="100000"/>
                        </a:lnSpc>
                        <a:spcBef>
                          <a:spcPts val="0"/>
                        </a:spcBef>
                        <a:spcAft>
                          <a:spcPts val="0"/>
                        </a:spcAft>
                        <a:buClr>
                          <a:srgbClr val="000000"/>
                        </a:buClr>
                        <a:buSzPts val="1200"/>
                        <a:buFont typeface="Arial"/>
                        <a:buNone/>
                      </a:pPr>
                      <a:r>
                        <a:rPr b="1" lang="en-US" sz="1100" u="none" cap="none" strike="noStrike">
                          <a:latin typeface="Plus Jakarta Sans"/>
                          <a:ea typeface="Plus Jakarta Sans"/>
                          <a:cs typeface="Plus Jakarta Sans"/>
                          <a:sym typeface="Plus Jakarta Sans"/>
                        </a:rPr>
                        <a:t>2.5 minutes. </a:t>
                      </a:r>
                      <a:r>
                        <a:rPr lang="en-US" sz="1100" u="none" cap="none" strike="noStrike">
                          <a:latin typeface="Plus Jakarta Sans"/>
                          <a:ea typeface="Plus Jakarta Sans"/>
                          <a:cs typeface="Plus Jakarta Sans"/>
                          <a:sym typeface="Plus Jakarta Sans"/>
                        </a:rPr>
                        <a:t>That’s all it takes to check your symptoms, learn if you need to see a doctor, and get advice on feeling better now.</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https://schl41demo.staywellhealthlibrary.com/InteractiveTools/SymptomChecker/#/app/symptom-checker</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1088275">
                <a:tc>
                  <a:txBody>
                    <a:bodyPr/>
                    <a:lstStyle/>
                    <a:p>
                      <a:pPr indent="0" lvl="0" marL="0" marR="0" rtl="0" algn="l">
                        <a:lnSpc>
                          <a:spcPct val="100000"/>
                        </a:lnSpc>
                        <a:spcBef>
                          <a:spcPts val="0"/>
                        </a:spcBef>
                        <a:spcAft>
                          <a:spcPts val="0"/>
                        </a:spcAft>
                        <a:buClr>
                          <a:srgbClr val="000000"/>
                        </a:buClr>
                        <a:buSzPts val="1200"/>
                        <a:buFont typeface="Arial"/>
                        <a:buNone/>
                      </a:pPr>
                      <a:r>
                        <a:rPr lang="en-US" sz="1100" u="none" cap="none" strike="noStrike">
                          <a:latin typeface="Plus Jakarta Sans"/>
                          <a:ea typeface="Plus Jakarta Sans"/>
                          <a:cs typeface="Plus Jakarta Sans"/>
                          <a:sym typeface="Plus Jakarta Sans"/>
                        </a:rPr>
                        <a:t>Tired of sorting through pages of Google results to understand your symptoms? Try our free symptom checker tool. You’ll have answers and care recommendations in </a:t>
                      </a:r>
                      <a:r>
                        <a:rPr b="1" lang="en-US" sz="1100" u="none" cap="none" strike="noStrike">
                          <a:latin typeface="Plus Jakarta Sans"/>
                          <a:ea typeface="Plus Jakarta Sans"/>
                          <a:cs typeface="Plus Jakarta Sans"/>
                          <a:sym typeface="Plus Jakarta Sans"/>
                        </a:rPr>
                        <a:t>under 3 minutes.</a:t>
                      </a:r>
                      <a:endParaRPr b="1"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https://schl41demo.staywellhealthlibrary.com/InteractiveTools/SymptomChecker/#/app/symptom-checker</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22" name="Google Shape;1222;p127"/>
          <p:cNvSpPr txBox="1"/>
          <p:nvPr/>
        </p:nvSpPr>
        <p:spPr>
          <a:xfrm>
            <a:off x="1174325" y="60503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1223" name="Google Shape;1223;p127"/>
          <p:cNvPicPr preferRelativeResize="0"/>
          <p:nvPr/>
        </p:nvPicPr>
        <p:blipFill rotWithShape="1">
          <a:blip r:embed="rId6">
            <a:alphaModFix/>
          </a:blip>
          <a:srcRect b="9748" l="14532" r="13916" t="9482"/>
          <a:stretch/>
        </p:blipFill>
        <p:spPr>
          <a:xfrm>
            <a:off x="7925276" y="2385100"/>
            <a:ext cx="1021949" cy="1152651"/>
          </a:xfrm>
          <a:prstGeom prst="rect">
            <a:avLst/>
          </a:prstGeom>
          <a:noFill/>
          <a:ln>
            <a:noFill/>
          </a:ln>
        </p:spPr>
      </p:pic>
      <p:pic>
        <p:nvPicPr>
          <p:cNvPr id="1224" name="Google Shape;1224;p127"/>
          <p:cNvPicPr preferRelativeResize="0"/>
          <p:nvPr/>
        </p:nvPicPr>
        <p:blipFill rotWithShape="1">
          <a:blip r:embed="rId7">
            <a:alphaModFix/>
          </a:blip>
          <a:srcRect b="0" l="0" r="0" t="0"/>
          <a:stretch/>
        </p:blipFill>
        <p:spPr>
          <a:xfrm>
            <a:off x="7912775" y="3707650"/>
            <a:ext cx="1034450" cy="1034450"/>
          </a:xfrm>
          <a:prstGeom prst="rect">
            <a:avLst/>
          </a:prstGeom>
          <a:noFill/>
          <a:ln>
            <a:noFill/>
          </a:ln>
        </p:spPr>
      </p:pic>
      <p:pic>
        <p:nvPicPr>
          <p:cNvPr id="1225" name="Google Shape;1225;p127"/>
          <p:cNvPicPr preferRelativeResize="0"/>
          <p:nvPr/>
        </p:nvPicPr>
        <p:blipFill rotWithShape="1">
          <a:blip r:embed="rId8">
            <a:alphaModFix/>
          </a:blip>
          <a:srcRect b="0" l="25656" r="0" t="0"/>
          <a:stretch/>
        </p:blipFill>
        <p:spPr>
          <a:xfrm>
            <a:off x="7912775" y="4835800"/>
            <a:ext cx="1034450" cy="947713"/>
          </a:xfrm>
          <a:prstGeom prst="rect">
            <a:avLst/>
          </a:prstGeom>
          <a:noFill/>
          <a:ln>
            <a:noFill/>
          </a:ln>
        </p:spPr>
      </p:pic>
      <p:sp>
        <p:nvSpPr>
          <p:cNvPr id="1226" name="Google Shape;1226;p127"/>
          <p:cNvSpPr txBox="1"/>
          <p:nvPr/>
        </p:nvSpPr>
        <p:spPr>
          <a:xfrm>
            <a:off x="9801825" y="3429150"/>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Enable </a:t>
            </a:r>
            <a:r>
              <a:rPr b="1" lang="en-US">
                <a:solidFill>
                  <a:schemeClr val="accent3"/>
                </a:solidFill>
                <a:latin typeface="Plus Jakarta Sans"/>
                <a:ea typeface="Plus Jakarta Sans"/>
                <a:cs typeface="Plus Jakarta Sans"/>
                <a:sym typeface="Plus Jakarta Sans"/>
              </a:rPr>
              <a:t>consumers</a:t>
            </a:r>
            <a:r>
              <a:rPr b="1" lang="en-US">
                <a:solidFill>
                  <a:schemeClr val="accent3"/>
                </a:solidFill>
                <a:latin typeface="Plus Jakarta Sans"/>
                <a:ea typeface="Plus Jakarta Sans"/>
                <a:cs typeface="Plus Jakarta Sans"/>
                <a:sym typeface="Plus Jakarta Sans"/>
              </a:rPr>
              <a:t> to find </a:t>
            </a:r>
            <a:r>
              <a:rPr b="1" lang="en-US">
                <a:solidFill>
                  <a:schemeClr val="accent3"/>
                </a:solidFill>
                <a:latin typeface="Plus Jakarta Sans"/>
                <a:ea typeface="Plus Jakarta Sans"/>
                <a:cs typeface="Plus Jakarta Sans"/>
                <a:sym typeface="Plus Jakarta Sans"/>
              </a:rPr>
              <a:t>appropriate</a:t>
            </a:r>
            <a:r>
              <a:rPr b="1" lang="en-US">
                <a:solidFill>
                  <a:schemeClr val="accent3"/>
                </a:solidFill>
                <a:latin typeface="Plus Jakarta Sans"/>
                <a:ea typeface="Plus Jakarta Sans"/>
                <a:cs typeface="Plus Jakarta Sans"/>
                <a:sym typeface="Plus Jakarta Sans"/>
              </a:rPr>
              <a:t> care options that lead them directly to your services using the updated Symptom Checker.</a:t>
            </a:r>
            <a:endParaRPr b="1">
              <a:solidFill>
                <a:schemeClr val="accent3"/>
              </a:solidFill>
              <a:latin typeface="Plus Jakarta Sans"/>
              <a:ea typeface="Plus Jakarta Sans"/>
              <a:cs typeface="Plus Jakarta Sans"/>
              <a:sym typeface="Plus Jakarta Sans"/>
            </a:endParaRPr>
          </a:p>
        </p:txBody>
      </p:sp>
      <p:grpSp>
        <p:nvGrpSpPr>
          <p:cNvPr id="1227" name="Google Shape;1227;p127"/>
          <p:cNvGrpSpPr/>
          <p:nvPr/>
        </p:nvGrpSpPr>
        <p:grpSpPr>
          <a:xfrm>
            <a:off x="10446525" y="2713225"/>
            <a:ext cx="681600" cy="681600"/>
            <a:chOff x="10294125" y="1691525"/>
            <a:chExt cx="681600" cy="681600"/>
          </a:xfrm>
        </p:grpSpPr>
        <p:sp>
          <p:nvSpPr>
            <p:cNvPr id="1228" name="Google Shape;1228;p12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9" name="Google Shape;1229;p127"/>
            <p:cNvPicPr preferRelativeResize="0"/>
            <p:nvPr/>
          </p:nvPicPr>
          <p:blipFill>
            <a:blip r:embed="rId9">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sp>
        <p:nvSpPr>
          <p:cNvPr id="1235" name="Google Shape;1235;p128"/>
          <p:cNvSpPr txBox="1"/>
          <p:nvPr>
            <p:ph type="title"/>
          </p:nvPr>
        </p:nvSpPr>
        <p:spPr>
          <a:xfrm>
            <a:off x="723888" y="62250"/>
            <a:ext cx="10617900" cy="491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b="0" lang="en-US" sz="1800"/>
              <a:t>Theme 2: COVID, flu, or a cold: Find the best treatment for you</a:t>
            </a:r>
            <a:endParaRPr b="0" sz="1800"/>
          </a:p>
        </p:txBody>
      </p:sp>
      <p:graphicFrame>
        <p:nvGraphicFramePr>
          <p:cNvPr id="1236" name="Google Shape;1236;p128"/>
          <p:cNvGraphicFramePr/>
          <p:nvPr/>
        </p:nvGraphicFramePr>
        <p:xfrm>
          <a:off x="723888" y="627163"/>
          <a:ext cx="3000000" cy="3000000"/>
        </p:xfrm>
        <a:graphic>
          <a:graphicData uri="http://schemas.openxmlformats.org/drawingml/2006/table">
            <a:tbl>
              <a:tblPr>
                <a:noFill/>
                <a:tableStyleId>{49A9C8CA-60C4-4C15-A237-6C3B958907D2}</a:tableStyleId>
              </a:tblPr>
              <a:tblGrid>
                <a:gridCol w="4134100"/>
                <a:gridCol w="2617650"/>
                <a:gridCol w="2056700"/>
              </a:tblGrid>
              <a:tr h="425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28100">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000000"/>
                          </a:solidFill>
                          <a:latin typeface="Plus Jakarta Sans"/>
                          <a:ea typeface="Plus Jakarta Sans"/>
                          <a:cs typeface="Plus Jakarta Sans"/>
                          <a:sym typeface="Plus Jakarta Sans"/>
                        </a:rPr>
                        <a:t>These days, a fever could mean a cold, the flu, or COVID-19. We know you want answers—and fast. Check your symptoms to find out what treatment is best for you.</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https://schl41demo.staywellhealthlibrary.com/InteractiveTools/SymptomChecker/#/app;age=67;units=years;gender=female/symptom-checker/guides/401/problem</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37" name="Google Shape;1237;p128"/>
          <p:cNvSpPr txBox="1"/>
          <p:nvPr/>
        </p:nvSpPr>
        <p:spPr>
          <a:xfrm>
            <a:off x="1163850" y="62473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38" name="Google Shape;1238;p128"/>
          <p:cNvSpPr txBox="1"/>
          <p:nvPr/>
        </p:nvSpPr>
        <p:spPr>
          <a:xfrm>
            <a:off x="9946750" y="2856788"/>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39" name="Google Shape;1239;p128"/>
          <p:cNvGrpSpPr/>
          <p:nvPr/>
        </p:nvGrpSpPr>
        <p:grpSpPr>
          <a:xfrm>
            <a:off x="10591450" y="2175188"/>
            <a:ext cx="681600" cy="681600"/>
            <a:chOff x="10294125" y="2443000"/>
            <a:chExt cx="681600" cy="681600"/>
          </a:xfrm>
        </p:grpSpPr>
        <p:sp>
          <p:nvSpPr>
            <p:cNvPr id="1240" name="Google Shape;1240;p12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1" name="Google Shape;1241;p128"/>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242" name="Google Shape;1242;p128"/>
          <p:cNvSpPr txBox="1"/>
          <p:nvPr>
            <p:ph type="title"/>
          </p:nvPr>
        </p:nvSpPr>
        <p:spPr>
          <a:xfrm>
            <a:off x="723888" y="2195850"/>
            <a:ext cx="10617900" cy="491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b="0" lang="en-US" sz="1800"/>
              <a:t>Theme 3: Same illness, different treatment: Children are special</a:t>
            </a:r>
            <a:r>
              <a:rPr lang="en-US" sz="1800">
                <a:solidFill>
                  <a:srgbClr val="1670A5"/>
                </a:solidFill>
                <a:latin typeface="Plus Jakarta Sans"/>
                <a:ea typeface="Plus Jakarta Sans"/>
                <a:cs typeface="Plus Jakarta Sans"/>
                <a:sym typeface="Plus Jakarta Sans"/>
              </a:rPr>
              <a:t> </a:t>
            </a:r>
            <a:endParaRPr b="0" sz="1800"/>
          </a:p>
        </p:txBody>
      </p:sp>
      <p:graphicFrame>
        <p:nvGraphicFramePr>
          <p:cNvPr id="1243" name="Google Shape;1243;p128"/>
          <p:cNvGraphicFramePr/>
          <p:nvPr/>
        </p:nvGraphicFramePr>
        <p:xfrm>
          <a:off x="723888" y="2767988"/>
          <a:ext cx="3000000" cy="3000000"/>
        </p:xfrm>
        <a:graphic>
          <a:graphicData uri="http://schemas.openxmlformats.org/drawingml/2006/table">
            <a:tbl>
              <a:tblPr>
                <a:noFill/>
                <a:tableStyleId>{49A9C8CA-60C4-4C15-A237-6C3B958907D2}</a:tableStyleId>
              </a:tblPr>
              <a:tblGrid>
                <a:gridCol w="4134100"/>
                <a:gridCol w="2617650"/>
                <a:gridCol w="2056700"/>
              </a:tblGrid>
              <a:tr h="4168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08225">
                <a:tc>
                  <a:txBody>
                    <a:bodyPr/>
                    <a:lstStyle/>
                    <a:p>
                      <a:pPr indent="0" lvl="0" marL="0" marR="0" rtl="0" algn="l">
                        <a:lnSpc>
                          <a:spcPct val="100000"/>
                        </a:lnSpc>
                        <a:spcBef>
                          <a:spcPts val="0"/>
                        </a:spcBef>
                        <a:spcAft>
                          <a:spcPts val="0"/>
                        </a:spcAft>
                        <a:buClr>
                          <a:srgbClr val="000000"/>
                        </a:buClr>
                        <a:buSzPts val="1200"/>
                        <a:buFont typeface="Arial"/>
                        <a:buNone/>
                      </a:pPr>
                      <a:r>
                        <a:rPr lang="en-US" sz="1000" u="none" cap="none" strike="noStrike">
                          <a:solidFill>
                            <a:srgbClr val="000000"/>
                          </a:solidFill>
                          <a:latin typeface="Plus Jakarta Sans"/>
                          <a:ea typeface="Plus Jakarta Sans"/>
                          <a:cs typeface="Plus Jakarta Sans"/>
                          <a:sym typeface="Plus Jakarta Sans"/>
                        </a:rPr>
                        <a:t>Whether it’s seasonal allergies or the common cold, a sniffle now can mean sinus pain later. For when you need quick relief, our free care advice has you covered.</a:t>
                      </a:r>
                      <a:endParaRPr sz="10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https://schl41demo.staywellhealthlibrary.com/InteractiveTools/SymptomChecker/#/app;age=4;units=years;gender=female/symptom-checker/guides/19/advice</a:t>
                      </a:r>
                      <a:r>
                        <a:rPr lang="en-US" sz="1000" u="none" cap="none" strike="noStrike">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id="1244" name="Google Shape;1244;p128"/>
          <p:cNvPicPr preferRelativeResize="0"/>
          <p:nvPr/>
        </p:nvPicPr>
        <p:blipFill rotWithShape="1">
          <a:blip r:embed="rId6">
            <a:alphaModFix/>
          </a:blip>
          <a:srcRect b="0" l="0" r="0" t="0"/>
          <a:stretch/>
        </p:blipFill>
        <p:spPr>
          <a:xfrm>
            <a:off x="7984877" y="1128378"/>
            <a:ext cx="816872" cy="950000"/>
          </a:xfrm>
          <a:prstGeom prst="rect">
            <a:avLst/>
          </a:prstGeom>
          <a:noFill/>
          <a:ln>
            <a:noFill/>
          </a:ln>
        </p:spPr>
      </p:pic>
      <p:pic>
        <p:nvPicPr>
          <p:cNvPr descr="A picture containing person, indoor, dessert&#10;&#10;Description automatically generated" id="1245" name="Google Shape;1245;p128"/>
          <p:cNvPicPr preferRelativeResize="0"/>
          <p:nvPr/>
        </p:nvPicPr>
        <p:blipFill rotWithShape="1">
          <a:blip r:embed="rId7">
            <a:alphaModFix/>
          </a:blip>
          <a:srcRect b="0" l="11446" r="5669" t="0"/>
          <a:stretch/>
        </p:blipFill>
        <p:spPr>
          <a:xfrm>
            <a:off x="7806325" y="3209124"/>
            <a:ext cx="1173976" cy="950000"/>
          </a:xfrm>
          <a:prstGeom prst="rect">
            <a:avLst/>
          </a:prstGeom>
          <a:noFill/>
          <a:ln>
            <a:noFill/>
          </a:ln>
        </p:spPr>
      </p:pic>
      <p:sp>
        <p:nvSpPr>
          <p:cNvPr id="1246" name="Google Shape;1246;p128"/>
          <p:cNvSpPr txBox="1"/>
          <p:nvPr>
            <p:ph type="title"/>
          </p:nvPr>
        </p:nvSpPr>
        <p:spPr>
          <a:xfrm>
            <a:off x="723888" y="4311425"/>
            <a:ext cx="10617900" cy="491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b="0" lang="en-US" sz="1800"/>
              <a:t>Theme 4: Walking the floors with your new baby?  </a:t>
            </a:r>
            <a:endParaRPr b="0" sz="1800"/>
          </a:p>
        </p:txBody>
      </p:sp>
      <p:graphicFrame>
        <p:nvGraphicFramePr>
          <p:cNvPr id="1247" name="Google Shape;1247;p128"/>
          <p:cNvGraphicFramePr/>
          <p:nvPr/>
        </p:nvGraphicFramePr>
        <p:xfrm>
          <a:off x="723888" y="4883563"/>
          <a:ext cx="3000000" cy="3000000"/>
        </p:xfrm>
        <a:graphic>
          <a:graphicData uri="http://schemas.openxmlformats.org/drawingml/2006/table">
            <a:tbl>
              <a:tblPr>
                <a:noFill/>
                <a:tableStyleId>{49A9C8CA-60C4-4C15-A237-6C3B958907D2}</a:tableStyleId>
              </a:tblPr>
              <a:tblGrid>
                <a:gridCol w="4112350"/>
                <a:gridCol w="2603875"/>
                <a:gridCol w="2045875"/>
              </a:tblGrid>
              <a:tr h="3756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86500">
                <a:tc>
                  <a:txBody>
                    <a:bodyPr/>
                    <a:lstStyle/>
                    <a:p>
                      <a:pPr indent="0" lvl="0" marL="0" marR="0" rtl="0" algn="l">
                        <a:lnSpc>
                          <a:spcPct val="100000"/>
                        </a:lnSpc>
                        <a:spcBef>
                          <a:spcPts val="0"/>
                        </a:spcBef>
                        <a:spcAft>
                          <a:spcPts val="0"/>
                        </a:spcAft>
                        <a:buClr>
                          <a:srgbClr val="000000"/>
                        </a:buClr>
                        <a:buSzPts val="1200"/>
                        <a:buFont typeface="Arial"/>
                        <a:buNone/>
                      </a:pPr>
                      <a:r>
                        <a:rPr lang="en-US" sz="1000" u="none" cap="none" strike="noStrike">
                          <a:solidFill>
                            <a:srgbClr val="000000"/>
                          </a:solidFill>
                          <a:latin typeface="Plus Jakarta Sans"/>
                          <a:ea typeface="Plus Jakarta Sans"/>
                          <a:cs typeface="Plus Jakarta Sans"/>
                          <a:sym typeface="Plus Jakarta Sans"/>
                        </a:rPr>
                        <a:t>Diaper rash, cradle cap, thrush. Being a new parent means learning new lingo. But don’t worry—we’re here to support you every (baby) step of the way.</a:t>
                      </a:r>
                      <a:endParaRPr sz="10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cap="none" strike="noStrike">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https://schl41demo.staywellhealthlibrary.com/InteractiveTools/SymptomChecker/#/app;age=4;units=years;gender=female/parent-advice</a:t>
                      </a:r>
                      <a:r>
                        <a:rPr lang="en-US" sz="1000" u="none" cap="none" strike="noStrike">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descr="A person holding a baby&#10;&#10;Description automatically generated" id="1248" name="Google Shape;1248;p128"/>
          <p:cNvPicPr preferRelativeResize="0"/>
          <p:nvPr/>
        </p:nvPicPr>
        <p:blipFill rotWithShape="1">
          <a:blip r:embed="rId9">
            <a:alphaModFix/>
          </a:blip>
          <a:srcRect b="0" l="21303" r="0" t="0"/>
          <a:stretch/>
        </p:blipFill>
        <p:spPr>
          <a:xfrm>
            <a:off x="7833950" y="5279775"/>
            <a:ext cx="1118726" cy="95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129"/>
          <p:cNvSpPr txBox="1"/>
          <p:nvPr>
            <p:ph type="title"/>
          </p:nvPr>
        </p:nvSpPr>
        <p:spPr>
          <a:xfrm>
            <a:off x="723888" y="62250"/>
            <a:ext cx="10617900" cy="491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b="0" lang="en-US" sz="1800"/>
              <a:t>Theme 5: Bad day or more: We can help </a:t>
            </a:r>
            <a:endParaRPr b="0" sz="1800"/>
          </a:p>
        </p:txBody>
      </p:sp>
      <p:graphicFrame>
        <p:nvGraphicFramePr>
          <p:cNvPr id="1255" name="Google Shape;1255;p129"/>
          <p:cNvGraphicFramePr/>
          <p:nvPr/>
        </p:nvGraphicFramePr>
        <p:xfrm>
          <a:off x="723888" y="627163"/>
          <a:ext cx="3000000" cy="3000000"/>
        </p:xfrm>
        <a:graphic>
          <a:graphicData uri="http://schemas.openxmlformats.org/drawingml/2006/table">
            <a:tbl>
              <a:tblPr>
                <a:noFill/>
                <a:tableStyleId>{49A9C8CA-60C4-4C15-A237-6C3B958907D2}</a:tableStyleId>
              </a:tblPr>
              <a:tblGrid>
                <a:gridCol w="4134100"/>
                <a:gridCol w="2617650"/>
                <a:gridCol w="2056700"/>
              </a:tblGrid>
              <a:tr h="425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28100">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000000"/>
                          </a:solidFill>
                          <a:latin typeface="Plus Jakarta Sans"/>
                          <a:ea typeface="Plus Jakarta Sans"/>
                          <a:cs typeface="Plus Jakarta Sans"/>
                          <a:sym typeface="Plus Jakarta Sans"/>
                        </a:rPr>
                        <a:t>Bad days happen sometimes. But when every day is a struggle, it may be time to get help. Read our mental </a:t>
                      </a:r>
                      <a:r>
                        <a:rPr lang="en-US" sz="1000" u="none" cap="none" strike="noStrike">
                          <a:solidFill>
                            <a:srgbClr val="000000"/>
                          </a:solidFill>
                          <a:latin typeface="Plus Jakarta Sans"/>
                          <a:ea typeface="Plus Jakarta Sans"/>
                          <a:cs typeface="Plus Jakarta Sans"/>
                          <a:sym typeface="Plus Jakarta Sans"/>
                        </a:rPr>
                        <a:t>healthcare</a:t>
                      </a:r>
                      <a:r>
                        <a:rPr lang="en-US" sz="1000" u="none" cap="none" strike="noStrike">
                          <a:solidFill>
                            <a:srgbClr val="000000"/>
                          </a:solidFill>
                          <a:latin typeface="Plus Jakarta Sans"/>
                          <a:ea typeface="Plus Jakarta Sans"/>
                          <a:cs typeface="Plus Jakarta Sans"/>
                          <a:sym typeface="Plus Jakarta Sans"/>
                        </a:rPr>
                        <a:t> guides for available resources.</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https://schl41demo.staywellhealthlibrary.com/InteractiveTools/SymptomChecker/#/app;age=45;units=years;gender=female/symptom-checker/guides/233</a:t>
                      </a:r>
                      <a:r>
                        <a:rPr lang="en-US" sz="1000" u="none" cap="none" strike="noStrike">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56" name="Google Shape;1256;p129"/>
          <p:cNvSpPr txBox="1"/>
          <p:nvPr/>
        </p:nvSpPr>
        <p:spPr>
          <a:xfrm>
            <a:off x="1163850" y="62473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57" name="Google Shape;1257;p129"/>
          <p:cNvSpPr txBox="1"/>
          <p:nvPr/>
        </p:nvSpPr>
        <p:spPr>
          <a:xfrm>
            <a:off x="9946750" y="2856788"/>
            <a:ext cx="19710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Symptom coverage includes physical, emotional and behavioral health issues. Meet your audience’s diverse needs for information and help</a:t>
            </a:r>
            <a:endParaRPr b="1">
              <a:solidFill>
                <a:schemeClr val="accent3"/>
              </a:solidFill>
              <a:latin typeface="Plus Jakarta Sans"/>
              <a:ea typeface="Plus Jakarta Sans"/>
              <a:cs typeface="Plus Jakarta Sans"/>
              <a:sym typeface="Plus Jakarta Sans"/>
            </a:endParaRPr>
          </a:p>
        </p:txBody>
      </p:sp>
      <p:sp>
        <p:nvSpPr>
          <p:cNvPr id="1258" name="Google Shape;1258;p129"/>
          <p:cNvSpPr txBox="1"/>
          <p:nvPr>
            <p:ph type="title"/>
          </p:nvPr>
        </p:nvSpPr>
        <p:spPr>
          <a:xfrm>
            <a:off x="723888" y="2195850"/>
            <a:ext cx="10617900" cy="491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b="0" lang="en-US" sz="1800"/>
              <a:t>Theme 6: Sleepless nights? Find resources for anxious feelings here</a:t>
            </a:r>
            <a:endParaRPr b="0" sz="1800"/>
          </a:p>
        </p:txBody>
      </p:sp>
      <p:graphicFrame>
        <p:nvGraphicFramePr>
          <p:cNvPr id="1259" name="Google Shape;1259;p129"/>
          <p:cNvGraphicFramePr/>
          <p:nvPr/>
        </p:nvGraphicFramePr>
        <p:xfrm>
          <a:off x="723888" y="2767988"/>
          <a:ext cx="3000000" cy="3000000"/>
        </p:xfrm>
        <a:graphic>
          <a:graphicData uri="http://schemas.openxmlformats.org/drawingml/2006/table">
            <a:tbl>
              <a:tblPr>
                <a:noFill/>
                <a:tableStyleId>{49A9C8CA-60C4-4C15-A237-6C3B958907D2}</a:tableStyleId>
              </a:tblPr>
              <a:tblGrid>
                <a:gridCol w="4134100"/>
                <a:gridCol w="2617650"/>
                <a:gridCol w="2056700"/>
              </a:tblGrid>
              <a:tr h="4168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08225">
                <a:tc>
                  <a:txBody>
                    <a:bodyPr/>
                    <a:lstStyle/>
                    <a:p>
                      <a:pPr indent="0" lvl="0" marL="0" marR="0" rtl="0" algn="l">
                        <a:lnSpc>
                          <a:spcPct val="100000"/>
                        </a:lnSpc>
                        <a:spcBef>
                          <a:spcPts val="0"/>
                        </a:spcBef>
                        <a:spcAft>
                          <a:spcPts val="0"/>
                        </a:spcAft>
                        <a:buClr>
                          <a:srgbClr val="000000"/>
                        </a:buClr>
                        <a:buSzPts val="1100"/>
                        <a:buFont typeface="Arial"/>
                        <a:buNone/>
                      </a:pPr>
                      <a:r>
                        <a:rPr lang="en-US" sz="1000" u="none" cap="none" strike="noStrike">
                          <a:solidFill>
                            <a:srgbClr val="4C4C4C"/>
                          </a:solidFill>
                          <a:latin typeface="Plus Jakarta Sans"/>
                          <a:ea typeface="Plus Jakarta Sans"/>
                          <a:cs typeface="Plus Jakarta Sans"/>
                          <a:sym typeface="Plus Jakarta Sans"/>
                        </a:rPr>
                        <a:t>Anxiety is more than feeling jittery before you give a presentation or take a test. It can affect your everyday life. But you’re not alone.</a:t>
                      </a:r>
                      <a:endParaRPr sz="1000" u="none" cap="none" strike="noStrike">
                        <a:solidFill>
                          <a:srgbClr val="4C4C4C"/>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0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https://schl41demo.staywellhealthlibrary.com/InteractiveTools/SymptomChecker/#/app;age=45;units=years;gender=female/symptom-checker/guides/377</a:t>
                      </a:r>
                      <a:r>
                        <a:rPr lang="en-US" sz="1000" u="none" cap="none" strike="noStrike">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60" name="Google Shape;1260;p129"/>
          <p:cNvSpPr txBox="1"/>
          <p:nvPr>
            <p:ph type="title"/>
          </p:nvPr>
        </p:nvSpPr>
        <p:spPr>
          <a:xfrm>
            <a:off x="723888" y="4311425"/>
            <a:ext cx="10617900" cy="491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b="0" lang="en-US" sz="1800"/>
              <a:t>Theme 7: Your back is asking for help</a:t>
            </a:r>
            <a:endParaRPr b="0" sz="1800"/>
          </a:p>
        </p:txBody>
      </p:sp>
      <p:graphicFrame>
        <p:nvGraphicFramePr>
          <p:cNvPr id="1261" name="Google Shape;1261;p129"/>
          <p:cNvGraphicFramePr/>
          <p:nvPr/>
        </p:nvGraphicFramePr>
        <p:xfrm>
          <a:off x="723888" y="4883563"/>
          <a:ext cx="3000000" cy="3000000"/>
        </p:xfrm>
        <a:graphic>
          <a:graphicData uri="http://schemas.openxmlformats.org/drawingml/2006/table">
            <a:tbl>
              <a:tblPr>
                <a:noFill/>
                <a:tableStyleId>{49A9C8CA-60C4-4C15-A237-6C3B958907D2}</a:tableStyleId>
              </a:tblPr>
              <a:tblGrid>
                <a:gridCol w="4112350"/>
                <a:gridCol w="2603875"/>
                <a:gridCol w="2045875"/>
              </a:tblGrid>
              <a:tr h="3756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86500">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4C4C4C"/>
                          </a:solidFill>
                          <a:latin typeface="Plus Jakarta Sans"/>
                          <a:ea typeface="Plus Jakarta Sans"/>
                          <a:cs typeface="Plus Jakarta Sans"/>
                          <a:sym typeface="Plus Jakarta Sans"/>
                        </a:rPr>
                        <a:t>You’ve tried cold packs, warm compresses, and changing your sleeping position. But your back pain just won’t ease up. What else can you do? Take our care advice now.</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https://schl41demo.staywellhealthlibrary.com/InteractiveTools/SymptomChecker/#/app;age=45;units=years;gender=female/symptom-checker/guides/128/problem</a:t>
                      </a:r>
                      <a:r>
                        <a:rPr lang="en-US" sz="1000" u="none" cap="none" strike="noStrike">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descr="A picture containing person, person, male&#10;&#10;Description automatically generated" id="1262" name="Google Shape;1262;p129"/>
          <p:cNvPicPr preferRelativeResize="0"/>
          <p:nvPr/>
        </p:nvPicPr>
        <p:blipFill rotWithShape="1">
          <a:blip r:embed="rId6">
            <a:alphaModFix/>
          </a:blip>
          <a:srcRect b="0" l="0" r="0" t="0"/>
          <a:stretch/>
        </p:blipFill>
        <p:spPr>
          <a:xfrm>
            <a:off x="7757000" y="1092750"/>
            <a:ext cx="1429015" cy="958350"/>
          </a:xfrm>
          <a:prstGeom prst="rect">
            <a:avLst/>
          </a:prstGeom>
          <a:noFill/>
          <a:ln>
            <a:noFill/>
          </a:ln>
        </p:spPr>
      </p:pic>
      <p:pic>
        <p:nvPicPr>
          <p:cNvPr descr="A picture containing person, indoor, laying, room&#10;&#10;Description automatically generated" id="1263" name="Google Shape;1263;p129"/>
          <p:cNvPicPr preferRelativeResize="0"/>
          <p:nvPr/>
        </p:nvPicPr>
        <p:blipFill rotWithShape="1">
          <a:blip r:embed="rId7">
            <a:alphaModFix/>
          </a:blip>
          <a:srcRect b="0" l="0" r="0" t="0"/>
          <a:stretch/>
        </p:blipFill>
        <p:spPr>
          <a:xfrm>
            <a:off x="7763422" y="3184800"/>
            <a:ext cx="1416178" cy="954300"/>
          </a:xfrm>
          <a:prstGeom prst="rect">
            <a:avLst/>
          </a:prstGeom>
          <a:noFill/>
          <a:ln>
            <a:noFill/>
          </a:ln>
        </p:spPr>
      </p:pic>
      <p:pic>
        <p:nvPicPr>
          <p:cNvPr id="1264" name="Google Shape;1264;p129"/>
          <p:cNvPicPr preferRelativeResize="0"/>
          <p:nvPr/>
        </p:nvPicPr>
        <p:blipFill rotWithShape="1">
          <a:blip r:embed="rId8">
            <a:alphaModFix/>
          </a:blip>
          <a:srcRect b="0" l="0" r="0" t="0"/>
          <a:stretch/>
        </p:blipFill>
        <p:spPr>
          <a:xfrm>
            <a:off x="7709513" y="5272801"/>
            <a:ext cx="1524000" cy="958349"/>
          </a:xfrm>
          <a:prstGeom prst="rect">
            <a:avLst/>
          </a:prstGeom>
          <a:noFill/>
          <a:ln>
            <a:noFill/>
          </a:ln>
        </p:spPr>
      </p:pic>
      <p:grpSp>
        <p:nvGrpSpPr>
          <p:cNvPr id="1265" name="Google Shape;1265;p129"/>
          <p:cNvGrpSpPr/>
          <p:nvPr/>
        </p:nvGrpSpPr>
        <p:grpSpPr>
          <a:xfrm>
            <a:off x="10591450" y="2195850"/>
            <a:ext cx="681600" cy="681600"/>
            <a:chOff x="10294125" y="1691525"/>
            <a:chExt cx="681600" cy="681600"/>
          </a:xfrm>
        </p:grpSpPr>
        <p:sp>
          <p:nvSpPr>
            <p:cNvPr id="1266" name="Google Shape;1266;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7" name="Google Shape;1267;p129"/>
            <p:cNvPicPr preferRelativeResize="0"/>
            <p:nvPr/>
          </p:nvPicPr>
          <p:blipFill>
            <a:blip r:embed="rId9">
              <a:alphaModFix/>
            </a:blip>
            <a:stretch>
              <a:fillRect/>
            </a:stretch>
          </p:blipFill>
          <p:spPr>
            <a:xfrm>
              <a:off x="10419913" y="1813734"/>
              <a:ext cx="430025" cy="4371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